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2" r:id="rId3"/>
    <p:sldId id="287" r:id="rId4"/>
    <p:sldId id="305" r:id="rId5"/>
    <p:sldId id="307" r:id="rId6"/>
    <p:sldId id="289" r:id="rId7"/>
    <p:sldId id="308" r:id="rId8"/>
    <p:sldId id="309" r:id="rId9"/>
    <p:sldId id="311" r:id="rId10"/>
    <p:sldId id="312" r:id="rId11"/>
    <p:sldId id="313" r:id="rId12"/>
    <p:sldId id="314" r:id="rId13"/>
    <p:sldId id="316" r:id="rId14"/>
    <p:sldId id="317" r:id="rId15"/>
    <p:sldId id="31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y=3+sin(x)</c:v>
                </c:pt>
              </c:strCache>
            </c:strRef>
          </c:tx>
          <c:marker>
            <c:symbol val="none"/>
          </c:marker>
          <c:xVal>
            <c:numRef>
              <c:f>Sheet1!$B$2:$B$99</c:f>
              <c:numCache>
                <c:formatCode>General</c:formatCode>
                <c:ptCount val="9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0.30000000000000016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1.0999999999999994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1.7000000000000008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2.8000000000000007</c:v>
                </c:pt>
                <c:pt idx="29">
                  <c:v>2.9000000000000008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3.3000000000000007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3.7000000000000028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4.1000000000000005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4.6999999999999975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5.9999999999999964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6.3999999999999915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6.6999999999999904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7.1999999999999895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7.9999999999999893</c:v>
                </c:pt>
                <c:pt idx="81">
                  <c:v>8.0999999999999908</c:v>
                </c:pt>
                <c:pt idx="82">
                  <c:v>8.1999999999999904</c:v>
                </c:pt>
                <c:pt idx="83">
                  <c:v>8.2999999999999865</c:v>
                </c:pt>
                <c:pt idx="84">
                  <c:v>8.3999999999999915</c:v>
                </c:pt>
                <c:pt idx="85">
                  <c:v>8.4999999999999893</c:v>
                </c:pt>
                <c:pt idx="86">
                  <c:v>8.599999999999989</c:v>
                </c:pt>
                <c:pt idx="87">
                  <c:v>8.6999999999999886</c:v>
                </c:pt>
                <c:pt idx="88">
                  <c:v>8.7999999999999847</c:v>
                </c:pt>
                <c:pt idx="89">
                  <c:v>8.8999999999999879</c:v>
                </c:pt>
                <c:pt idx="90">
                  <c:v>8.9999999999999876</c:v>
                </c:pt>
                <c:pt idx="91">
                  <c:v>9.0999999999999872</c:v>
                </c:pt>
                <c:pt idx="92">
                  <c:v>9.1999999999999869</c:v>
                </c:pt>
                <c:pt idx="93">
                  <c:v>9.2999999999999847</c:v>
                </c:pt>
                <c:pt idx="94">
                  <c:v>9.3999999999999861</c:v>
                </c:pt>
                <c:pt idx="95">
                  <c:v>9.4999999999999858</c:v>
                </c:pt>
                <c:pt idx="96">
                  <c:v>9.5999999999999872</c:v>
                </c:pt>
                <c:pt idx="97">
                  <c:v>9.6999999999999851</c:v>
                </c:pt>
              </c:numCache>
            </c:numRef>
          </c:xVal>
          <c:yVal>
            <c:numRef>
              <c:f>Sheet1!$C$2:$C$99</c:f>
              <c:numCache>
                <c:formatCode>General</c:formatCode>
                <c:ptCount val="98"/>
                <c:pt idx="0">
                  <c:v>3</c:v>
                </c:pt>
                <c:pt idx="1">
                  <c:v>3.0998334166468271</c:v>
                </c:pt>
                <c:pt idx="2">
                  <c:v>3.1986693307950604</c:v>
                </c:pt>
                <c:pt idx="3">
                  <c:v>3.2955202066613412</c:v>
                </c:pt>
                <c:pt idx="4">
                  <c:v>3.3894183423086504</c:v>
                </c:pt>
                <c:pt idx="5">
                  <c:v>3.4794255386042021</c:v>
                </c:pt>
                <c:pt idx="6">
                  <c:v>3.5646424733950344</c:v>
                </c:pt>
                <c:pt idx="7">
                  <c:v>3.6442176872376919</c:v>
                </c:pt>
                <c:pt idx="8">
                  <c:v>3.7173560908995231</c:v>
                </c:pt>
                <c:pt idx="9">
                  <c:v>3.7833269096274846</c:v>
                </c:pt>
                <c:pt idx="10">
                  <c:v>3.8414709848078963</c:v>
                </c:pt>
                <c:pt idx="11">
                  <c:v>3.8912073600614354</c:v>
                </c:pt>
                <c:pt idx="12">
                  <c:v>3.9320390859672263</c:v>
                </c:pt>
                <c:pt idx="13">
                  <c:v>3.9635581854171931</c:v>
                </c:pt>
                <c:pt idx="14">
                  <c:v>3.9854497299884595</c:v>
                </c:pt>
                <c:pt idx="15">
                  <c:v>3.9974949866040546</c:v>
                </c:pt>
                <c:pt idx="16">
                  <c:v>3.9995736030415041</c:v>
                </c:pt>
                <c:pt idx="17">
                  <c:v>3.9916648104524688</c:v>
                </c:pt>
                <c:pt idx="18">
                  <c:v>3.9738476308781938</c:v>
                </c:pt>
                <c:pt idx="19">
                  <c:v>3.946300087687415</c:v>
                </c:pt>
                <c:pt idx="20">
                  <c:v>3.9092974268256806</c:v>
                </c:pt>
                <c:pt idx="21">
                  <c:v>3.8632093666488734</c:v>
                </c:pt>
                <c:pt idx="22">
                  <c:v>3.8084964038195888</c:v>
                </c:pt>
                <c:pt idx="23">
                  <c:v>3.7457052121767207</c:v>
                </c:pt>
                <c:pt idx="24">
                  <c:v>3.6754631805511493</c:v>
                </c:pt>
                <c:pt idx="25">
                  <c:v>3.5984721441039547</c:v>
                </c:pt>
                <c:pt idx="26">
                  <c:v>3.5155013718214643</c:v>
                </c:pt>
                <c:pt idx="27">
                  <c:v>3.4273798802338287</c:v>
                </c:pt>
                <c:pt idx="28">
                  <c:v>3.3349881501559038</c:v>
                </c:pt>
                <c:pt idx="29">
                  <c:v>3.2392493292139792</c:v>
                </c:pt>
                <c:pt idx="30">
                  <c:v>3.1411200080598669</c:v>
                </c:pt>
                <c:pt idx="31">
                  <c:v>3.0415806624332893</c:v>
                </c:pt>
                <c:pt idx="32">
                  <c:v>2.9416258565724194</c:v>
                </c:pt>
                <c:pt idx="33">
                  <c:v>2.8422543058567493</c:v>
                </c:pt>
                <c:pt idx="34">
                  <c:v>2.7444588979731668</c:v>
                </c:pt>
                <c:pt idx="35">
                  <c:v>2.6492167723103797</c:v>
                </c:pt>
                <c:pt idx="36">
                  <c:v>2.5574795567051458</c:v>
                </c:pt>
                <c:pt idx="37">
                  <c:v>2.4701638590915049</c:v>
                </c:pt>
                <c:pt idx="38">
                  <c:v>2.3881421090572785</c:v>
                </c:pt>
                <c:pt idx="39">
                  <c:v>2.3122338408160248</c:v>
                </c:pt>
                <c:pt idx="40">
                  <c:v>2.2431975046920734</c:v>
                </c:pt>
                <c:pt idx="41">
                  <c:v>2.1817228889355897</c:v>
                </c:pt>
                <c:pt idx="42">
                  <c:v>2.1284242275864136</c:v>
                </c:pt>
                <c:pt idx="43">
                  <c:v>2.0838340632505452</c:v>
                </c:pt>
                <c:pt idx="44">
                  <c:v>2.0483979261104848</c:v>
                </c:pt>
                <c:pt idx="45">
                  <c:v>2.022469882334903</c:v>
                </c:pt>
                <c:pt idx="46">
                  <c:v>2.0063089963665357</c:v>
                </c:pt>
                <c:pt idx="47">
                  <c:v>2.0000767424359003</c:v>
                </c:pt>
                <c:pt idx="48">
                  <c:v>2.0038353911641593</c:v>
                </c:pt>
                <c:pt idx="49">
                  <c:v>2.0175473873756671</c:v>
                </c:pt>
                <c:pt idx="50">
                  <c:v>2.0410757253368601</c:v>
                </c:pt>
                <c:pt idx="51">
                  <c:v>2.0741853176722671</c:v>
                </c:pt>
                <c:pt idx="52">
                  <c:v>2.1165453442798436</c:v>
                </c:pt>
                <c:pt idx="53">
                  <c:v>2.1677325577760995</c:v>
                </c:pt>
                <c:pt idx="54">
                  <c:v>2.2272355124440115</c:v>
                </c:pt>
                <c:pt idx="55">
                  <c:v>2.2944596744296044</c:v>
                </c:pt>
                <c:pt idx="56">
                  <c:v>2.3687333621276769</c:v>
                </c:pt>
                <c:pt idx="57">
                  <c:v>2.4493144574023606</c:v>
                </c:pt>
                <c:pt idx="58">
                  <c:v>2.5353978205862386</c:v>
                </c:pt>
                <c:pt idx="59">
                  <c:v>2.6261233351697593</c:v>
                </c:pt>
                <c:pt idx="60">
                  <c:v>2.7205845018010706</c:v>
                </c:pt>
                <c:pt idx="61">
                  <c:v>2.8178374957278987</c:v>
                </c:pt>
                <c:pt idx="62">
                  <c:v>2.9169105971824982</c:v>
                </c:pt>
                <c:pt idx="63">
                  <c:v>3.0168139004843426</c:v>
                </c:pt>
                <c:pt idx="64">
                  <c:v>3.1165492048504868</c:v>
                </c:pt>
                <c:pt idx="65">
                  <c:v>3.2151199880878085</c:v>
                </c:pt>
                <c:pt idx="66">
                  <c:v>3.3115413635133701</c:v>
                </c:pt>
                <c:pt idx="67">
                  <c:v>3.4048499206165901</c:v>
                </c:pt>
                <c:pt idx="68">
                  <c:v>3.4941133511386013</c:v>
                </c:pt>
                <c:pt idx="69">
                  <c:v>3.5784397643881931</c:v>
                </c:pt>
                <c:pt idx="70">
                  <c:v>3.6569865987187824</c:v>
                </c:pt>
                <c:pt idx="71">
                  <c:v>3.7289690401258699</c:v>
                </c:pt>
                <c:pt idx="72">
                  <c:v>3.793667863849147</c:v>
                </c:pt>
                <c:pt idx="73">
                  <c:v>3.8504366206285585</c:v>
                </c:pt>
                <c:pt idx="74">
                  <c:v>3.8987080958116223</c:v>
                </c:pt>
                <c:pt idx="75">
                  <c:v>3.9379999767747353</c:v>
                </c:pt>
                <c:pt idx="76">
                  <c:v>3.9679196720314844</c:v>
                </c:pt>
                <c:pt idx="77">
                  <c:v>3.9881682338769986</c:v>
                </c:pt>
                <c:pt idx="78">
                  <c:v>3.9985433453746038</c:v>
                </c:pt>
                <c:pt idx="79">
                  <c:v>3.9989413418397732</c:v>
                </c:pt>
                <c:pt idx="80">
                  <c:v>3.9893582466233841</c:v>
                </c:pt>
                <c:pt idx="81">
                  <c:v>3.9698898108450886</c:v>
                </c:pt>
                <c:pt idx="82">
                  <c:v>3.9407305566797786</c:v>
                </c:pt>
                <c:pt idx="83">
                  <c:v>3.9021718337562987</c:v>
                </c:pt>
                <c:pt idx="84">
                  <c:v>3.854598908088287</c:v>
                </c:pt>
                <c:pt idx="85">
                  <c:v>3.7984871126234991</c:v>
                </c:pt>
                <c:pt idx="86">
                  <c:v>3.7343970978741239</c:v>
                </c:pt>
                <c:pt idx="87">
                  <c:v>3.6629692300821941</c:v>
                </c:pt>
                <c:pt idx="88">
                  <c:v>3.5849171928917754</c:v>
                </c:pt>
                <c:pt idx="89">
                  <c:v>3.5010208564578993</c:v>
                </c:pt>
                <c:pt idx="90">
                  <c:v>3.4121184852417699</c:v>
                </c:pt>
                <c:pt idx="91">
                  <c:v>3.3190983623493673</c:v>
                </c:pt>
                <c:pt idx="92">
                  <c:v>3.2228899141002625</c:v>
                </c:pt>
                <c:pt idx="93">
                  <c:v>3.1244544235070788</c:v>
                </c:pt>
                <c:pt idx="94">
                  <c:v>3.0247754254533747</c:v>
                </c:pt>
                <c:pt idx="95">
                  <c:v>2.9248488795382066</c:v>
                </c:pt>
                <c:pt idx="96">
                  <c:v>2.8256732187770388</c:v>
                </c:pt>
                <c:pt idx="97">
                  <c:v>2.7282393735890746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y'=cos(x)</c:v>
                </c:pt>
              </c:strCache>
            </c:strRef>
          </c:tx>
          <c:marker>
            <c:symbol val="none"/>
          </c:marker>
          <c:xVal>
            <c:numRef>
              <c:f>Sheet1!$B$2:$B$99</c:f>
              <c:numCache>
                <c:formatCode>General</c:formatCode>
                <c:ptCount val="9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0.30000000000000016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1.0999999999999994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1.7000000000000008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2.8000000000000007</c:v>
                </c:pt>
                <c:pt idx="29">
                  <c:v>2.9000000000000008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3.3000000000000007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3.7000000000000028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4.1000000000000005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4.6999999999999975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5.9999999999999964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6.3999999999999915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6.6999999999999904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7.1999999999999895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7.9999999999999893</c:v>
                </c:pt>
                <c:pt idx="81">
                  <c:v>8.0999999999999908</c:v>
                </c:pt>
                <c:pt idx="82">
                  <c:v>8.1999999999999904</c:v>
                </c:pt>
                <c:pt idx="83">
                  <c:v>8.2999999999999865</c:v>
                </c:pt>
                <c:pt idx="84">
                  <c:v>8.3999999999999915</c:v>
                </c:pt>
                <c:pt idx="85">
                  <c:v>8.4999999999999893</c:v>
                </c:pt>
                <c:pt idx="86">
                  <c:v>8.599999999999989</c:v>
                </c:pt>
                <c:pt idx="87">
                  <c:v>8.6999999999999886</c:v>
                </c:pt>
                <c:pt idx="88">
                  <c:v>8.7999999999999847</c:v>
                </c:pt>
                <c:pt idx="89">
                  <c:v>8.8999999999999879</c:v>
                </c:pt>
                <c:pt idx="90">
                  <c:v>8.9999999999999876</c:v>
                </c:pt>
                <c:pt idx="91">
                  <c:v>9.0999999999999872</c:v>
                </c:pt>
                <c:pt idx="92">
                  <c:v>9.1999999999999869</c:v>
                </c:pt>
                <c:pt idx="93">
                  <c:v>9.2999999999999847</c:v>
                </c:pt>
                <c:pt idx="94">
                  <c:v>9.3999999999999861</c:v>
                </c:pt>
                <c:pt idx="95">
                  <c:v>9.4999999999999858</c:v>
                </c:pt>
                <c:pt idx="96">
                  <c:v>9.5999999999999872</c:v>
                </c:pt>
                <c:pt idx="97">
                  <c:v>9.6999999999999851</c:v>
                </c:pt>
              </c:numCache>
            </c:numRef>
          </c:xVal>
          <c:yVal>
            <c:numRef>
              <c:f>Sheet1!$D$2:$D$99</c:f>
              <c:numCache>
                <c:formatCode>General</c:formatCode>
                <c:ptCount val="98"/>
                <c:pt idx="0">
                  <c:v>1</c:v>
                </c:pt>
                <c:pt idx="1">
                  <c:v>0.9950041652780256</c:v>
                </c:pt>
                <c:pt idx="2">
                  <c:v>0.98006657784124107</c:v>
                </c:pt>
                <c:pt idx="3">
                  <c:v>0.95533648912560576</c:v>
                </c:pt>
                <c:pt idx="4">
                  <c:v>0.9210609940028851</c:v>
                </c:pt>
                <c:pt idx="5">
                  <c:v>0.87758256189037243</c:v>
                </c:pt>
                <c:pt idx="6">
                  <c:v>0.82533561490967855</c:v>
                </c:pt>
                <c:pt idx="7">
                  <c:v>0.76484218728448883</c:v>
                </c:pt>
                <c:pt idx="8">
                  <c:v>0.69670670934716561</c:v>
                </c:pt>
                <c:pt idx="9">
                  <c:v>0.62160996827066461</c:v>
                </c:pt>
                <c:pt idx="10">
                  <c:v>0.54030230586813943</c:v>
                </c:pt>
                <c:pt idx="11">
                  <c:v>0.45359612142557743</c:v>
                </c:pt>
                <c:pt idx="12">
                  <c:v>0.36235775447667362</c:v>
                </c:pt>
                <c:pt idx="13">
                  <c:v>0.26749882862458735</c:v>
                </c:pt>
                <c:pt idx="14">
                  <c:v>0.16996714290024095</c:v>
                </c:pt>
                <c:pt idx="15">
                  <c:v>7.0737201667702712E-2</c:v>
                </c:pt>
                <c:pt idx="16">
                  <c:v>-2.9199522301289041E-2</c:v>
                </c:pt>
                <c:pt idx="17">
                  <c:v>-0.12884449429552514</c:v>
                </c:pt>
                <c:pt idx="18">
                  <c:v>-0.22720209469308758</c:v>
                </c:pt>
                <c:pt idx="19">
                  <c:v>-0.32328956686350407</c:v>
                </c:pt>
                <c:pt idx="20">
                  <c:v>-0.4161468365471428</c:v>
                </c:pt>
                <c:pt idx="21">
                  <c:v>-0.5048461045998579</c:v>
                </c:pt>
                <c:pt idx="22">
                  <c:v>-0.58850111725534648</c:v>
                </c:pt>
                <c:pt idx="23">
                  <c:v>-0.66627602127982499</c:v>
                </c:pt>
                <c:pt idx="24">
                  <c:v>-0.737393715541246</c:v>
                </c:pt>
                <c:pt idx="25">
                  <c:v>-0.80114361554693425</c:v>
                </c:pt>
                <c:pt idx="26">
                  <c:v>-0.85688875336894799</c:v>
                </c:pt>
                <c:pt idx="27">
                  <c:v>-0.90407214201706132</c:v>
                </c:pt>
                <c:pt idx="28">
                  <c:v>-0.94222234066865851</c:v>
                </c:pt>
                <c:pt idx="29">
                  <c:v>-0.97095816514959077</c:v>
                </c:pt>
                <c:pt idx="30">
                  <c:v>-0.98999249660044564</c:v>
                </c:pt>
                <c:pt idx="31">
                  <c:v>-0.9991351502732797</c:v>
                </c:pt>
                <c:pt idx="32">
                  <c:v>-0.99829477579475279</c:v>
                </c:pt>
                <c:pt idx="33">
                  <c:v>-0.98747976990886444</c:v>
                </c:pt>
                <c:pt idx="34">
                  <c:v>-0.96679819257946098</c:v>
                </c:pt>
                <c:pt idx="35">
                  <c:v>-0.93645668729079568</c:v>
                </c:pt>
                <c:pt idx="36">
                  <c:v>-0.89675841633414688</c:v>
                </c:pt>
                <c:pt idx="37">
                  <c:v>-0.84810003171040715</c:v>
                </c:pt>
                <c:pt idx="38">
                  <c:v>-0.79096771191441551</c:v>
                </c:pt>
                <c:pt idx="39">
                  <c:v>-0.72593230420013866</c:v>
                </c:pt>
                <c:pt idx="40">
                  <c:v>-0.65364362086361083</c:v>
                </c:pt>
                <c:pt idx="41">
                  <c:v>-0.57482394653326774</c:v>
                </c:pt>
                <c:pt idx="42">
                  <c:v>-0.49026082134069887</c:v>
                </c:pt>
                <c:pt idx="43">
                  <c:v>-0.40079917207997462</c:v>
                </c:pt>
                <c:pt idx="44">
                  <c:v>-0.30733286997841958</c:v>
                </c:pt>
                <c:pt idx="45">
                  <c:v>-0.21079579943077975</c:v>
                </c:pt>
                <c:pt idx="46">
                  <c:v>-0.11215252693505492</c:v>
                </c:pt>
                <c:pt idx="47">
                  <c:v>-1.2388663462891445E-2</c:v>
                </c:pt>
                <c:pt idx="48">
                  <c:v>8.749898343944551E-2</c:v>
                </c:pt>
                <c:pt idx="49">
                  <c:v>0.18651236942257407</c:v>
                </c:pt>
                <c:pt idx="50">
                  <c:v>0.28366218546322458</c:v>
                </c:pt>
                <c:pt idx="51">
                  <c:v>0.37797774271297874</c:v>
                </c:pt>
                <c:pt idx="52">
                  <c:v>0.468516671300375</c:v>
                </c:pt>
                <c:pt idx="53">
                  <c:v>0.55437433617915877</c:v>
                </c:pt>
                <c:pt idx="54">
                  <c:v>0.63469287594263191</c:v>
                </c:pt>
                <c:pt idx="55">
                  <c:v>0.70866977429125755</c:v>
                </c:pt>
                <c:pt idx="56">
                  <c:v>0.77556587851024728</c:v>
                </c:pt>
                <c:pt idx="57">
                  <c:v>0.83471278483915712</c:v>
                </c:pt>
                <c:pt idx="58">
                  <c:v>0.88551951694131681</c:v>
                </c:pt>
                <c:pt idx="59">
                  <c:v>0.92747843074403391</c:v>
                </c:pt>
                <c:pt idx="60">
                  <c:v>0.96017028665036463</c:v>
                </c:pt>
                <c:pt idx="61">
                  <c:v>0.9832684384425836</c:v>
                </c:pt>
                <c:pt idx="62">
                  <c:v>0.99654209702321672</c:v>
                </c:pt>
                <c:pt idx="63">
                  <c:v>0.99985863638341566</c:v>
                </c:pt>
                <c:pt idx="64">
                  <c:v>0.9931849187581937</c:v>
                </c:pt>
                <c:pt idx="65">
                  <c:v>0.9765876257280246</c:v>
                </c:pt>
                <c:pt idx="66">
                  <c:v>0.9502325919585316</c:v>
                </c:pt>
                <c:pt idx="67">
                  <c:v>0.9143831482353223</c:v>
                </c:pt>
                <c:pt idx="68">
                  <c:v>0.8693974903498296</c:v>
                </c:pt>
                <c:pt idx="69">
                  <c:v>0.81572510012536203</c:v>
                </c:pt>
                <c:pt idx="70">
                  <c:v>0.75390225434331082</c:v>
                </c:pt>
                <c:pt idx="71">
                  <c:v>0.68454666644281326</c:v>
                </c:pt>
                <c:pt idx="72">
                  <c:v>0.60835131453226232</c:v>
                </c:pt>
                <c:pt idx="73">
                  <c:v>0.52607751738111364</c:v>
                </c:pt>
                <c:pt idx="74">
                  <c:v>0.4385473275743999</c:v>
                </c:pt>
                <c:pt idx="75">
                  <c:v>0.34663531783503582</c:v>
                </c:pt>
                <c:pt idx="76">
                  <c:v>0.25125984258226591</c:v>
                </c:pt>
                <c:pt idx="77">
                  <c:v>0.15337386203787576</c:v>
                </c:pt>
                <c:pt idx="78">
                  <c:v>5.3955420562661296E-2</c:v>
                </c:pt>
                <c:pt idx="79">
                  <c:v>-4.6002125639524528E-2</c:v>
                </c:pt>
                <c:pt idx="80">
                  <c:v>-0.14550003380860121</c:v>
                </c:pt>
                <c:pt idx="81">
                  <c:v>-0.24354415373577912</c:v>
                </c:pt>
                <c:pt idx="82">
                  <c:v>-0.33915486098382308</c:v>
                </c:pt>
                <c:pt idx="83">
                  <c:v>-0.4313768449706083</c:v>
                </c:pt>
                <c:pt idx="84">
                  <c:v>-0.51928865411667369</c:v>
                </c:pt>
                <c:pt idx="85">
                  <c:v>-0.60201190268481275</c:v>
                </c:pt>
                <c:pt idx="86">
                  <c:v>-0.67872004732000246</c:v>
                </c:pt>
                <c:pt idx="87">
                  <c:v>-0.74864664559738958</c:v>
                </c:pt>
                <c:pt idx="88">
                  <c:v>-0.81109301406164669</c:v>
                </c:pt>
                <c:pt idx="89">
                  <c:v>-0.8654352092411044</c:v>
                </c:pt>
                <c:pt idx="90">
                  <c:v>-0.91113026188467039</c:v>
                </c:pt>
                <c:pt idx="91">
                  <c:v>-0.94772160213110723</c:v>
                </c:pt>
                <c:pt idx="92">
                  <c:v>-0.97484362140416003</c:v>
                </c:pt>
                <c:pt idx="93">
                  <c:v>-0.99222532545260111</c:v>
                </c:pt>
                <c:pt idx="94">
                  <c:v>-0.99969304203520604</c:v>
                </c:pt>
                <c:pt idx="95">
                  <c:v>-0.99717215619637978</c:v>
                </c:pt>
                <c:pt idx="96">
                  <c:v>-0.9846878557941301</c:v>
                </c:pt>
                <c:pt idx="97">
                  <c:v>-0.9623648798313148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y''=-sin(x)</c:v>
                </c:pt>
              </c:strCache>
            </c:strRef>
          </c:tx>
          <c:marker>
            <c:symbol val="none"/>
          </c:marker>
          <c:xVal>
            <c:numRef>
              <c:f>Sheet1!$B$2:$B$99</c:f>
              <c:numCache>
                <c:formatCode>General</c:formatCode>
                <c:ptCount val="98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0.30000000000000016</c:v>
                </c:pt>
                <c:pt idx="4">
                  <c:v>0.4</c:v>
                </c:pt>
                <c:pt idx="5">
                  <c:v>0.5</c:v>
                </c:pt>
                <c:pt idx="6">
                  <c:v>0.6000000000000002</c:v>
                </c:pt>
                <c:pt idx="7">
                  <c:v>0.70000000000000018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1.0999999999999994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1.7000000000000008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2.8000000000000007</c:v>
                </c:pt>
                <c:pt idx="29">
                  <c:v>2.9000000000000008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3.3000000000000007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3.7000000000000028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4.1000000000000005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4.6999999999999975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5.9999999999999964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6.3999999999999915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6.6999999999999904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7.1999999999999895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7.9999999999999893</c:v>
                </c:pt>
                <c:pt idx="81">
                  <c:v>8.0999999999999908</c:v>
                </c:pt>
                <c:pt idx="82">
                  <c:v>8.1999999999999904</c:v>
                </c:pt>
                <c:pt idx="83">
                  <c:v>8.2999999999999865</c:v>
                </c:pt>
                <c:pt idx="84">
                  <c:v>8.3999999999999915</c:v>
                </c:pt>
                <c:pt idx="85">
                  <c:v>8.4999999999999893</c:v>
                </c:pt>
                <c:pt idx="86">
                  <c:v>8.599999999999989</c:v>
                </c:pt>
                <c:pt idx="87">
                  <c:v>8.6999999999999886</c:v>
                </c:pt>
                <c:pt idx="88">
                  <c:v>8.7999999999999847</c:v>
                </c:pt>
                <c:pt idx="89">
                  <c:v>8.8999999999999879</c:v>
                </c:pt>
                <c:pt idx="90">
                  <c:v>8.9999999999999876</c:v>
                </c:pt>
                <c:pt idx="91">
                  <c:v>9.0999999999999872</c:v>
                </c:pt>
                <c:pt idx="92">
                  <c:v>9.1999999999999869</c:v>
                </c:pt>
                <c:pt idx="93">
                  <c:v>9.2999999999999847</c:v>
                </c:pt>
                <c:pt idx="94">
                  <c:v>9.3999999999999861</c:v>
                </c:pt>
                <c:pt idx="95">
                  <c:v>9.4999999999999858</c:v>
                </c:pt>
                <c:pt idx="96">
                  <c:v>9.5999999999999872</c:v>
                </c:pt>
                <c:pt idx="97">
                  <c:v>9.6999999999999851</c:v>
                </c:pt>
              </c:numCache>
            </c:numRef>
          </c:xVal>
          <c:yVal>
            <c:numRef>
              <c:f>Sheet1!$E$2:$E$99</c:f>
              <c:numCache>
                <c:formatCode>General</c:formatCode>
                <c:ptCount val="98"/>
                <c:pt idx="0">
                  <c:v>0</c:v>
                </c:pt>
                <c:pt idx="1">
                  <c:v>-9.9833416646828183E-2</c:v>
                </c:pt>
                <c:pt idx="2">
                  <c:v>-0.19866933079506138</c:v>
                </c:pt>
                <c:pt idx="3">
                  <c:v>-0.2955202066613396</c:v>
                </c:pt>
                <c:pt idx="4">
                  <c:v>-0.3894183423086508</c:v>
                </c:pt>
                <c:pt idx="5">
                  <c:v>-0.47942553860420312</c:v>
                </c:pt>
                <c:pt idx="6">
                  <c:v>-0.56464247339503582</c:v>
                </c:pt>
                <c:pt idx="7">
                  <c:v>-0.64421768723769102</c:v>
                </c:pt>
                <c:pt idx="8">
                  <c:v>-0.71735609089952268</c:v>
                </c:pt>
                <c:pt idx="9">
                  <c:v>-0.7833269096274833</c:v>
                </c:pt>
                <c:pt idx="10">
                  <c:v>-0.84147098480789639</c:v>
                </c:pt>
                <c:pt idx="11">
                  <c:v>-0.89120736006143531</c:v>
                </c:pt>
                <c:pt idx="12">
                  <c:v>-0.93203908596722607</c:v>
                </c:pt>
                <c:pt idx="13">
                  <c:v>-0.96355818541719296</c:v>
                </c:pt>
                <c:pt idx="14">
                  <c:v>-0.98544972998846003</c:v>
                </c:pt>
                <c:pt idx="15">
                  <c:v>-0.99749498660405445</c:v>
                </c:pt>
                <c:pt idx="16">
                  <c:v>-0.99957360304150511</c:v>
                </c:pt>
                <c:pt idx="17">
                  <c:v>-0.99166481045246868</c:v>
                </c:pt>
                <c:pt idx="18">
                  <c:v>-0.97384763087819526</c:v>
                </c:pt>
                <c:pt idx="19">
                  <c:v>-0.94630008768741425</c:v>
                </c:pt>
                <c:pt idx="20">
                  <c:v>-0.9092974268256816</c:v>
                </c:pt>
                <c:pt idx="21">
                  <c:v>-0.86320936664887404</c:v>
                </c:pt>
                <c:pt idx="22">
                  <c:v>-0.80849640381959009</c:v>
                </c:pt>
                <c:pt idx="23">
                  <c:v>-0.74570521217672014</c:v>
                </c:pt>
                <c:pt idx="24">
                  <c:v>-0.67546318055115029</c:v>
                </c:pt>
                <c:pt idx="25">
                  <c:v>-0.59847214410395555</c:v>
                </c:pt>
                <c:pt idx="26">
                  <c:v>-0.51550137182146316</c:v>
                </c:pt>
                <c:pt idx="27">
                  <c:v>-0.42737988023382917</c:v>
                </c:pt>
                <c:pt idx="28">
                  <c:v>-0.33498815015590405</c:v>
                </c:pt>
                <c:pt idx="29">
                  <c:v>-0.23924932921398118</c:v>
                </c:pt>
                <c:pt idx="30">
                  <c:v>-0.14112000805986588</c:v>
                </c:pt>
                <c:pt idx="31">
                  <c:v>-4.1580662433289159E-2</c:v>
                </c:pt>
                <c:pt idx="32">
                  <c:v>5.8374143427581418E-2</c:v>
                </c:pt>
                <c:pt idx="33">
                  <c:v>0.15774569414325001</c:v>
                </c:pt>
                <c:pt idx="34">
                  <c:v>0.25554110202683283</c:v>
                </c:pt>
                <c:pt idx="35">
                  <c:v>0.35078322768962161</c:v>
                </c:pt>
                <c:pt idx="36">
                  <c:v>0.44252044329485446</c:v>
                </c:pt>
                <c:pt idx="37">
                  <c:v>0.52983614090849462</c:v>
                </c:pt>
                <c:pt idx="38">
                  <c:v>0.61185789094272069</c:v>
                </c:pt>
                <c:pt idx="39">
                  <c:v>0.68776615918397555</c:v>
                </c:pt>
                <c:pt idx="40">
                  <c:v>0.75680249530792942</c:v>
                </c:pt>
                <c:pt idx="41">
                  <c:v>0.81827711106441159</c:v>
                </c:pt>
                <c:pt idx="42">
                  <c:v>0.87157577241358919</c:v>
                </c:pt>
                <c:pt idx="43">
                  <c:v>0.91616593674945523</c:v>
                </c:pt>
                <c:pt idx="44">
                  <c:v>0.95160207388951623</c:v>
                </c:pt>
                <c:pt idx="45">
                  <c:v>0.97753011766509701</c:v>
                </c:pt>
                <c:pt idx="46">
                  <c:v>0.99369100363346474</c:v>
                </c:pt>
                <c:pt idx="47">
                  <c:v>0.99992325756410105</c:v>
                </c:pt>
                <c:pt idx="48">
                  <c:v>0.99616460883584057</c:v>
                </c:pt>
                <c:pt idx="49">
                  <c:v>0.98245261262433281</c:v>
                </c:pt>
                <c:pt idx="50">
                  <c:v>0.95892427466313945</c:v>
                </c:pt>
                <c:pt idx="51">
                  <c:v>0.92581468232773312</c:v>
                </c:pt>
                <c:pt idx="52">
                  <c:v>0.88345465572015469</c:v>
                </c:pt>
                <c:pt idx="53">
                  <c:v>0.8322674422239027</c:v>
                </c:pt>
                <c:pt idx="54">
                  <c:v>0.77276448755598959</c:v>
                </c:pt>
                <c:pt idx="55">
                  <c:v>0.7055403255703947</c:v>
                </c:pt>
                <c:pt idx="56">
                  <c:v>0.63126663787232429</c:v>
                </c:pt>
                <c:pt idx="57">
                  <c:v>0.55068554259764135</c:v>
                </c:pt>
                <c:pt idx="58">
                  <c:v>0.46460217941376131</c:v>
                </c:pt>
                <c:pt idx="59">
                  <c:v>0.37387666483024129</c:v>
                </c:pt>
                <c:pt idx="60">
                  <c:v>0.27941549819893097</c:v>
                </c:pt>
                <c:pt idx="61">
                  <c:v>0.18216250427210118</c:v>
                </c:pt>
                <c:pt idx="62">
                  <c:v>8.3089402817502642E-2</c:v>
                </c:pt>
                <c:pt idx="63">
                  <c:v>-1.6813900484343502E-2</c:v>
                </c:pt>
                <c:pt idx="64">
                  <c:v>-0.11654920485048662</c:v>
                </c:pt>
                <c:pt idx="65">
                  <c:v>-0.21511998808780869</c:v>
                </c:pt>
                <c:pt idx="66">
                  <c:v>-0.31154136351337108</c:v>
                </c:pt>
                <c:pt idx="67">
                  <c:v>-0.40484992061659103</c:v>
                </c:pt>
                <c:pt idx="68">
                  <c:v>-0.49411335113860133</c:v>
                </c:pt>
                <c:pt idx="69">
                  <c:v>-0.57843976438819311</c:v>
                </c:pt>
                <c:pt idx="70">
                  <c:v>-0.65698659871878262</c:v>
                </c:pt>
                <c:pt idx="71">
                  <c:v>-0.72896904012586983</c:v>
                </c:pt>
                <c:pt idx="72">
                  <c:v>-0.79366786384914723</c:v>
                </c:pt>
                <c:pt idx="73">
                  <c:v>-0.85043662062855951</c:v>
                </c:pt>
                <c:pt idx="74">
                  <c:v>-0.89870809581162225</c:v>
                </c:pt>
                <c:pt idx="75">
                  <c:v>-0.93799997677473534</c:v>
                </c:pt>
                <c:pt idx="76">
                  <c:v>-0.9679196720314841</c:v>
                </c:pt>
                <c:pt idx="77">
                  <c:v>-0.98816823387699859</c:v>
                </c:pt>
                <c:pt idx="78">
                  <c:v>-0.9985433453746041</c:v>
                </c:pt>
                <c:pt idx="79">
                  <c:v>-0.99894134183977268</c:v>
                </c:pt>
                <c:pt idx="80">
                  <c:v>-0.9893582466233839</c:v>
                </c:pt>
                <c:pt idx="81">
                  <c:v>-0.96988981084508974</c:v>
                </c:pt>
                <c:pt idx="82">
                  <c:v>-0.9407305566797779</c:v>
                </c:pt>
                <c:pt idx="83">
                  <c:v>-0.90217183375629961</c:v>
                </c:pt>
                <c:pt idx="84">
                  <c:v>-0.85459890808828809</c:v>
                </c:pt>
                <c:pt idx="85">
                  <c:v>-0.79848711262349903</c:v>
                </c:pt>
                <c:pt idx="86">
                  <c:v>-0.73439709787412322</c:v>
                </c:pt>
                <c:pt idx="87">
                  <c:v>-0.66296923008219444</c:v>
                </c:pt>
                <c:pt idx="88">
                  <c:v>-0.58491719289177468</c:v>
                </c:pt>
                <c:pt idx="89">
                  <c:v>-0.50102085645789884</c:v>
                </c:pt>
                <c:pt idx="90">
                  <c:v>-0.41211848524177136</c:v>
                </c:pt>
                <c:pt idx="91">
                  <c:v>-0.3190983623493675</c:v>
                </c:pt>
                <c:pt idx="92">
                  <c:v>-0.22288991410026329</c:v>
                </c:pt>
                <c:pt idx="93">
                  <c:v>-0.12445442350707937</c:v>
                </c:pt>
                <c:pt idx="94">
                  <c:v>-2.4775425453375546E-2</c:v>
                </c:pt>
                <c:pt idx="95">
                  <c:v>7.5151120461791593E-2</c:v>
                </c:pt>
                <c:pt idx="96">
                  <c:v>0.17432678122296219</c:v>
                </c:pt>
                <c:pt idx="97">
                  <c:v>0.27176062641092524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691584"/>
        <c:axId val="80693120"/>
      </c:scatterChart>
      <c:valAx>
        <c:axId val="80691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693120"/>
        <c:crosses val="autoZero"/>
        <c:crossBetween val="midCat"/>
      </c:valAx>
      <c:valAx>
        <c:axId val="806931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US"/>
            </a:pPr>
            <a:endParaRPr lang="en-US"/>
          </a:p>
        </c:txPr>
        <c:crossAx val="80691584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2.5979877515310616E-2"/>
          <c:y val="0.88850503062117292"/>
          <c:w val="0.95359580052493464"/>
          <c:h val="8.3717191601049915E-2"/>
        </c:manualLayout>
      </c:layout>
      <c:overlay val="0"/>
      <c:txPr>
        <a:bodyPr/>
        <a:lstStyle/>
        <a:p>
          <a:pPr>
            <a:defRPr lang="en-US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510BE-2C80-4D4F-BB08-1FFFFEAB75EA}" type="datetimeFigureOut">
              <a:rPr lang="id-ID" smtClean="0"/>
              <a:pPr/>
              <a:t>20/02/2014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DD64F-5A84-4C96-8538-CF44CFC13B4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535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DD64F-5A84-4C96-8538-CF44CFC13B4D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2/20/2014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89210" y="44542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</a:t>
            </a:r>
            <a:r>
              <a:rPr lang="id-ID" sz="5400" dirty="0" smtClean="0">
                <a:solidFill>
                  <a:schemeClr val="bg1"/>
                </a:solidFill>
              </a:rPr>
              <a:t>6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2000240"/>
            <a:ext cx="2071702" cy="189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000232" y="442913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400" b="1" dirty="0" smtClean="0"/>
              <a:t>Application Of Differentiation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357950" y="385762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6255"/>
            <a:ext cx="8077200" cy="287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36634"/>
            <a:ext cx="8077200" cy="69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80510"/>
            <a:ext cx="21621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09600"/>
            <a:ext cx="8077200" cy="103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2590800" cy="1879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" y="3810000"/>
            <a:ext cx="79384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5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772400" cy="184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3190"/>
            <a:ext cx="7731919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3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err="1"/>
              <a:t>L’Hôpital’s</a:t>
            </a:r>
            <a:r>
              <a:rPr lang="en-US" sz="3600" b="1" dirty="0"/>
              <a:t> Rule</a:t>
            </a:r>
            <a:endParaRPr lang="en-US" sz="3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" y="1523999"/>
            <a:ext cx="8153400" cy="1311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3724275"/>
            <a:ext cx="23336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85" y="3724275"/>
            <a:ext cx="3019486" cy="63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3739515"/>
            <a:ext cx="3279622" cy="605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9" y="4484370"/>
            <a:ext cx="1512571" cy="615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20" y="4484356"/>
            <a:ext cx="1618606" cy="60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98" y="4511040"/>
            <a:ext cx="1288094" cy="56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335" y="4533885"/>
            <a:ext cx="1809313" cy="58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" y="5170170"/>
            <a:ext cx="1455421" cy="6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5177196"/>
            <a:ext cx="2512150" cy="60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42" y="2924175"/>
            <a:ext cx="7106258" cy="55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" y="5867399"/>
            <a:ext cx="1817370" cy="51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819648"/>
            <a:ext cx="2236258" cy="60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28" y="5899658"/>
            <a:ext cx="2125827" cy="561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7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Other 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190629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31" y="1636806"/>
            <a:ext cx="2193269" cy="66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10" y="1636806"/>
            <a:ext cx="2744130" cy="66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401" y="2278380"/>
            <a:ext cx="3766799" cy="63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66572"/>
            <a:ext cx="1390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048000"/>
                <a:ext cx="1752600" cy="499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1752600" cy="499111"/>
              </a:xfrm>
              <a:prstGeom prst="rect">
                <a:avLst/>
              </a:prstGeom>
              <a:blipFill rotWithShape="1">
                <a:blip r:embed="rId7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30730" y="2893482"/>
                <a:ext cx="127894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 dirty="0">
                              <a:latin typeface="Cambria Math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730" y="2893482"/>
                <a:ext cx="1278940" cy="64812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09670" y="2934379"/>
                <a:ext cx="256262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 dirty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 dirty="0">
                                  <a:latin typeface="Cambria Math"/>
                                </a:rPr>
                                <m:t>=</m:t>
                              </m:r>
                            </m:e>
                          </m:func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70" y="2934379"/>
                <a:ext cx="2562625" cy="6127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7375" y="3893821"/>
                <a:ext cx="2967989" cy="542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𝑐𝑜𝑡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(3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75" y="3893821"/>
                <a:ext cx="2967989" cy="542649"/>
              </a:xfrm>
              <a:prstGeom prst="rect">
                <a:avLst/>
              </a:prstGeom>
              <a:blipFill rotWithShape="1">
                <a:blip r:embed="rId10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66800" y="4588870"/>
                <a:ext cx="3048000" cy="74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b="0" i="1" dirty="0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⁡(</m:t>
                              </m:r>
                              <m:func>
                                <m:func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sec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/>
                                </a:rPr>
                                <m:t>(3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88870"/>
                <a:ext cx="3048000" cy="7442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23360" y="4581250"/>
                <a:ext cx="3048000" cy="76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6</m:t>
                              </m:r>
                              <m:func>
                                <m:func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 dirty="0" smtClean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𝑡𝑎𝑛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(3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(3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360" y="4581250"/>
                <a:ext cx="3048000" cy="76290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65620" y="4570212"/>
                <a:ext cx="1828800" cy="76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= </m:t>
                      </m:r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20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 dirty="0">
                                  <a:latin typeface="Cambria Math"/>
                                </a:rPr>
                                <m:t>𝑡𝑎𝑛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(3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20" y="4570212"/>
                <a:ext cx="1828800" cy="76290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74371" y="5486400"/>
                <a:ext cx="2145030" cy="499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𝑠𝑒𝑐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)=1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1" y="5486400"/>
                <a:ext cx="2145030" cy="499432"/>
              </a:xfrm>
              <a:prstGeom prst="rect">
                <a:avLst/>
              </a:prstGeom>
              <a:blipFill rotWithShape="1"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09670" y="5363994"/>
                <a:ext cx="5224730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sz="2000" b="0" i="1" dirty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000" b="0" i="1" dirty="0" smtClean="0">
                          <a:latin typeface="Cambria Math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func>
                        <m:func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𝑠𝑒𝑐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𝑐𝑜𝑡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/>
                                </a:rPr>
                                <m:t>(3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i="1" dirty="0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2/3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70" y="5363994"/>
                <a:ext cx="5224730" cy="670568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7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Exercises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572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4724400" y="190321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479107" y="265742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724400" y="265176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472439" y="428094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3502773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4737641" y="4975063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4720590" y="3554196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4720590" y="428094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495300" y="5632239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491489" y="498836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4737641" y="5646723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9" y="1752601"/>
            <a:ext cx="2594425" cy="66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086" y="1717417"/>
            <a:ext cx="3207068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" y="2535138"/>
            <a:ext cx="1872884" cy="61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046" y="2496175"/>
            <a:ext cx="1737050" cy="6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931" y="3281792"/>
            <a:ext cx="1866803" cy="67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72576" y="3320575"/>
                <a:ext cx="3048000" cy="76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576" y="3320575"/>
                <a:ext cx="3048000" cy="7645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32361" y="4288080"/>
                <a:ext cx="3358462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sz="2000" b="0" i="1" dirty="0" smtClean="0">
                                <a:latin typeface="Cambria Math"/>
                                <a:ea typeface="Cambria Math"/>
                              </a:rPr>
                              <m:t>/4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</a:rPr>
                          <m:t>1−</m:t>
                        </m:r>
                        <m:func>
                          <m:func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dirty="0" smtClean="0">
                            <a:latin typeface="Cambria Math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sec</m:t>
                        </m:r>
                        <m:r>
                          <a:rPr lang="en-US" sz="2000" i="1" dirty="0">
                            <a:latin typeface="Cambria Math"/>
                          </a:rPr>
                          <m:t>⁡(2</m:t>
                        </m:r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61" y="4288080"/>
                <a:ext cx="3358462" cy="427618"/>
              </a:xfrm>
              <a:prstGeom prst="rect">
                <a:avLst/>
              </a:prstGeom>
              <a:blipFill rotWithShape="1">
                <a:blip r:embed="rId8"/>
                <a:stretch>
                  <a:fillRect t="-5634" r="-544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382370" y="4175458"/>
                <a:ext cx="1386839" cy="52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70" y="4175458"/>
                <a:ext cx="1386839" cy="521553"/>
              </a:xfrm>
              <a:prstGeom prst="rect">
                <a:avLst/>
              </a:prstGeom>
              <a:blipFill rotWithShape="1">
                <a:blip r:embed="rId9"/>
                <a:stretch>
                  <a:fillRect r="-1762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52500" y="4959777"/>
                <a:ext cx="3358462" cy="550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/2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/>
                                </a:rPr>
                                <m:t>sin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)−</m:t>
                              </m:r>
                              <m:func>
                                <m:func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⁡(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4959777"/>
                <a:ext cx="3358462" cy="550535"/>
              </a:xfrm>
              <a:prstGeom prst="rect">
                <a:avLst/>
              </a:prstGeom>
              <a:blipFill rotWithShape="1">
                <a:blip r:embed="rId10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372576" y="4943417"/>
                <a:ext cx="2007548" cy="52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0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576" y="4943417"/>
                <a:ext cx="2007548" cy="5283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80501" y="5510312"/>
                <a:ext cx="304800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/>
                                    </a:rPr>
                                    <m:t>ln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⁡(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01" y="5510312"/>
                <a:ext cx="3048000" cy="78386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82370" y="5641469"/>
                <a:ext cx="1386839" cy="52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 dirty="0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/>
                            </a:rPr>
                            <m:t>cos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2000" i="1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370" y="5641469"/>
                <a:ext cx="1386839" cy="521553"/>
              </a:xfrm>
              <a:prstGeom prst="rect">
                <a:avLst/>
              </a:prstGeom>
              <a:blipFill rotWithShape="1">
                <a:blip r:embed="rId13"/>
                <a:stretch>
                  <a:fillRect r="-25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0850" indent="-450850">
              <a:buFont typeface="+mj-lt"/>
              <a:buAutoNum type="arabicPeriod"/>
            </a:pPr>
            <a:r>
              <a:rPr lang="id-ID" sz="4000" dirty="0" smtClean="0"/>
              <a:t>Rates Equations  </a:t>
            </a:r>
          </a:p>
          <a:p>
            <a:pPr marL="450850" indent="-450850">
              <a:buFont typeface="+mj-lt"/>
              <a:buAutoNum type="arabicPeriod"/>
            </a:pPr>
            <a:r>
              <a:rPr lang="id-ID" sz="4000" dirty="0" smtClean="0"/>
              <a:t>Extreme Values of Functions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4000" dirty="0" smtClean="0"/>
              <a:t>Increasing and Decreasing Functions</a:t>
            </a:r>
            <a:r>
              <a:rPr lang="id-ID" sz="4000" dirty="0" smtClean="0"/>
              <a:t> 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4000" b="1" dirty="0" smtClean="0">
                <a:solidFill>
                  <a:srgbClr val="FF0000"/>
                </a:solidFill>
              </a:rPr>
              <a:t>Concavity and Curve Sketching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4000" b="1" dirty="0" smtClean="0">
                <a:solidFill>
                  <a:srgbClr val="FF0000"/>
                </a:solidFill>
              </a:rPr>
              <a:t>Applied Optimization Problems</a:t>
            </a:r>
          </a:p>
          <a:p>
            <a:pPr marL="450850" indent="-450850">
              <a:buFont typeface="+mj-lt"/>
              <a:buAutoNum type="arabicPeriod"/>
            </a:pPr>
            <a:r>
              <a:rPr lang="en-US" sz="4000" b="1" dirty="0" err="1" smtClean="0">
                <a:solidFill>
                  <a:srgbClr val="FF0000"/>
                </a:solidFill>
              </a:rPr>
              <a:t>L’Hopital’s</a:t>
            </a:r>
            <a:r>
              <a:rPr lang="en-US" sz="4000" b="1" dirty="0" smtClean="0">
                <a:solidFill>
                  <a:srgbClr val="FF0000"/>
                </a:solidFill>
              </a:rPr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23032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97313"/>
            <a:ext cx="2362200" cy="2407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742950" indent="-742950"/>
            <a:r>
              <a:rPr lang="en-US" sz="3600" b="1" dirty="0"/>
              <a:t>Concavity and Curve Sketching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3041"/>
            <a:ext cx="2492285" cy="201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65" y="1569721"/>
            <a:ext cx="5730905" cy="899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5" y="2712720"/>
            <a:ext cx="5443945" cy="96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058799"/>
              </p:ext>
            </p:extLst>
          </p:nvPr>
        </p:nvGraphicFramePr>
        <p:xfrm>
          <a:off x="2819400" y="3810000"/>
          <a:ext cx="3228975" cy="179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727822"/>
            <a:ext cx="8229600" cy="60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69627" y="4114800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=3+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27" y="4114800"/>
                <a:ext cx="1656223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69626" y="4429006"/>
                <a:ext cx="1342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</m:t>
                      </m:r>
                      <m:r>
                        <a:rPr lang="en-US" b="0" i="0" smtClean="0">
                          <a:latin typeface="Cambria Math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cos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26" y="4429006"/>
                <a:ext cx="134203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48400" y="4822746"/>
                <a:ext cx="1562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b="0" i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sin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x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822746"/>
                <a:ext cx="15626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72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P spid="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524000"/>
            <a:ext cx="6490064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34" y="2928937"/>
            <a:ext cx="3105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60" y="3231832"/>
            <a:ext cx="55721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60" y="4220527"/>
            <a:ext cx="31718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59" y="4601528"/>
            <a:ext cx="5572125" cy="90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48" y="3231832"/>
            <a:ext cx="2732041" cy="303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32" y="5586504"/>
            <a:ext cx="57435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2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5290"/>
            <a:ext cx="3248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50695"/>
            <a:ext cx="52292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89941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" y="3691486"/>
            <a:ext cx="3488055" cy="282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6960" y="954643"/>
                <a:ext cx="282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=0→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=1→(0,1)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960" y="954643"/>
                <a:ext cx="282173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4954" y="1334929"/>
                <a:ext cx="3506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+1)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→(−1,0)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954" y="1334929"/>
                <a:ext cx="350660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11804" y="4731152"/>
            <a:ext cx="2661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Horizontal asymptote :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07193" y="4505522"/>
                <a:ext cx="2142190" cy="7444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 smtClean="0"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93" y="4505522"/>
                <a:ext cx="2142190" cy="7444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49688" y="2418219"/>
                <a:ext cx="61929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)=0→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=±1→{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−1,0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,(1,2)}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688" y="2418219"/>
                <a:ext cx="6192977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49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5800" y="2379345"/>
            <a:ext cx="1763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Extreme points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382563" y="3668626"/>
            <a:ext cx="2231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Points of inflections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6737" y="4068736"/>
                <a:ext cx="4469108" cy="436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−3)=0→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37" y="4068736"/>
                <a:ext cx="4469108" cy="436786"/>
              </a:xfrm>
              <a:prstGeom prst="rect">
                <a:avLst/>
              </a:prstGeom>
              <a:blipFill rotWithShape="1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0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6" grpId="0" animBg="1"/>
      <p:bldP spid="7" grpId="0" animBg="1"/>
      <p:bldP spid="8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Plot the functions in </a:t>
            </a:r>
            <a:r>
              <a:rPr lang="en-US" sz="2000" dirty="0"/>
              <a:t>Exercises </a:t>
            </a:r>
            <a:r>
              <a:rPr lang="en-US" sz="2000" dirty="0" smtClean="0"/>
              <a:t>1–9. </a:t>
            </a:r>
            <a:r>
              <a:rPr lang="en-US" sz="2000" dirty="0"/>
              <a:t>Identify the intervals on </a:t>
            </a:r>
            <a:r>
              <a:rPr lang="en-US" sz="2000" dirty="0" smtClean="0"/>
              <a:t>which the functions </a:t>
            </a:r>
            <a:r>
              <a:rPr lang="en-US" sz="2000" dirty="0"/>
              <a:t>are concave up and concave down.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1" y="2314754"/>
            <a:ext cx="2868929" cy="6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2371993"/>
            <a:ext cx="2471635" cy="570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46179"/>
            <a:ext cx="2659415" cy="59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78" y="2942370"/>
            <a:ext cx="2472606" cy="48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1" y="3619500"/>
            <a:ext cx="38433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278" y="3653790"/>
            <a:ext cx="356616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1" y="4343400"/>
            <a:ext cx="37671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18" y="4343400"/>
            <a:ext cx="431044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1" y="4876800"/>
            <a:ext cx="427939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Applied Optimization Problems</a:t>
            </a:r>
            <a:endParaRPr lang="id-ID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optimize something means to maximize or minimize some aspect of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725" y="1924110"/>
            <a:ext cx="82105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open-top box is to be made by cutting small congruent squares from the corners of </a:t>
            </a:r>
            <a:r>
              <a:rPr lang="en-US" sz="2000" dirty="0" smtClean="0"/>
              <a:t>a 12-in</a:t>
            </a:r>
            <a:r>
              <a:rPr lang="en-US" sz="2000" dirty="0"/>
              <a:t>.-by-12-in. sheet of tin and bending up the sides. How large should the squares </a:t>
            </a:r>
            <a:r>
              <a:rPr lang="en-US" sz="2000" dirty="0" smtClean="0"/>
              <a:t>cut from </a:t>
            </a:r>
            <a:r>
              <a:rPr lang="en-US" sz="2000" dirty="0"/>
              <a:t>the corners be to make the box hold as much as possible?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247489"/>
            <a:ext cx="1447800" cy="139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3266539"/>
            <a:ext cx="2569845" cy="138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4800600"/>
            <a:ext cx="4604039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206365"/>
            <a:ext cx="6134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795962"/>
            <a:ext cx="4143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184" y="3007715"/>
            <a:ext cx="3052521" cy="216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15" y="5750242"/>
            <a:ext cx="2867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90" y="6084569"/>
            <a:ext cx="3829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3600" b="1" dirty="0" smtClean="0"/>
              <a:t>Examples</a:t>
            </a:r>
            <a:endParaRPr lang="id-ID" sz="3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29600" cy="45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73479"/>
            <a:ext cx="2971800" cy="213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622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2881809"/>
            <a:ext cx="3889787" cy="71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3672840"/>
            <a:ext cx="1253490" cy="38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4191000"/>
            <a:ext cx="46672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63490"/>
            <a:ext cx="8061960" cy="62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199"/>
            <a:ext cx="8229600" cy="298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24400"/>
            <a:ext cx="8229600" cy="10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0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625</Words>
  <Application>Microsoft Office PowerPoint</Application>
  <PresentationFormat>On-screen Show (4:3)</PresentationFormat>
  <Paragraphs>63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Agenda</vt:lpstr>
      <vt:lpstr>Concavity and Curve Sketching</vt:lpstr>
      <vt:lpstr>Examples</vt:lpstr>
      <vt:lpstr>PowerPoint Presentation</vt:lpstr>
      <vt:lpstr>Exercises</vt:lpstr>
      <vt:lpstr>Applied Optimization Problems</vt:lpstr>
      <vt:lpstr>Examples</vt:lpstr>
      <vt:lpstr>Exercises</vt:lpstr>
      <vt:lpstr>PowerPoint Presentation</vt:lpstr>
      <vt:lpstr>PowerPoint Presentation</vt:lpstr>
      <vt:lpstr>PowerPoint Presentation</vt:lpstr>
      <vt:lpstr>L’Hôpital’s Rule</vt:lpstr>
      <vt:lpstr>Other Examples</vt:lpstr>
      <vt:lpstr>Exercises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205</cp:revision>
  <dcterms:created xsi:type="dcterms:W3CDTF">2013-05-27T02:50:26Z</dcterms:created>
  <dcterms:modified xsi:type="dcterms:W3CDTF">2014-02-20T00:53:59Z</dcterms:modified>
</cp:coreProperties>
</file>