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96" r:id="rId4"/>
    <p:sldId id="273" r:id="rId5"/>
    <p:sldId id="274" r:id="rId6"/>
    <p:sldId id="293" r:id="rId7"/>
    <p:sldId id="297" r:id="rId8"/>
    <p:sldId id="292" r:id="rId9"/>
    <p:sldId id="286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0564EEC-7A6E-4AF2-87E9-035A007A1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3EB3E-92CB-449F-9487-5F0FC343E2F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dirty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B042-E807-487B-A33B-A1D0A6491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A61F-39F7-471C-A4E8-A0CEDDADF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7253-E5C1-47F1-A04C-EE52445F6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407F-F47D-401B-BF01-105D8ED8D3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954E-6940-4502-977D-93F0BD0A5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0C28-D684-41D6-987D-7C4EF406B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EF65E-48F2-497F-83D4-AACB11815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B3F8-67F3-4119-87DF-47F349C30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87FA-2CA7-41DA-A9D0-611FED6EC6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E7E6-50B6-44DB-A32B-B01AAE89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5EC2-3FA6-46C9-9F50-F75940849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C5833F0-88EC-4BC3-847A-25688DF38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4572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42900" y="2819400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chemeClr val="bg1"/>
                </a:solidFill>
                <a:latin typeface="Arial" charset="0"/>
              </a:rPr>
              <a:t>Logical Inferences</a:t>
            </a:r>
            <a:endParaRPr lang="id-ID" altLang="en-US" sz="40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/>
              <a:t>Basic Inference Rules</a:t>
            </a:r>
            <a:endParaRPr lang="id-ID" altLang="en-US" sz="36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8096"/>
            <a:ext cx="7239000" cy="467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Example 01 </a:t>
            </a:r>
            <a:endParaRPr lang="en-US" altLang="en-US" sz="3600" b="1" dirty="0" smtClean="0"/>
          </a:p>
        </p:txBody>
      </p:sp>
      <p:pic>
        <p:nvPicPr>
          <p:cNvPr id="15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80135"/>
            <a:ext cx="4741409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3" y="2333204"/>
            <a:ext cx="8200103" cy="147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3" y="3989935"/>
            <a:ext cx="2101647" cy="30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41" y="4447135"/>
            <a:ext cx="4415859" cy="3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3" y="4828135"/>
            <a:ext cx="82010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Basic Proving Steps</a:t>
            </a:r>
            <a:endParaRPr lang="id-ID" altLang="en-US" sz="36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725228" cy="412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52800" y="1600200"/>
                <a:ext cx="27256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𝑋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𝑐𝑜𝑛𝑐𝑙𝑢𝑑𝑒</m:t>
                      </m:r>
                      <m:r>
                        <a:rPr lang="en-US" sz="3200" b="0" i="1" smtClean="0">
                          <a:latin typeface="Cambria Math"/>
                        </a:rPr>
                        <m:t>  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600200"/>
                <a:ext cx="27256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Example 02</a:t>
            </a:r>
            <a:endParaRPr lang="id-ID" altLang="en-US" sz="3600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6807923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522732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Example 03</a:t>
            </a:r>
            <a:endParaRPr lang="id-ID" altLang="en-US" sz="3600" dirty="0" smtClean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230846"/>
              </p:ext>
            </p:extLst>
          </p:nvPr>
        </p:nvGraphicFramePr>
        <p:xfrm>
          <a:off x="381000" y="1828800"/>
          <a:ext cx="264860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name="Equation" r:id="rId3" imgW="1206500" imgH="241300" progId="Equation.3">
                  <p:embed/>
                </p:oleObj>
              </mc:Choice>
              <mc:Fallback>
                <p:oleObj name="Equation" r:id="rId3" imgW="1206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2648607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4800600" cy="434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Resolution</a:t>
            </a:r>
            <a:endParaRPr lang="en-US" altLang="en-US" sz="4400" b="1" dirty="0" smtClean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815803"/>
              </p:ext>
            </p:extLst>
          </p:nvPr>
        </p:nvGraphicFramePr>
        <p:xfrm>
          <a:off x="2206932" y="2658387"/>
          <a:ext cx="4730135" cy="795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7" name="Equation" r:id="rId3" imgW="1270000" imgH="228600" progId="Equation.3">
                  <p:embed/>
                </p:oleObj>
              </mc:Choice>
              <mc:Fallback>
                <p:oleObj name="Equation" r:id="rId3" imgW="12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932" y="2658387"/>
                        <a:ext cx="4730135" cy="7950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261931"/>
              </p:ext>
            </p:extLst>
          </p:nvPr>
        </p:nvGraphicFramePr>
        <p:xfrm>
          <a:off x="1447800" y="4432954"/>
          <a:ext cx="6098868" cy="82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8" name="Equation" r:id="rId5" imgW="2145369" imgH="253890" progId="Equation.3">
                  <p:embed/>
                </p:oleObj>
              </mc:Choice>
              <mc:Fallback>
                <p:oleObj name="Equation" r:id="rId5" imgW="214536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32954"/>
                        <a:ext cx="6098868" cy="826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27665" y="16764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/>
              <a:t>Prove !</a:t>
            </a:r>
            <a:endParaRPr lang="en-US" sz="5400" dirty="0"/>
          </a:p>
        </p:txBody>
      </p:sp>
      <p:sp>
        <p:nvSpPr>
          <p:cNvPr id="32" name="TextBox 31"/>
          <p:cNvSpPr txBox="1"/>
          <p:nvPr/>
        </p:nvSpPr>
        <p:spPr>
          <a:xfrm>
            <a:off x="685800" y="3589257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/>
              <a:t>Concept :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 04</a:t>
            </a:r>
            <a:endParaRPr lang="id-ID" altLang="en-US" sz="3600" b="1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311101"/>
              </p:ext>
            </p:extLst>
          </p:nvPr>
        </p:nvGraphicFramePr>
        <p:xfrm>
          <a:off x="381000" y="1811611"/>
          <a:ext cx="8229600" cy="47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3" imgW="4076700" imgH="203200" progId="Equation.3">
                  <p:embed/>
                </p:oleObj>
              </mc:Choice>
              <mc:Fallback>
                <p:oleObj name="Equation" r:id="rId3" imgW="4076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11611"/>
                        <a:ext cx="8229600" cy="4743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5410200" cy="395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Other alternative using tree</a:t>
            </a:r>
            <a:endParaRPr lang="id-ID" altLang="en-US" sz="4000" b="1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92" y="1828800"/>
            <a:ext cx="8184416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413151"/>
              </p:ext>
            </p:extLst>
          </p:nvPr>
        </p:nvGraphicFramePr>
        <p:xfrm>
          <a:off x="587008" y="5410200"/>
          <a:ext cx="8229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4" imgW="4076700" imgH="203200" progId="Equation.3">
                  <p:embed/>
                </p:oleObj>
              </mc:Choice>
              <mc:Fallback>
                <p:oleObj name="Equation" r:id="rId4" imgW="4076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08" y="5410200"/>
                        <a:ext cx="82296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</TotalTime>
  <Words>33</Words>
  <Application>Microsoft Office PowerPoint</Application>
  <PresentationFormat>On-screen Show (4:3)</PresentationFormat>
  <Paragraphs>15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UPH4</vt:lpstr>
      <vt:lpstr>Equation</vt:lpstr>
      <vt:lpstr>PowerPoint Presentation</vt:lpstr>
      <vt:lpstr>Basic Inference Rules</vt:lpstr>
      <vt:lpstr>Example 01 </vt:lpstr>
      <vt:lpstr>Basic Proving Steps</vt:lpstr>
      <vt:lpstr>Example 02</vt:lpstr>
      <vt:lpstr>Example 03</vt:lpstr>
      <vt:lpstr>Resolution</vt:lpstr>
      <vt:lpstr>Example 04</vt:lpstr>
      <vt:lpstr>Other alternative using tree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308</cp:revision>
  <dcterms:created xsi:type="dcterms:W3CDTF">2008-06-16T09:38:38Z</dcterms:created>
  <dcterms:modified xsi:type="dcterms:W3CDTF">2014-08-29T03:46:22Z</dcterms:modified>
</cp:coreProperties>
</file>