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notesMasterIdLst>
    <p:notesMasterId r:id="rId12"/>
  </p:notesMasterIdLst>
  <p:sldIdLst>
    <p:sldId id="257" r:id="rId2"/>
    <p:sldId id="269" r:id="rId3"/>
    <p:sldId id="271" r:id="rId4"/>
    <p:sldId id="276" r:id="rId5"/>
    <p:sldId id="266" r:id="rId6"/>
    <p:sldId id="264" r:id="rId7"/>
    <p:sldId id="278" r:id="rId8"/>
    <p:sldId id="277" r:id="rId9"/>
    <p:sldId id="279" r:id="rId10"/>
    <p:sldId id="27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4" d="100"/>
          <a:sy n="54" d="100"/>
        </p:scale>
        <p:origin x="66" y="22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02B656-E25A-499E-9F1A-D5055AC8FC8A}" type="datetimeFigureOut">
              <a:rPr lang="en-US" smtClean="0"/>
              <a:t>1/9/2017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F2C608-045A-415B-87D4-57F8CA7E0F7F}" type="slidenum">
              <a:rPr lang="en-US" smtClean="0"/>
              <a:t>‹#›</a:t>
            </a:fld>
            <a:endParaRPr lang="en-US"/>
          </a:p>
        </p:txBody>
      </p:sp>
    </p:spTree>
    <p:extLst>
      <p:ext uri="{BB962C8B-B14F-4D97-AF65-F5344CB8AC3E}">
        <p14:creationId xmlns:p14="http://schemas.microsoft.com/office/powerpoint/2010/main" val="421570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F2C608-045A-415B-87D4-57F8CA7E0F7F}" type="slidenum">
              <a:rPr lang="en-US" smtClean="0"/>
              <a:t>2</a:t>
            </a:fld>
            <a:endParaRPr lang="en-US"/>
          </a:p>
        </p:txBody>
      </p:sp>
    </p:spTree>
    <p:extLst>
      <p:ext uri="{BB962C8B-B14F-4D97-AF65-F5344CB8AC3E}">
        <p14:creationId xmlns:p14="http://schemas.microsoft.com/office/powerpoint/2010/main" val="6960926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9144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80902" y="1275025"/>
            <a:ext cx="7182197"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088136" y="1385316"/>
            <a:ext cx="6967728" cy="4087368"/>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3794760" y="1267730"/>
            <a:ext cx="1554480" cy="64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3886200" y="1267731"/>
            <a:ext cx="1371600" cy="548640"/>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71281" y="2091263"/>
            <a:ext cx="6801440" cy="2590800"/>
          </a:xfrm>
        </p:spPr>
        <p:txBody>
          <a:bodyPr tIns="45720" bIns="45720" anchor="ctr">
            <a:noAutofit/>
          </a:bodyPr>
          <a:lstStyle>
            <a:lvl1pPr algn="ctr">
              <a:lnSpc>
                <a:spcPct val="83000"/>
              </a:lnSpc>
              <a:defRPr lang="en-US" sz="6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171575" y="4682062"/>
            <a:ext cx="6803136" cy="502920"/>
          </a:xfrm>
        </p:spPr>
        <p:txBody>
          <a:bodyPr>
            <a:normAutofit/>
          </a:bodyPr>
          <a:lstStyle>
            <a:lvl1pPr marL="0" indent="0" algn="ctr">
              <a:spcBef>
                <a:spcPts val="0"/>
              </a:spcBef>
              <a:buNone/>
              <a:defRPr sz="1400" spc="80" baseline="0">
                <a:solidFill>
                  <a:schemeClr val="tx1"/>
                </a:solidFill>
              </a:defRPr>
            </a:lvl1pPr>
            <a:lvl2pPr marL="457200" indent="0" algn="ctr">
              <a:buNone/>
              <a:defRPr sz="1400"/>
            </a:lvl2pPr>
            <a:lvl3pPr marL="914400" indent="0" algn="ctr">
              <a:buNone/>
              <a:defRPr sz="1400"/>
            </a:lvl3pPr>
            <a:lvl4pPr marL="1371600" indent="0" algn="ctr">
              <a:buNone/>
              <a:defRPr sz="1400"/>
            </a:lvl4pPr>
            <a:lvl5pPr marL="1828800" indent="0" algn="ctr">
              <a:buNone/>
              <a:defRPr sz="1400"/>
            </a:lvl5pPr>
            <a:lvl6pPr marL="2286000" indent="0" algn="ctr">
              <a:buNone/>
              <a:defRPr sz="1400"/>
            </a:lvl6pPr>
            <a:lvl7pPr marL="2743200" indent="0" algn="ctr">
              <a:buNone/>
              <a:defRPr sz="1400"/>
            </a:lvl7pPr>
            <a:lvl8pPr marL="3200400" indent="0" algn="ctr">
              <a:buNone/>
              <a:defRPr sz="1400"/>
            </a:lvl8pPr>
            <a:lvl9pPr marL="3657600" indent="0" algn="ctr">
              <a:buNone/>
              <a:defRPr sz="1400"/>
            </a:lvl9pPr>
          </a:lstStyle>
          <a:p>
            <a:r>
              <a:rPr lang="en-US"/>
              <a:t>Click to edit Master subtitle style</a:t>
            </a:r>
            <a:endParaRPr lang="en-US" dirty="0"/>
          </a:p>
        </p:txBody>
      </p:sp>
      <p:sp>
        <p:nvSpPr>
          <p:cNvPr id="20" name="Date Placeholder 19"/>
          <p:cNvSpPr>
            <a:spLocks noGrp="1"/>
          </p:cNvSpPr>
          <p:nvPr>
            <p:ph type="dt" sz="half" idx="10"/>
          </p:nvPr>
        </p:nvSpPr>
        <p:spPr>
          <a:xfrm>
            <a:off x="3931920" y="1327188"/>
            <a:ext cx="1280160" cy="457200"/>
          </a:xfrm>
        </p:spPr>
        <p:txBody>
          <a:bodyPr/>
          <a:lstStyle>
            <a:lvl1pPr algn="ctr">
              <a:defRPr sz="1100" spc="0" baseline="0">
                <a:solidFill>
                  <a:schemeClr val="tx1"/>
                </a:solidFill>
                <a:latin typeface="+mn-lt"/>
              </a:defRPr>
            </a:lvl1pPr>
          </a:lstStyle>
          <a:p>
            <a:fld id="{943C02EE-2E0D-482C-8143-4D5E28DAE303}" type="datetimeFigureOut">
              <a:rPr lang="en-US" smtClean="0"/>
              <a:t>1/9/2017</a:t>
            </a:fld>
            <a:endParaRPr lang="en-US"/>
          </a:p>
        </p:txBody>
      </p:sp>
      <p:sp>
        <p:nvSpPr>
          <p:cNvPr id="21" name="Footer Placeholder 20"/>
          <p:cNvSpPr>
            <a:spLocks noGrp="1"/>
          </p:cNvSpPr>
          <p:nvPr>
            <p:ph type="ftr" sz="quarter" idx="11"/>
          </p:nvPr>
        </p:nvSpPr>
        <p:spPr>
          <a:xfrm>
            <a:off x="1104936" y="5211060"/>
            <a:ext cx="4429125" cy="228600"/>
          </a:xfrm>
        </p:spPr>
        <p:txBody>
          <a:bodyPr/>
          <a:lstStyle>
            <a:lvl1pPr algn="l">
              <a:defRPr sz="900">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6455190" y="5212080"/>
            <a:ext cx="1583911" cy="228600"/>
          </a:xfrm>
        </p:spPr>
        <p:txBody>
          <a:bodyPr/>
          <a:lstStyle>
            <a:lvl1pPr>
              <a:defRPr>
                <a:solidFill>
                  <a:schemeClr val="tx1">
                    <a:lumMod val="75000"/>
                    <a:lumOff val="25000"/>
                  </a:schemeClr>
                </a:solidFill>
              </a:defRPr>
            </a:lvl1pPr>
          </a:lstStyle>
          <a:p>
            <a:fld id="{58838B41-5D1A-4A92-A405-86B1B9FDEF5A}" type="slidenum">
              <a:rPr lang="en-US" smtClean="0"/>
              <a:t>‹#›</a:t>
            </a:fld>
            <a:endParaRPr lang="en-US"/>
          </a:p>
        </p:txBody>
      </p:sp>
    </p:spTree>
    <p:extLst>
      <p:ext uri="{BB962C8B-B14F-4D97-AF65-F5344CB8AC3E}">
        <p14:creationId xmlns:p14="http://schemas.microsoft.com/office/powerpoint/2010/main" val="249304960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3C02EE-2E0D-482C-8143-4D5E28DAE303}" type="datetimeFigureOut">
              <a:rPr lang="en-US" smtClean="0"/>
              <a:t>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838B41-5D1A-4A92-A405-86B1B9FDEF5A}" type="slidenum">
              <a:rPr lang="en-US" smtClean="0"/>
              <a:t>‹#›</a:t>
            </a:fld>
            <a:endParaRPr lang="en-US"/>
          </a:p>
        </p:txBody>
      </p:sp>
    </p:spTree>
    <p:extLst>
      <p:ext uri="{BB962C8B-B14F-4D97-AF65-F5344CB8AC3E}">
        <p14:creationId xmlns:p14="http://schemas.microsoft.com/office/powerpoint/2010/main" val="1551847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00"/>
            <a:ext cx="177165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762000"/>
            <a:ext cx="60579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3C02EE-2E0D-482C-8143-4D5E28DAE303}" type="datetimeFigureOut">
              <a:rPr lang="en-US" smtClean="0"/>
              <a:t>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838B41-5D1A-4A92-A405-86B1B9FDEF5A}" type="slidenum">
              <a:rPr lang="en-US" smtClean="0"/>
              <a:t>‹#›</a:t>
            </a:fld>
            <a:endParaRPr lang="en-US"/>
          </a:p>
        </p:txBody>
      </p:sp>
    </p:spTree>
    <p:extLst>
      <p:ext uri="{BB962C8B-B14F-4D97-AF65-F5344CB8AC3E}">
        <p14:creationId xmlns:p14="http://schemas.microsoft.com/office/powerpoint/2010/main" val="3758621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3C02EE-2E0D-482C-8143-4D5E28DAE303}" type="datetimeFigureOut">
              <a:rPr lang="en-US" smtClean="0"/>
              <a:t>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838B41-5D1A-4A92-A405-86B1B9FDEF5A}" type="slidenum">
              <a:rPr lang="en-US" smtClean="0"/>
              <a:t>‹#›</a:t>
            </a:fld>
            <a:endParaRPr lang="en-US"/>
          </a:p>
        </p:txBody>
      </p:sp>
    </p:spTree>
    <p:extLst>
      <p:ext uri="{BB962C8B-B14F-4D97-AF65-F5344CB8AC3E}">
        <p14:creationId xmlns:p14="http://schemas.microsoft.com/office/powerpoint/2010/main" val="378622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9144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980902" y="1275025"/>
            <a:ext cx="7182197"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088136" y="1385316"/>
            <a:ext cx="6967728" cy="4087368"/>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3794760" y="1267730"/>
            <a:ext cx="1554480" cy="64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3886200" y="1267731"/>
            <a:ext cx="1371600" cy="548640"/>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172717" y="2094309"/>
            <a:ext cx="6803136" cy="2587752"/>
          </a:xfrm>
        </p:spPr>
        <p:txBody>
          <a:bodyPr anchor="ctr">
            <a:noAutofit/>
          </a:bodyPr>
          <a:lstStyle>
            <a:lvl1pPr algn="ctr">
              <a:lnSpc>
                <a:spcPct val="83000"/>
              </a:lnSpc>
              <a:defRPr lang="en-US" sz="6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172718" y="4682062"/>
            <a:ext cx="6803136" cy="502920"/>
          </a:xfrm>
        </p:spPr>
        <p:txBody>
          <a:bodyPr anchor="t">
            <a:normAutofit/>
          </a:bodyPr>
          <a:lstStyle>
            <a:lvl1pPr marL="0" indent="0" algn="ctr">
              <a:buNone/>
              <a:defRPr sz="1400">
                <a:solidFill>
                  <a:schemeClr val="tx1"/>
                </a:solidFill>
                <a:effectLst/>
              </a:defRPr>
            </a:lvl1pPr>
            <a:lvl2pPr marL="457200" indent="0">
              <a:buNone/>
              <a:defRPr sz="1400">
                <a:solidFill>
                  <a:schemeClr val="tx1">
                    <a:tint val="75000"/>
                  </a:schemeClr>
                </a:solidFill>
              </a:defRPr>
            </a:lvl2pPr>
            <a:lvl3pPr marL="914400" indent="0">
              <a:buNone/>
              <a:defRPr sz="14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931920" y="1325880"/>
            <a:ext cx="1280160" cy="457200"/>
          </a:xfrm>
        </p:spPr>
        <p:txBody>
          <a:bodyPr/>
          <a:lstStyle>
            <a:lvl1pPr algn="ctr">
              <a:defRPr lang="en-US" sz="1100" kern="1200" spc="0" baseline="0">
                <a:solidFill>
                  <a:schemeClr val="tx1"/>
                </a:solidFill>
                <a:latin typeface="+mn-lt"/>
                <a:ea typeface="+mn-ea"/>
                <a:cs typeface="+mn-cs"/>
              </a:defRPr>
            </a:lvl1pPr>
          </a:lstStyle>
          <a:p>
            <a:fld id="{943C02EE-2E0D-482C-8143-4D5E28DAE303}" type="datetimeFigureOut">
              <a:rPr lang="en-US" smtClean="0"/>
              <a:t>1/9/2017</a:t>
            </a:fld>
            <a:endParaRPr lang="en-US"/>
          </a:p>
        </p:txBody>
      </p:sp>
      <p:sp>
        <p:nvSpPr>
          <p:cNvPr id="5" name="Footer Placeholder 4"/>
          <p:cNvSpPr>
            <a:spLocks noGrp="1"/>
          </p:cNvSpPr>
          <p:nvPr>
            <p:ph type="ftr" sz="quarter" idx="11"/>
          </p:nvPr>
        </p:nvSpPr>
        <p:spPr>
          <a:xfrm>
            <a:off x="1104679" y="5211060"/>
            <a:ext cx="4430268"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6453378" y="5211060"/>
            <a:ext cx="1584198" cy="228600"/>
          </a:xfrm>
        </p:spPr>
        <p:txBody>
          <a:bodyPr/>
          <a:lstStyle/>
          <a:p>
            <a:fld id="{58838B41-5D1A-4A92-A405-86B1B9FDEF5A}" type="slidenum">
              <a:rPr lang="en-US" smtClean="0"/>
              <a:t>‹#›</a:t>
            </a:fld>
            <a:endParaRPr lang="en-US"/>
          </a:p>
        </p:txBody>
      </p:sp>
    </p:spTree>
    <p:extLst>
      <p:ext uri="{BB962C8B-B14F-4D97-AF65-F5344CB8AC3E}">
        <p14:creationId xmlns:p14="http://schemas.microsoft.com/office/powerpoint/2010/main" val="149390072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31520" y="2103120"/>
            <a:ext cx="36576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4880" y="2103120"/>
            <a:ext cx="36576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3C02EE-2E0D-482C-8143-4D5E28DAE303}" type="datetimeFigureOut">
              <a:rPr lang="en-US" smtClean="0"/>
              <a:t>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838B41-5D1A-4A92-A405-86B1B9FDEF5A}" type="slidenum">
              <a:rPr lang="en-US" smtClean="0"/>
              <a:t>‹#›</a:t>
            </a:fld>
            <a:endParaRPr lang="en-US"/>
          </a:p>
        </p:txBody>
      </p:sp>
    </p:spTree>
    <p:extLst>
      <p:ext uri="{BB962C8B-B14F-4D97-AF65-F5344CB8AC3E}">
        <p14:creationId xmlns:p14="http://schemas.microsoft.com/office/powerpoint/2010/main" val="4036718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731520" y="2074334"/>
            <a:ext cx="365760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31520" y="2755898"/>
            <a:ext cx="36576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2074334"/>
            <a:ext cx="365760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756581"/>
            <a:ext cx="36576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3C02EE-2E0D-482C-8143-4D5E28DAE303}" type="datetimeFigureOut">
              <a:rPr lang="en-US" smtClean="0"/>
              <a:t>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838B41-5D1A-4A92-A405-86B1B9FDEF5A}" type="slidenum">
              <a:rPr lang="en-US" smtClean="0"/>
              <a:t>‹#›</a:t>
            </a:fld>
            <a:endParaRPr lang="en-US"/>
          </a:p>
        </p:txBody>
      </p:sp>
    </p:spTree>
    <p:extLst>
      <p:ext uri="{BB962C8B-B14F-4D97-AF65-F5344CB8AC3E}">
        <p14:creationId xmlns:p14="http://schemas.microsoft.com/office/powerpoint/2010/main" val="1785235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3C02EE-2E0D-482C-8143-4D5E28DAE303}" type="datetimeFigureOut">
              <a:rPr lang="en-US" smtClean="0"/>
              <a:t>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838B41-5D1A-4A92-A405-86B1B9FDEF5A}" type="slidenum">
              <a:rPr lang="en-US" smtClean="0"/>
              <a:t>‹#›</a:t>
            </a:fld>
            <a:endParaRPr lang="en-US"/>
          </a:p>
        </p:txBody>
      </p:sp>
    </p:spTree>
    <p:extLst>
      <p:ext uri="{BB962C8B-B14F-4D97-AF65-F5344CB8AC3E}">
        <p14:creationId xmlns:p14="http://schemas.microsoft.com/office/powerpoint/2010/main" val="386854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3C02EE-2E0D-482C-8143-4D5E28DAE303}" type="datetimeFigureOut">
              <a:rPr lang="en-US" smtClean="0"/>
              <a:t>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838B41-5D1A-4A92-A405-86B1B9FDEF5A}" type="slidenum">
              <a:rPr lang="en-US" smtClean="0"/>
              <a:t>‹#›</a:t>
            </a:fld>
            <a:endParaRPr lang="en-US"/>
          </a:p>
        </p:txBody>
      </p:sp>
    </p:spTree>
    <p:extLst>
      <p:ext uri="{BB962C8B-B14F-4D97-AF65-F5344CB8AC3E}">
        <p14:creationId xmlns:p14="http://schemas.microsoft.com/office/powerpoint/2010/main" val="1906310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184147" y="173736"/>
            <a:ext cx="6398514" cy="65105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6765290" y="173736"/>
            <a:ext cx="2194560" cy="651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7392"/>
            <a:ext cx="1823085" cy="1645920"/>
          </a:xfrm>
        </p:spPr>
        <p:txBody>
          <a:bodyPr anchor="b">
            <a:normAutofit/>
          </a:bodyPr>
          <a:lstStyle>
            <a:lvl1pPr algn="l" defTabSz="914400" rtl="0" eaLnBrk="1" latinLnBrk="0" hangingPunct="1">
              <a:lnSpc>
                <a:spcPct val="90000"/>
              </a:lnSpc>
              <a:spcBef>
                <a:spcPct val="0"/>
              </a:spcBef>
              <a:buNone/>
              <a:defRPr lang="en-US" sz="24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68976" y="907143"/>
            <a:ext cx="5428856" cy="5043714"/>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72300" y="2286000"/>
            <a:ext cx="1823085" cy="3505200"/>
          </a:xfrm>
        </p:spPr>
        <p:txBody>
          <a:bodyPr>
            <a:normAutofit/>
          </a:bodyPr>
          <a:lstStyle>
            <a:lvl1pPr marL="0" indent="0">
              <a:lnSpc>
                <a:spcPct val="110000"/>
              </a:lnSpc>
              <a:spcBef>
                <a:spcPts val="800"/>
              </a:spcBef>
              <a:buNone/>
              <a:defRPr sz="13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943C02EE-2E0D-482C-8143-4D5E28DAE303}" type="datetimeFigureOut">
              <a:rPr lang="en-US" smtClean="0"/>
              <a:t>1/9/2017</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7795258" y="6310086"/>
            <a:ext cx="1097280" cy="274320"/>
          </a:xfrm>
        </p:spPr>
        <p:txBody>
          <a:bodyPr/>
          <a:lstStyle>
            <a:lvl1pPr>
              <a:defRPr>
                <a:solidFill>
                  <a:srgbClr val="FFFFFF"/>
                </a:solidFill>
              </a:defRPr>
            </a:lvl1pPr>
          </a:lstStyle>
          <a:p>
            <a:fld id="{58838B41-5D1A-4A92-A405-86B1B9FDEF5A}" type="slidenum">
              <a:rPr lang="en-US" smtClean="0"/>
              <a:t>‹#›</a:t>
            </a:fld>
            <a:endParaRPr lang="en-US"/>
          </a:p>
        </p:txBody>
      </p:sp>
      <p:sp>
        <p:nvSpPr>
          <p:cNvPr id="12" name="Rectangle 11"/>
          <p:cNvSpPr/>
          <p:nvPr/>
        </p:nvSpPr>
        <p:spPr>
          <a:xfrm>
            <a:off x="6868160" y="274320"/>
            <a:ext cx="1988820" cy="6309360"/>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79110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6765290" y="173736"/>
            <a:ext cx="2194560" cy="651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3504"/>
            <a:ext cx="1824228" cy="1645920"/>
          </a:xfrm>
        </p:spPr>
        <p:txBody>
          <a:bodyPr anchor="b">
            <a:noAutofit/>
          </a:bodyPr>
          <a:lstStyle>
            <a:lvl1pPr algn="l">
              <a:defRPr sz="24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71449" y="173736"/>
            <a:ext cx="6398514" cy="6510528"/>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972300" y="2286000"/>
            <a:ext cx="1824228" cy="3502152"/>
          </a:xfrm>
        </p:spPr>
        <p:txBody>
          <a:bodyPr>
            <a:normAutofit/>
          </a:bodyPr>
          <a:lstStyle>
            <a:lvl1pPr marL="0" indent="0" algn="l">
              <a:lnSpc>
                <a:spcPct val="110000"/>
              </a:lnSpc>
              <a:spcBef>
                <a:spcPts val="800"/>
              </a:spcBef>
              <a:buNone/>
              <a:defRPr sz="13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943C02EE-2E0D-482C-8143-4D5E28DAE303}" type="datetimeFigureOut">
              <a:rPr lang="en-US" smtClean="0"/>
              <a:t>1/9/2017</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9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7797546" y="6309360"/>
            <a:ext cx="1097280" cy="274320"/>
          </a:xfrm>
        </p:spPr>
        <p:txBody>
          <a:bodyPr/>
          <a:lstStyle>
            <a:lvl1pPr>
              <a:defRPr>
                <a:solidFill>
                  <a:srgbClr val="FFFFFF"/>
                </a:solidFill>
              </a:defRPr>
            </a:lvl1pPr>
          </a:lstStyle>
          <a:p>
            <a:fld id="{58838B41-5D1A-4A92-A405-86B1B9FDEF5A}" type="slidenum">
              <a:rPr lang="en-US" smtClean="0"/>
              <a:t>‹#›</a:t>
            </a:fld>
            <a:endParaRPr lang="en-US"/>
          </a:p>
        </p:txBody>
      </p:sp>
      <p:sp>
        <p:nvSpPr>
          <p:cNvPr id="11" name="Rectangle 10"/>
          <p:cNvSpPr/>
          <p:nvPr/>
        </p:nvSpPr>
        <p:spPr>
          <a:xfrm>
            <a:off x="6868160" y="274320"/>
            <a:ext cx="1988820" cy="6309360"/>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98632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76022" y="173736"/>
            <a:ext cx="8791956" cy="6510528"/>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731520" y="642594"/>
            <a:ext cx="768096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31520" y="2103120"/>
            <a:ext cx="768096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34768" y="6309360"/>
            <a:ext cx="2057400" cy="274320"/>
          </a:xfrm>
          <a:prstGeom prst="rect">
            <a:avLst/>
          </a:prstGeom>
        </p:spPr>
        <p:txBody>
          <a:bodyPr vert="horz" lIns="91440" tIns="45720" rIns="91440" bIns="45720" rtlCol="0" anchor="b"/>
          <a:lstStyle>
            <a:lvl1pPr algn="l">
              <a:defRPr sz="900">
                <a:solidFill>
                  <a:schemeClr val="tx1">
                    <a:lumMod val="75000"/>
                    <a:lumOff val="25000"/>
                  </a:schemeClr>
                </a:solidFill>
              </a:defRPr>
            </a:lvl1pPr>
          </a:lstStyle>
          <a:p>
            <a:fld id="{943C02EE-2E0D-482C-8143-4D5E28DAE303}" type="datetimeFigureOut">
              <a:rPr lang="en-US" smtClean="0"/>
              <a:t>1/9/2017</a:t>
            </a:fld>
            <a:endParaRPr lang="en-US"/>
          </a:p>
        </p:txBody>
      </p:sp>
      <p:sp>
        <p:nvSpPr>
          <p:cNvPr id="5" name="Footer Placeholder 4"/>
          <p:cNvSpPr>
            <a:spLocks noGrp="1"/>
          </p:cNvSpPr>
          <p:nvPr>
            <p:ph type="ftr" sz="quarter" idx="3"/>
          </p:nvPr>
        </p:nvSpPr>
        <p:spPr>
          <a:xfrm>
            <a:off x="2596896" y="6309360"/>
            <a:ext cx="3950208" cy="274320"/>
          </a:xfrm>
          <a:prstGeom prst="rect">
            <a:avLst/>
          </a:prstGeom>
        </p:spPr>
        <p:txBody>
          <a:bodyPr vert="horz" lIns="91440" tIns="45720" rIns="91440" bIns="45720" rtlCol="0" anchor="b"/>
          <a:lstStyle>
            <a:lvl1pPr algn="ctr">
              <a:defRPr sz="9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7823382" y="6309360"/>
            <a:ext cx="1097280" cy="274320"/>
          </a:xfrm>
          <a:prstGeom prst="rect">
            <a:avLst/>
          </a:prstGeom>
        </p:spPr>
        <p:txBody>
          <a:bodyPr vert="horz" lIns="91440" tIns="45720" rIns="91440" bIns="45720" rtlCol="0" anchor="b"/>
          <a:lstStyle>
            <a:lvl1pPr algn="r">
              <a:defRPr sz="900">
                <a:solidFill>
                  <a:schemeClr val="tx1">
                    <a:lumMod val="75000"/>
                    <a:lumOff val="25000"/>
                  </a:schemeClr>
                </a:solidFill>
              </a:defRPr>
            </a:lvl1pPr>
          </a:lstStyle>
          <a:p>
            <a:fld id="{58838B41-5D1A-4A92-A405-86B1B9FDEF5A}" type="slidenum">
              <a:rPr lang="en-US" smtClean="0"/>
              <a:t>‹#›</a:t>
            </a:fld>
            <a:endParaRPr lang="en-US"/>
          </a:p>
        </p:txBody>
      </p:sp>
    </p:spTree>
    <p:extLst>
      <p:ext uri="{BB962C8B-B14F-4D97-AF65-F5344CB8AC3E}">
        <p14:creationId xmlns:p14="http://schemas.microsoft.com/office/powerpoint/2010/main" val="3188388292"/>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73162"/>
          </a:xfrm>
        </p:spPr>
        <p:txBody>
          <a:bodyPr>
            <a:normAutofit fontScale="90000"/>
          </a:bodyPr>
          <a:lstStyle/>
          <a:p>
            <a:r>
              <a:rPr lang="en-US" dirty="0"/>
              <a:t>Negara, </a:t>
            </a:r>
            <a:r>
              <a:rPr lang="en-US" dirty="0" err="1"/>
              <a:t>Kekuasaan</a:t>
            </a:r>
            <a:r>
              <a:rPr lang="en-US" dirty="0"/>
              <a:t>, </a:t>
            </a:r>
            <a:r>
              <a:rPr lang="en-US" dirty="0" err="1"/>
              <a:t>dan</a:t>
            </a:r>
            <a:r>
              <a:rPr lang="en-US" dirty="0"/>
              <a:t> </a:t>
            </a:r>
            <a:r>
              <a:rPr lang="en-US" dirty="0" err="1"/>
              <a:t>Otoritas</a:t>
            </a:r>
            <a:endParaRPr lang="en-US" dirty="0"/>
          </a:p>
        </p:txBody>
      </p:sp>
      <p:pic>
        <p:nvPicPr>
          <p:cNvPr id="1026" name="Picture 2"/>
          <p:cNvPicPr>
            <a:picLocks noChangeAspect="1" noChangeArrowheads="1"/>
          </p:cNvPicPr>
          <p:nvPr/>
        </p:nvPicPr>
        <p:blipFill>
          <a:blip r:embed="rId2"/>
          <a:srcRect/>
          <a:stretch>
            <a:fillRect/>
          </a:stretch>
        </p:blipFill>
        <p:spPr bwMode="auto">
          <a:xfrm>
            <a:off x="2209800" y="4343400"/>
            <a:ext cx="4219575" cy="1695450"/>
          </a:xfrm>
          <a:prstGeom prst="rect">
            <a:avLst/>
          </a:prstGeom>
          <a:noFill/>
          <a:ln w="9525">
            <a:noFill/>
            <a:miter lim="800000"/>
            <a:headEnd/>
            <a:tailEnd/>
          </a:ln>
          <a:effectLst/>
        </p:spPr>
      </p:pic>
      <p:pic>
        <p:nvPicPr>
          <p:cNvPr id="3" name="Picture 2" descr="http://tse1.mm.bing.net/th?&amp;id=OIP.Me72daff582f7d197e5a85d7838c9ecfeH0&amp;w=300&amp;h=300&amp;c=0&amp;pid=1.9&amp;rs=0&amp;p=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2133600"/>
            <a:ext cx="2857500" cy="2209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Devi Stany\Pictures\Animasi bergerak untuk powerpoint (14) terima kasih.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2176463"/>
            <a:ext cx="3048000" cy="2505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2928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33400"/>
            <a:ext cx="8305800" cy="685800"/>
          </a:xfrm>
        </p:spPr>
        <p:txBody>
          <a:bodyPr>
            <a:normAutofit/>
          </a:bodyPr>
          <a:lstStyle/>
          <a:p>
            <a:r>
              <a:rPr lang="en-US" dirty="0"/>
              <a:t>NEGARA :</a:t>
            </a:r>
          </a:p>
        </p:txBody>
      </p:sp>
      <p:sp>
        <p:nvSpPr>
          <p:cNvPr id="3" name="Rectangle 2"/>
          <p:cNvSpPr/>
          <p:nvPr/>
        </p:nvSpPr>
        <p:spPr>
          <a:xfrm>
            <a:off x="685800" y="935990"/>
            <a:ext cx="7848600" cy="5293757"/>
          </a:xfrm>
          <a:prstGeom prst="rect">
            <a:avLst/>
          </a:prstGeom>
        </p:spPr>
        <p:txBody>
          <a:bodyPr wrap="square">
            <a:spAutoFit/>
          </a:bodyPr>
          <a:lstStyle/>
          <a:p>
            <a:endParaRPr lang="en-US" b="1" dirty="0"/>
          </a:p>
          <a:p>
            <a:r>
              <a:rPr lang="en-US" sz="2000" b="1" dirty="0" err="1">
                <a:latin typeface="Times New Roman" panose="02020603050405020304" pitchFamily="18" charset="0"/>
                <a:cs typeface="Times New Roman" panose="02020603050405020304" pitchFamily="18" charset="0"/>
              </a:rPr>
              <a:t>Mengapa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ada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negara</a:t>
            </a:r>
            <a:r>
              <a:rPr lang="en-US" sz="2000" b="1" dirty="0">
                <a:latin typeface="Times New Roman" panose="02020603050405020304" pitchFamily="18" charset="0"/>
                <a:cs typeface="Times New Roman" panose="02020603050405020304" pitchFamily="18" charset="0"/>
              </a:rPr>
              <a:t>?</a:t>
            </a:r>
          </a:p>
          <a:p>
            <a:endParaRPr lang="en-US" sz="2000" b="1" dirty="0">
              <a:latin typeface="Times New Roman" panose="02020603050405020304" pitchFamily="18" charset="0"/>
              <a:cs typeface="Times New Roman" panose="02020603050405020304" pitchFamily="18" charset="0"/>
            </a:endParaRPr>
          </a:p>
          <a:p>
            <a:pPr marL="285750" indent="-285750" algn="just">
              <a:buFont typeface="Courier New" pitchFamily="49" charset="0"/>
              <a:buChar char="o"/>
            </a:pPr>
            <a:r>
              <a:rPr lang="en-US" sz="2000" dirty="0" err="1">
                <a:latin typeface="Times New Roman" panose="02020603050405020304" pitchFamily="18" charset="0"/>
                <a:cs typeface="Times New Roman" panose="02020603050405020304" pitchFamily="18" charset="0"/>
              </a:rPr>
              <a:t>Menurut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Sokrates</a:t>
            </a:r>
            <a:r>
              <a:rPr lang="en-US" sz="2000" dirty="0">
                <a:latin typeface="Times New Roman" panose="02020603050405020304" pitchFamily="18" charset="0"/>
                <a:cs typeface="Times New Roman" panose="02020603050405020304" pitchFamily="18" charset="0"/>
              </a:rPr>
              <a:t>, Plato </a:t>
            </a:r>
            <a:r>
              <a:rPr lang="en-US" sz="2000" dirty="0" err="1">
                <a:latin typeface="Times New Roman" panose="02020603050405020304" pitchFamily="18" charset="0"/>
                <a:cs typeface="Times New Roman" panose="02020603050405020304" pitchFamily="18" charset="0"/>
              </a:rPr>
              <a:t>dan</a:t>
            </a:r>
            <a:r>
              <a:rPr lang="en-US" sz="2000" dirty="0">
                <a:latin typeface="Times New Roman" panose="02020603050405020304" pitchFamily="18" charset="0"/>
                <a:cs typeface="Times New Roman" panose="02020603050405020304" pitchFamily="18" charset="0"/>
              </a:rPr>
              <a:t> Aristoteles, </a:t>
            </a:r>
            <a:r>
              <a:rPr lang="en-US" sz="2000" dirty="0" err="1">
                <a:latin typeface="Times New Roman" panose="02020603050405020304" pitchFamily="18" charset="0"/>
                <a:cs typeface="Times New Roman" panose="02020603050405020304" pitchFamily="18" charset="0"/>
              </a:rPr>
              <a:t>adanya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negara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sudah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dimulai</a:t>
            </a:r>
            <a:r>
              <a:rPr lang="en-US" sz="2000" dirty="0">
                <a:latin typeface="Times New Roman" panose="02020603050405020304" pitchFamily="18" charset="0"/>
                <a:cs typeface="Times New Roman" panose="02020603050405020304" pitchFamily="18" charset="0"/>
              </a:rPr>
              <a:t> 400 </a:t>
            </a:r>
            <a:r>
              <a:rPr lang="en-US" sz="2000" dirty="0" err="1">
                <a:latin typeface="Times New Roman" panose="02020603050405020304" pitchFamily="18" charset="0"/>
                <a:cs typeface="Times New Roman" panose="02020603050405020304" pitchFamily="18" charset="0"/>
              </a:rPr>
              <a:t>tahun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sebelum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masehi</a:t>
            </a:r>
            <a:r>
              <a:rPr lang="en-US" sz="2000" dirty="0">
                <a:latin typeface="Times New Roman" panose="02020603050405020304" pitchFamily="18" charset="0"/>
                <a:cs typeface="Times New Roman" panose="02020603050405020304" pitchFamily="18" charset="0"/>
              </a:rPr>
              <a:t>.</a:t>
            </a:r>
          </a:p>
          <a:p>
            <a:pPr marL="285750" indent="-285750" algn="just">
              <a:buFont typeface="Courier New" pitchFamily="49" charset="0"/>
              <a:buChar char="o"/>
            </a:pPr>
            <a:endParaRPr lang="en-US" sz="2000" dirty="0">
              <a:latin typeface="Times New Roman" panose="02020603050405020304" pitchFamily="18" charset="0"/>
              <a:cs typeface="Times New Roman" panose="02020603050405020304" pitchFamily="18" charset="0"/>
            </a:endParaRPr>
          </a:p>
          <a:p>
            <a:pPr marL="285750" indent="-285750" algn="just">
              <a:buFont typeface="Courier New" pitchFamily="49" charset="0"/>
              <a:buChar char="o"/>
            </a:pPr>
            <a:r>
              <a:rPr lang="en-US" sz="2000" dirty="0">
                <a:latin typeface="Times New Roman" panose="02020603050405020304" pitchFamily="18" charset="0"/>
                <a:cs typeface="Times New Roman" panose="02020603050405020304" pitchFamily="18" charset="0"/>
              </a:rPr>
              <a:t>Thomas Aquinas, </a:t>
            </a:r>
            <a:r>
              <a:rPr lang="en-US" sz="2000" dirty="0" err="1">
                <a:latin typeface="Times New Roman" panose="02020603050405020304" pitchFamily="18" charset="0"/>
                <a:cs typeface="Times New Roman" panose="02020603050405020304" pitchFamily="18" charset="0"/>
              </a:rPr>
              <a:t>adanya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negara</a:t>
            </a:r>
            <a:r>
              <a:rPr lang="en-US" sz="2000" dirty="0">
                <a:latin typeface="Times New Roman" panose="02020603050405020304" pitchFamily="18" charset="0"/>
                <a:cs typeface="Times New Roman" panose="02020603050405020304" pitchFamily="18" charset="0"/>
              </a:rPr>
              <a:t> di </a:t>
            </a:r>
            <a:r>
              <a:rPr lang="en-US" sz="2000" dirty="0" err="1">
                <a:latin typeface="Times New Roman" panose="02020603050405020304" pitchFamily="18" charset="0"/>
                <a:cs typeface="Times New Roman" panose="02020603050405020304" pitchFamily="18" charset="0"/>
              </a:rPr>
              <a:t>dalam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masyarakat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itu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didorong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oleh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dua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hal</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yaitu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manusia</a:t>
            </a:r>
            <a:r>
              <a:rPr lang="en-US" sz="2000" dirty="0">
                <a:latin typeface="Times New Roman" panose="02020603050405020304" pitchFamily="18" charset="0"/>
                <a:cs typeface="Times New Roman" panose="02020603050405020304" pitchFamily="18" charset="0"/>
              </a:rPr>
              <a:t> sebagai </a:t>
            </a:r>
            <a:r>
              <a:rPr lang="en-US" sz="2000" dirty="0" err="1">
                <a:latin typeface="Times New Roman" panose="02020603050405020304" pitchFamily="18" charset="0"/>
                <a:cs typeface="Times New Roman" panose="02020603050405020304" pitchFamily="18" charset="0"/>
              </a:rPr>
              <a:t>makhluk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sosial</a:t>
            </a:r>
            <a:r>
              <a:rPr lang="en-US" sz="2000" dirty="0">
                <a:latin typeface="Times New Roman" panose="02020603050405020304" pitchFamily="18" charset="0"/>
                <a:cs typeface="Times New Roman" panose="02020603050405020304" pitchFamily="18" charset="0"/>
              </a:rPr>
              <a:t> (animal social) </a:t>
            </a:r>
            <a:r>
              <a:rPr lang="en-US" sz="2000" dirty="0" err="1">
                <a:latin typeface="Times New Roman" panose="02020603050405020304" pitchFamily="18" charset="0"/>
                <a:cs typeface="Times New Roman" panose="02020603050405020304" pitchFamily="18" charset="0"/>
              </a:rPr>
              <a:t>dan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manusia</a:t>
            </a:r>
            <a:r>
              <a:rPr lang="en-US" sz="2000" dirty="0">
                <a:latin typeface="Times New Roman" panose="02020603050405020304" pitchFamily="18" charset="0"/>
                <a:cs typeface="Times New Roman" panose="02020603050405020304" pitchFamily="18" charset="0"/>
              </a:rPr>
              <a:t> sebagai </a:t>
            </a:r>
            <a:r>
              <a:rPr lang="en-US" sz="2000" dirty="0" err="1">
                <a:latin typeface="Times New Roman" panose="02020603050405020304" pitchFamily="18" charset="0"/>
                <a:cs typeface="Times New Roman" panose="02020603050405020304" pitchFamily="18" charset="0"/>
              </a:rPr>
              <a:t>makhluk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politik</a:t>
            </a:r>
            <a:r>
              <a:rPr lang="en-US" sz="2000" dirty="0">
                <a:latin typeface="Times New Roman" panose="02020603050405020304" pitchFamily="18" charset="0"/>
                <a:cs typeface="Times New Roman" panose="02020603050405020304" pitchFamily="18" charset="0"/>
              </a:rPr>
              <a:t> (animal </a:t>
            </a:r>
            <a:r>
              <a:rPr lang="en-US" sz="2000" dirty="0" err="1">
                <a:latin typeface="Times New Roman" panose="02020603050405020304" pitchFamily="18" charset="0"/>
                <a:cs typeface="Times New Roman" panose="02020603050405020304" pitchFamily="18" charset="0"/>
              </a:rPr>
              <a:t>politicum</a:t>
            </a:r>
            <a:r>
              <a:rPr lang="en-US" sz="2000" dirty="0">
                <a:latin typeface="Times New Roman" panose="02020603050405020304" pitchFamily="18" charset="0"/>
                <a:cs typeface="Times New Roman" panose="02020603050405020304" pitchFamily="18" charset="0"/>
              </a:rPr>
              <a:t>).</a:t>
            </a:r>
          </a:p>
          <a:p>
            <a:pPr marL="285750" indent="-285750" algn="just">
              <a:buFont typeface="Courier New" pitchFamily="49" charset="0"/>
              <a:buChar char="o"/>
            </a:pPr>
            <a:endParaRPr lang="en-US" sz="2000" dirty="0">
              <a:latin typeface="Times New Roman" panose="02020603050405020304" pitchFamily="18" charset="0"/>
              <a:cs typeface="Times New Roman" panose="02020603050405020304" pitchFamily="18" charset="0"/>
            </a:endParaRPr>
          </a:p>
          <a:p>
            <a:pPr marL="285750" indent="-285750" algn="just">
              <a:buFont typeface="Courier New" pitchFamily="49" charset="0"/>
              <a:buChar char="o"/>
            </a:pPr>
            <a:r>
              <a:rPr lang="id-ID" sz="2000" dirty="0">
                <a:latin typeface="Times New Roman" panose="02020603050405020304" pitchFamily="18" charset="0"/>
                <a:cs typeface="Times New Roman" panose="02020603050405020304" pitchFamily="18" charset="0"/>
              </a:rPr>
              <a:t>Thomas Hobbes, mengatakan bahwa adanya negara itu diperlukan karena negara merupakan tempat berlindung bagi individu, kelompok, dan masyarakat yang lemah dari tindakan individu, kelompok, dan masyarakat, maupun penguasa yang kuat (otoriter) – karena menurutnya – manusia dengan manusia lainnya memiliki sifat seperti serigala (</a:t>
            </a:r>
            <a:r>
              <a:rPr lang="id-ID" sz="2000" i="1" dirty="0">
                <a:latin typeface="Times New Roman" panose="02020603050405020304" pitchFamily="18" charset="0"/>
                <a:cs typeface="Times New Roman" panose="02020603050405020304" pitchFamily="18" charset="0"/>
              </a:rPr>
              <a:t>homo homini lupus</a:t>
            </a:r>
            <a:r>
              <a:rPr lang="id-ID"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285750" indent="-285750" algn="just">
              <a:buFont typeface="Courier New" pitchFamily="49" charset="0"/>
              <a:buChar char="o"/>
            </a:pPr>
            <a:endParaRPr lang="en-GB" sz="2000" dirty="0"/>
          </a:p>
        </p:txBody>
      </p:sp>
    </p:spTree>
    <p:extLst>
      <p:ext uri="{BB962C8B-B14F-4D97-AF65-F5344CB8AC3E}">
        <p14:creationId xmlns:p14="http://schemas.microsoft.com/office/powerpoint/2010/main" val="2301390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90600" y="609600"/>
            <a:ext cx="7315200" cy="5626156"/>
          </a:xfrm>
          <a:prstGeom prst="rect">
            <a:avLst/>
          </a:prstGeom>
        </p:spPr>
        <p:txBody>
          <a:bodyPr wrap="square">
            <a:spAutoFit/>
          </a:bodyPr>
          <a:lstStyle/>
          <a:p>
            <a:pPr marL="633413" indent="-633413">
              <a:lnSpc>
                <a:spcPct val="90000"/>
              </a:lnSpc>
              <a:buFont typeface="Wingdings" pitchFamily="2" charset="2"/>
              <a:buNone/>
            </a:pPr>
            <a:r>
              <a:rPr lang="en-US" b="1" dirty="0" err="1">
                <a:latin typeface="Arial" charset="0"/>
              </a:rPr>
              <a:t>Pengertian</a:t>
            </a:r>
            <a:r>
              <a:rPr lang="en-US" b="1" dirty="0">
                <a:latin typeface="Arial" charset="0"/>
              </a:rPr>
              <a:t> Negara </a:t>
            </a:r>
            <a:r>
              <a:rPr lang="en-US" b="1" dirty="0" err="1">
                <a:latin typeface="Arial" charset="0"/>
              </a:rPr>
              <a:t>menurut</a:t>
            </a:r>
            <a:r>
              <a:rPr lang="en-US" b="1" dirty="0">
                <a:latin typeface="Arial" charset="0"/>
              </a:rPr>
              <a:t> para </a:t>
            </a:r>
            <a:r>
              <a:rPr lang="en-US" b="1" dirty="0" err="1">
                <a:latin typeface="Arial" charset="0"/>
              </a:rPr>
              <a:t>ahli</a:t>
            </a:r>
            <a:r>
              <a:rPr lang="en-US" b="1" dirty="0">
                <a:latin typeface="Arial" charset="0"/>
              </a:rPr>
              <a:t>:</a:t>
            </a:r>
          </a:p>
          <a:p>
            <a:pPr algn="just">
              <a:lnSpc>
                <a:spcPct val="90000"/>
              </a:lnSpc>
              <a:buSzTx/>
            </a:pPr>
            <a:endParaRPr lang="en-US" i="1" dirty="0">
              <a:latin typeface="Arial" charset="0"/>
            </a:endParaRPr>
          </a:p>
          <a:p>
            <a:pPr marL="342900" indent="-342900" algn="just">
              <a:lnSpc>
                <a:spcPct val="90000"/>
              </a:lnSpc>
              <a:buSzTx/>
              <a:buFont typeface="+mj-lt"/>
              <a:buAutoNum type="arabicPeriod"/>
            </a:pPr>
            <a:r>
              <a:rPr lang="en-US" dirty="0">
                <a:latin typeface="Times New Roman" panose="02020603050405020304" pitchFamily="18" charset="0"/>
                <a:cs typeface="Times New Roman" panose="02020603050405020304" pitchFamily="18" charset="0"/>
              </a:rPr>
              <a:t>Aristoteles (384-322 SM), </a:t>
            </a:r>
            <a:r>
              <a:rPr lang="en-US" dirty="0" err="1">
                <a:latin typeface="Times New Roman" panose="02020603050405020304" pitchFamily="18" charset="0"/>
                <a:cs typeface="Times New Roman" panose="02020603050405020304" pitchFamily="18" charset="0"/>
              </a:rPr>
              <a:t>merumuskan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negara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dalam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bukunya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Politica</a:t>
            </a:r>
            <a:r>
              <a:rPr lang="en-US" dirty="0">
                <a:latin typeface="Times New Roman" panose="02020603050405020304" pitchFamily="18" charset="0"/>
                <a:cs typeface="Times New Roman" panose="02020603050405020304" pitchFamily="18" charset="0"/>
              </a:rPr>
              <a:t>, sebagai </a:t>
            </a:r>
            <a:r>
              <a:rPr lang="en-US" dirty="0" err="1">
                <a:latin typeface="Times New Roman" panose="02020603050405020304" pitchFamily="18" charset="0"/>
                <a:cs typeface="Times New Roman" panose="02020603050405020304" pitchFamily="18" charset="0"/>
              </a:rPr>
              <a:t>negara</a:t>
            </a:r>
            <a:r>
              <a:rPr lang="en-US" dirty="0">
                <a:latin typeface="Times New Roman" panose="02020603050405020304" pitchFamily="18" charset="0"/>
                <a:cs typeface="Times New Roman" panose="02020603050405020304" pitchFamily="18" charset="0"/>
              </a:rPr>
              <a:t> polis, </a:t>
            </a:r>
            <a:r>
              <a:rPr lang="en-US" dirty="0" err="1">
                <a:latin typeface="Times New Roman" panose="02020603050405020304" pitchFamily="18" charset="0"/>
                <a:cs typeface="Times New Roman" panose="02020603050405020304" pitchFamily="18" charset="0"/>
              </a:rPr>
              <a:t>karena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negara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masih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berada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dalam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suatu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wilayah</a:t>
            </a:r>
            <a:r>
              <a:rPr lang="en-US" dirty="0">
                <a:latin typeface="Times New Roman" panose="02020603050405020304" pitchFamily="18" charset="0"/>
                <a:cs typeface="Times New Roman" panose="02020603050405020304" pitchFamily="18" charset="0"/>
              </a:rPr>
              <a:t> yang </a:t>
            </a:r>
            <a:r>
              <a:rPr lang="en-US" dirty="0" err="1">
                <a:latin typeface="Times New Roman" panose="02020603050405020304" pitchFamily="18" charset="0"/>
                <a:cs typeface="Times New Roman" panose="02020603050405020304" pitchFamily="18" charset="0"/>
              </a:rPr>
              <a:t>kecil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sehingga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warga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negara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dapat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diikutsertakan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dalam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musyawarah</a:t>
            </a:r>
            <a:r>
              <a:rPr lang="en-US" dirty="0">
                <a:latin typeface="Times New Roman" panose="02020603050405020304" pitchFamily="18" charset="0"/>
                <a:cs typeface="Times New Roman" panose="02020603050405020304" pitchFamily="18" charset="0"/>
              </a:rPr>
              <a:t> (ecclesia).</a:t>
            </a:r>
          </a:p>
          <a:p>
            <a:pPr marL="342900" indent="-342900" algn="just">
              <a:lnSpc>
                <a:spcPct val="90000"/>
              </a:lnSpc>
              <a:buSzTx/>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lgn="just">
              <a:lnSpc>
                <a:spcPct val="90000"/>
              </a:lnSpc>
              <a:buSzTx/>
              <a:buFont typeface="+mj-lt"/>
              <a:buAutoNum type="arabicPeriod"/>
            </a:pPr>
            <a:r>
              <a:rPr lang="en-US" dirty="0" err="1">
                <a:latin typeface="Times New Roman" panose="02020603050405020304" pitchFamily="18" charset="0"/>
                <a:cs typeface="Times New Roman" panose="02020603050405020304" pitchFamily="18" charset="0"/>
              </a:rPr>
              <a:t>Agustinus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membedakan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negara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dalam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dua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pengertian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yaitu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civitas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dei</a:t>
            </a:r>
            <a:r>
              <a:rPr lang="en-US" dirty="0">
                <a:latin typeface="Times New Roman" panose="02020603050405020304" pitchFamily="18" charset="0"/>
                <a:cs typeface="Times New Roman" panose="02020603050405020304" pitchFamily="18" charset="0"/>
              </a:rPr>
              <a:t> yang </a:t>
            </a:r>
            <a:r>
              <a:rPr lang="en-US" dirty="0" err="1">
                <a:latin typeface="Times New Roman" panose="02020603050405020304" pitchFamily="18" charset="0"/>
                <a:cs typeface="Times New Roman" panose="02020603050405020304" pitchFamily="18" charset="0"/>
              </a:rPr>
              <a:t>artinya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negara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Tuhan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civitas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terrena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atau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civitas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diaboli</a:t>
            </a:r>
            <a:r>
              <a:rPr lang="en-US" dirty="0">
                <a:latin typeface="Times New Roman" panose="02020603050405020304" pitchFamily="18" charset="0"/>
                <a:cs typeface="Times New Roman" panose="02020603050405020304" pitchFamily="18" charset="0"/>
              </a:rPr>
              <a:t> yang </a:t>
            </a:r>
            <a:r>
              <a:rPr lang="en-US" dirty="0" err="1">
                <a:latin typeface="Times New Roman" panose="02020603050405020304" pitchFamily="18" charset="0"/>
                <a:cs typeface="Times New Roman" panose="02020603050405020304" pitchFamily="18" charset="0"/>
              </a:rPr>
              <a:t>artinya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negara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duniawi</a:t>
            </a:r>
            <a:r>
              <a:rPr lang="en-US" dirty="0">
                <a:latin typeface="Times New Roman" panose="02020603050405020304" pitchFamily="18" charset="0"/>
                <a:cs typeface="Times New Roman" panose="02020603050405020304" pitchFamily="18" charset="0"/>
              </a:rPr>
              <a:t>.</a:t>
            </a:r>
          </a:p>
          <a:p>
            <a:pPr marL="342900" indent="-342900" algn="just">
              <a:lnSpc>
                <a:spcPct val="90000"/>
              </a:lnSpc>
              <a:buSzTx/>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lgn="just">
              <a:lnSpc>
                <a:spcPct val="90000"/>
              </a:lnSpc>
              <a:buFont typeface="+mj-lt"/>
              <a:buAutoNum type="arabicPeriod"/>
            </a:pPr>
            <a:r>
              <a:rPr lang="en-US" dirty="0" err="1">
                <a:latin typeface="Times New Roman" panose="02020603050405020304" pitchFamily="18" charset="0"/>
                <a:cs typeface="Times New Roman" panose="02020603050405020304" pitchFamily="18" charset="0"/>
              </a:rPr>
              <a:t>Nicollo</a:t>
            </a:r>
            <a:r>
              <a:rPr lang="en-US" dirty="0">
                <a:latin typeface="Times New Roman" panose="02020603050405020304" pitchFamily="18" charset="0"/>
                <a:cs typeface="Times New Roman" panose="02020603050405020304" pitchFamily="18" charset="0"/>
              </a:rPr>
              <a:t> Machiavelli (1469-1527) </a:t>
            </a:r>
            <a:r>
              <a:rPr lang="en-US" dirty="0" err="1">
                <a:latin typeface="Times New Roman" panose="02020603050405020304" pitchFamily="18" charset="0"/>
                <a:cs typeface="Times New Roman" panose="02020603050405020304" pitchFamily="18" charset="0"/>
              </a:rPr>
              <a:t>merumuskan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negara</a:t>
            </a:r>
            <a:r>
              <a:rPr lang="en-US" dirty="0">
                <a:latin typeface="Times New Roman" panose="02020603050405020304" pitchFamily="18" charset="0"/>
                <a:cs typeface="Times New Roman" panose="02020603050405020304" pitchFamily="18" charset="0"/>
              </a:rPr>
              <a:t> sebagai </a:t>
            </a:r>
            <a:r>
              <a:rPr lang="en-US" dirty="0" err="1">
                <a:latin typeface="Times New Roman" panose="02020603050405020304" pitchFamily="18" charset="0"/>
                <a:cs typeface="Times New Roman" panose="02020603050405020304" pitchFamily="18" charset="0"/>
              </a:rPr>
              <a:t>negara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kekuasaan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dalam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bukunya</a:t>
            </a:r>
            <a:r>
              <a:rPr lang="en-US" dirty="0">
                <a:latin typeface="Times New Roman" panose="02020603050405020304" pitchFamily="18" charset="0"/>
                <a:cs typeface="Times New Roman" panose="02020603050405020304" pitchFamily="18" charset="0"/>
              </a:rPr>
              <a:t> Il Principle. </a:t>
            </a:r>
            <a:r>
              <a:rPr lang="en-US" dirty="0" err="1">
                <a:latin typeface="Times New Roman" panose="02020603050405020304" pitchFamily="18" charset="0"/>
                <a:cs typeface="Times New Roman" panose="02020603050405020304" pitchFamily="18" charset="0"/>
              </a:rPr>
              <a:t>Ia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terkenal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karena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ajarannya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tentang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tujuan</a:t>
            </a:r>
            <a:r>
              <a:rPr lang="en-US" dirty="0">
                <a:latin typeface="Times New Roman" panose="02020603050405020304" pitchFamily="18" charset="0"/>
                <a:cs typeface="Times New Roman" panose="02020603050405020304" pitchFamily="18" charset="0"/>
              </a:rPr>
              <a:t> yang </a:t>
            </a:r>
            <a:r>
              <a:rPr lang="en-US" dirty="0" err="1">
                <a:latin typeface="Times New Roman" panose="02020603050405020304" pitchFamily="18" charset="0"/>
                <a:cs typeface="Times New Roman" panose="02020603050405020304" pitchFamily="18" charset="0"/>
              </a:rPr>
              <a:t>dapat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menghalalkan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segala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cara</a:t>
            </a:r>
            <a:r>
              <a:rPr lang="en-US" dirty="0">
                <a:latin typeface="Times New Roman" panose="02020603050405020304" pitchFamily="18" charset="0"/>
                <a:cs typeface="Times New Roman" panose="02020603050405020304" pitchFamily="18" charset="0"/>
              </a:rPr>
              <a:t>. </a:t>
            </a:r>
          </a:p>
          <a:p>
            <a:pPr marL="342900" indent="-342900" algn="just">
              <a:lnSpc>
                <a:spcPct val="90000"/>
              </a:lnSpc>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Georg </a:t>
            </a:r>
            <a:r>
              <a:rPr lang="en-US" dirty="0" err="1">
                <a:latin typeface="Times New Roman" panose="02020603050405020304" pitchFamily="18" charset="0"/>
                <a:cs typeface="Times New Roman" panose="02020603050405020304" pitchFamily="18" charset="0"/>
              </a:rPr>
              <a:t>Jellinek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mengatakan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bahwa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negara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adalah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organisasi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kekuasaan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sekelompok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manusia</a:t>
            </a:r>
            <a:r>
              <a:rPr lang="en-US" dirty="0">
                <a:latin typeface="Times New Roman" panose="02020603050405020304" pitchFamily="18" charset="0"/>
                <a:cs typeface="Times New Roman" panose="02020603050405020304" pitchFamily="18" charset="0"/>
              </a:rPr>
              <a:t> yang </a:t>
            </a:r>
            <a:r>
              <a:rPr lang="en-US" dirty="0" err="1">
                <a:latin typeface="Times New Roman" panose="02020603050405020304" pitchFamily="18" charset="0"/>
                <a:cs typeface="Times New Roman" panose="02020603050405020304" pitchFamily="18" charset="0"/>
              </a:rPr>
              <a:t>telah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berkediaman</a:t>
            </a:r>
            <a:r>
              <a:rPr lang="en-US" dirty="0">
                <a:latin typeface="Times New Roman" panose="02020603050405020304" pitchFamily="18" charset="0"/>
                <a:cs typeface="Times New Roman" panose="02020603050405020304" pitchFamily="18" charset="0"/>
              </a:rPr>
              <a:t> di </a:t>
            </a:r>
            <a:r>
              <a:rPr lang="en-US" dirty="0" err="1">
                <a:latin typeface="Times New Roman" panose="02020603050405020304" pitchFamily="18" charset="0"/>
                <a:cs typeface="Times New Roman" panose="02020603050405020304" pitchFamily="18" charset="0"/>
              </a:rPr>
              <a:t>wilayah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tertentu</a:t>
            </a:r>
            <a:r>
              <a:rPr lang="en-US" dirty="0">
                <a:latin typeface="Times New Roman" panose="02020603050405020304" pitchFamily="18" charset="0"/>
                <a:cs typeface="Times New Roman" panose="02020603050405020304" pitchFamily="18" charset="0"/>
              </a:rPr>
              <a:t>.</a:t>
            </a:r>
          </a:p>
          <a:p>
            <a:pPr marL="342900" indent="-342900" algn="just">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dirty="0" err="1">
                <a:latin typeface="Times New Roman" panose="02020603050405020304" pitchFamily="18" charset="0"/>
                <a:cs typeface="Times New Roman" panose="02020603050405020304" pitchFamily="18" charset="0"/>
              </a:rPr>
              <a:t>Kranenburg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negara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adalah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organisasi</a:t>
            </a:r>
            <a:r>
              <a:rPr lang="en-US" dirty="0">
                <a:latin typeface="Times New Roman" panose="02020603050405020304" pitchFamily="18" charset="0"/>
                <a:cs typeface="Times New Roman" panose="02020603050405020304" pitchFamily="18" charset="0"/>
              </a:rPr>
              <a:t> yang </a:t>
            </a:r>
            <a:r>
              <a:rPr lang="en-US" dirty="0" err="1">
                <a:latin typeface="Times New Roman" panose="02020603050405020304" pitchFamily="18" charset="0"/>
                <a:cs typeface="Times New Roman" panose="02020603050405020304" pitchFamily="18" charset="0"/>
              </a:rPr>
              <a:t>timbul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karena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kehendak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suatu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golongan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atau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bangsanya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sendiri</a:t>
            </a:r>
            <a:r>
              <a:rPr lang="en-US" dirty="0">
                <a:latin typeface="Times New Roman" panose="02020603050405020304" pitchFamily="18" charset="0"/>
                <a:cs typeface="Times New Roman" panose="02020603050405020304" pitchFamily="18" charset="0"/>
              </a:rPr>
              <a:t>.</a:t>
            </a:r>
          </a:p>
          <a:p>
            <a:pPr marL="342900" indent="-342900" algn="just">
              <a:buFont typeface="+mj-lt"/>
              <a:buAutoNum type="arabicPeriod"/>
            </a:pPr>
            <a:endParaRPr lang="en-US" sz="1400" dirty="0">
              <a:latin typeface="Times New Roman" panose="02020603050405020304" pitchFamily="18" charset="0"/>
              <a:cs typeface="Times New Roman" panose="02020603050405020304" pitchFamily="18" charset="0"/>
            </a:endParaRPr>
          </a:p>
          <a:p>
            <a:pPr marL="633413" indent="-633413" algn="just">
              <a:lnSpc>
                <a:spcPct val="90000"/>
              </a:lnSpc>
              <a:buSzTx/>
              <a:buFont typeface="+mj-lt"/>
              <a:buAutoNum type="arabicPeriod"/>
            </a:pPr>
            <a:endParaRPr lang="en-US" sz="1400" dirty="0"/>
          </a:p>
        </p:txBody>
      </p:sp>
    </p:spTree>
    <p:extLst>
      <p:ext uri="{BB962C8B-B14F-4D97-AF65-F5344CB8AC3E}">
        <p14:creationId xmlns:p14="http://schemas.microsoft.com/office/powerpoint/2010/main" val="375482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2000" y="838201"/>
            <a:ext cx="7620000" cy="3908762"/>
          </a:xfrm>
          <a:prstGeom prst="rect">
            <a:avLst/>
          </a:prstGeom>
        </p:spPr>
        <p:txBody>
          <a:bodyPr wrap="square">
            <a:spAutoFit/>
          </a:bodyPr>
          <a:lstStyle/>
          <a:p>
            <a:pPr algn="just"/>
            <a:r>
              <a:rPr lang="en-US" b="1" dirty="0" err="1">
                <a:latin typeface="Times New Roman" panose="02020603050405020304" pitchFamily="18" charset="0"/>
                <a:cs typeface="Times New Roman" panose="02020603050405020304" pitchFamily="18" charset="0"/>
              </a:rPr>
              <a:t>Konsep</a:t>
            </a:r>
            <a:r>
              <a:rPr lang="en-US" b="1" dirty="0">
                <a:latin typeface="Times New Roman" panose="02020603050405020304" pitchFamily="18" charset="0"/>
                <a:cs typeface="Times New Roman" panose="02020603050405020304" pitchFamily="18" charset="0"/>
              </a:rPr>
              <a:t> Negara :</a:t>
            </a:r>
          </a:p>
          <a:p>
            <a:pPr marL="468313" indent="-468313" algn="just">
              <a:buClr>
                <a:schemeClr val="tx1"/>
              </a:buClr>
              <a:buSzTx/>
            </a:pPr>
            <a:r>
              <a:rPr lang="en-US" b="1" dirty="0">
                <a:latin typeface="Times New Roman" panose="02020603050405020304" pitchFamily="18" charset="0"/>
                <a:cs typeface="Times New Roman" panose="02020603050405020304" pitchFamily="18" charset="0"/>
              </a:rPr>
              <a:t>Sebagai </a:t>
            </a:r>
            <a:r>
              <a:rPr lang="en-US" b="1" dirty="0" err="1">
                <a:latin typeface="Times New Roman" panose="02020603050405020304" pitchFamily="18" charset="0"/>
                <a:cs typeface="Times New Roman" panose="02020603050405020304" pitchFamily="18" charset="0"/>
              </a:rPr>
              <a:t>organisasi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kekuasaan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negara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memiliki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sifat</a:t>
            </a:r>
            <a:endParaRPr lang="en-US" b="1" dirty="0">
              <a:latin typeface="Times New Roman" panose="02020603050405020304" pitchFamily="18" charset="0"/>
              <a:cs typeface="Times New Roman" panose="02020603050405020304" pitchFamily="18" charset="0"/>
            </a:endParaRPr>
          </a:p>
          <a:p>
            <a:pPr marL="468313" indent="-468313" algn="just">
              <a:buClr>
                <a:schemeClr val="tx1"/>
              </a:buClr>
              <a:buSzTx/>
            </a:pPr>
            <a:r>
              <a:rPr lang="en-US" b="1" dirty="0" err="1">
                <a:latin typeface="Times New Roman" panose="02020603050405020304" pitchFamily="18" charset="0"/>
                <a:cs typeface="Times New Roman" panose="02020603050405020304" pitchFamily="18" charset="0"/>
              </a:rPr>
              <a:t>memaksa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monopoli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dan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mencakup</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semua</a:t>
            </a:r>
            <a:r>
              <a:rPr lang="en-US" dirty="0">
                <a:latin typeface="Times New Roman" panose="02020603050405020304" pitchFamily="18" charset="0"/>
                <a:cs typeface="Times New Roman" panose="02020603050405020304" pitchFamily="18" charset="0"/>
              </a:rPr>
              <a:t>.</a:t>
            </a:r>
          </a:p>
          <a:p>
            <a:pPr marL="468313" indent="-468313" algn="just">
              <a:buClr>
                <a:schemeClr val="tx1"/>
              </a:buClr>
              <a:buSzTx/>
            </a:pPr>
            <a:endParaRPr lang="en-US" dirty="0">
              <a:latin typeface="Times New Roman" panose="02020603050405020304" pitchFamily="18" charset="0"/>
              <a:cs typeface="Times New Roman" panose="02020603050405020304" pitchFamily="18" charset="0"/>
            </a:endParaRPr>
          </a:p>
          <a:p>
            <a:pPr marL="468313" indent="-468313" algn="just">
              <a:buClr>
                <a:schemeClr val="tx1"/>
              </a:buClr>
              <a:buSzTx/>
              <a:buFont typeface="Wingdings" pitchFamily="2" charset="2"/>
              <a:buChar char="§"/>
            </a:pPr>
            <a:r>
              <a:rPr lang="en-US" i="1" dirty="0" err="1">
                <a:latin typeface="Times New Roman" panose="02020603050405020304" pitchFamily="18" charset="0"/>
                <a:cs typeface="Times New Roman" panose="02020603050405020304" pitchFamily="18" charset="0"/>
              </a:rPr>
              <a:t>Memaksa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artinya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negara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dapat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memaksakan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kehendak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kekuasaannya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untuk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menyeleng-garakan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ketertiban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dengan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memakai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kekerasan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fisik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maupun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melalui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jalur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hukum</a:t>
            </a:r>
            <a:r>
              <a:rPr lang="en-US" dirty="0">
                <a:latin typeface="Times New Roman" panose="02020603050405020304" pitchFamily="18" charset="0"/>
                <a:cs typeface="Times New Roman" panose="02020603050405020304" pitchFamily="18" charset="0"/>
              </a:rPr>
              <a:t> (legal);</a:t>
            </a:r>
          </a:p>
          <a:p>
            <a:pPr marL="468313" indent="-468313" algn="just">
              <a:buClr>
                <a:schemeClr val="tx1"/>
              </a:buClr>
              <a:buSzTx/>
              <a:buFont typeface="Wingdings" pitchFamily="2" charset="2"/>
              <a:buChar char="§"/>
            </a:pPr>
            <a:r>
              <a:rPr lang="en-US" i="1" dirty="0" err="1">
                <a:latin typeface="Times New Roman" panose="02020603050405020304" pitchFamily="18" charset="0"/>
                <a:cs typeface="Times New Roman" panose="02020603050405020304" pitchFamily="18" charset="0"/>
              </a:rPr>
              <a:t>Monopoli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artinya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negara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memiliki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menetapkan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tujuan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bersama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masyarakat</a:t>
            </a:r>
            <a:r>
              <a:rPr lang="en-US" dirty="0">
                <a:latin typeface="Times New Roman" panose="02020603050405020304" pitchFamily="18" charset="0"/>
                <a:cs typeface="Times New Roman" panose="02020603050405020304" pitchFamily="18" charset="0"/>
              </a:rPr>
              <a:t>. Negara </a:t>
            </a:r>
            <a:r>
              <a:rPr lang="en-US" dirty="0" err="1">
                <a:latin typeface="Times New Roman" panose="02020603050405020304" pitchFamily="18" charset="0"/>
                <a:cs typeface="Times New Roman" panose="02020603050405020304" pitchFamily="18" charset="0"/>
              </a:rPr>
              <a:t>memiliki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untuk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melarang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sesuatu</a:t>
            </a:r>
            <a:r>
              <a:rPr lang="en-US" dirty="0">
                <a:latin typeface="Times New Roman" panose="02020603050405020304" pitchFamily="18" charset="0"/>
                <a:cs typeface="Times New Roman" panose="02020603050405020304" pitchFamily="18" charset="0"/>
              </a:rPr>
              <a:t> yang </a:t>
            </a:r>
            <a:r>
              <a:rPr lang="en-US" dirty="0" err="1">
                <a:latin typeface="Times New Roman" panose="02020603050405020304" pitchFamily="18" charset="0"/>
                <a:cs typeface="Times New Roman" panose="02020603050405020304" pitchFamily="18" charset="0"/>
              </a:rPr>
              <a:t>bertentangan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menganjurkan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sesuatu</a:t>
            </a:r>
            <a:r>
              <a:rPr lang="en-US" dirty="0">
                <a:latin typeface="Times New Roman" panose="02020603050405020304" pitchFamily="18" charset="0"/>
                <a:cs typeface="Times New Roman" panose="02020603050405020304" pitchFamily="18" charset="0"/>
              </a:rPr>
              <a:t> yang </a:t>
            </a:r>
            <a:r>
              <a:rPr lang="en-US" dirty="0" err="1">
                <a:latin typeface="Times New Roman" panose="02020603050405020304" pitchFamily="18" charset="0"/>
                <a:cs typeface="Times New Roman" panose="02020603050405020304" pitchFamily="18" charset="0"/>
              </a:rPr>
              <a:t>dibutuhkan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masyarakat</a:t>
            </a:r>
            <a:r>
              <a:rPr lang="en-US" dirty="0">
                <a:latin typeface="Times New Roman" panose="02020603050405020304" pitchFamily="18" charset="0"/>
                <a:cs typeface="Times New Roman" panose="02020603050405020304" pitchFamily="18" charset="0"/>
              </a:rPr>
              <a:t>.</a:t>
            </a:r>
          </a:p>
          <a:p>
            <a:pPr marL="468313" indent="-468313" algn="just">
              <a:buClr>
                <a:schemeClr val="tx1"/>
              </a:buClr>
              <a:buSzTx/>
              <a:buFont typeface="Wingdings" pitchFamily="2" charset="2"/>
              <a:buChar char="§"/>
            </a:pPr>
            <a:r>
              <a:rPr lang="en-US" i="1" dirty="0" err="1">
                <a:latin typeface="Times New Roman" panose="02020603050405020304" pitchFamily="18" charset="0"/>
                <a:cs typeface="Times New Roman" panose="02020603050405020304" pitchFamily="18" charset="0"/>
              </a:rPr>
              <a:t>Mencakup</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semua</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totaliter</a:t>
            </a:r>
            <a:r>
              <a:rPr lang="en-US" i="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artinya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semua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peraturan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kebijakan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negara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berlaku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untuk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semua</a:t>
            </a:r>
            <a:r>
              <a:rPr lang="en-US" dirty="0">
                <a:latin typeface="Times New Roman" panose="02020603050405020304" pitchFamily="18" charset="0"/>
                <a:cs typeface="Times New Roman" panose="02020603050405020304" pitchFamily="18" charset="0"/>
              </a:rPr>
              <a:t> orang </a:t>
            </a:r>
            <a:r>
              <a:rPr lang="en-US" dirty="0" err="1">
                <a:latin typeface="Times New Roman" panose="02020603050405020304" pitchFamily="18" charset="0"/>
                <a:cs typeface="Times New Roman" panose="02020603050405020304" pitchFamily="18" charset="0"/>
              </a:rPr>
              <a:t>tanpa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kecuali</a:t>
            </a:r>
            <a:r>
              <a:rPr lang="en-US" dirty="0">
                <a:latin typeface="Times New Roman" panose="02020603050405020304" pitchFamily="18" charset="0"/>
                <a:cs typeface="Times New Roman" panose="02020603050405020304" pitchFamily="18" charset="0"/>
              </a:rPr>
              <a:t>.</a:t>
            </a:r>
          </a:p>
          <a:p>
            <a:pPr marL="285750" indent="-285750" algn="just">
              <a:buFont typeface="Wingdings" pitchFamily="2" charset="2"/>
              <a:buChar char="§"/>
            </a:pPr>
            <a:endParaRPr lang="en-US" sz="1600" dirty="0">
              <a:latin typeface="Times New Roman" panose="02020603050405020304" pitchFamily="18" charset="0"/>
              <a:cs typeface="Times New Roman" panose="02020603050405020304" pitchFamily="18" charset="0"/>
            </a:endParaRPr>
          </a:p>
          <a:p>
            <a:pPr marL="285750" indent="-285750" algn="just">
              <a:buFont typeface="Wingdings" pitchFamily="2" charset="2"/>
              <a:buChar char="§"/>
            </a:pPr>
            <a:endParaRPr lang="en-US" sz="1600" dirty="0"/>
          </a:p>
        </p:txBody>
      </p:sp>
      <p:sp>
        <p:nvSpPr>
          <p:cNvPr id="2" name="Rectangle 1"/>
          <p:cNvSpPr/>
          <p:nvPr/>
        </p:nvSpPr>
        <p:spPr>
          <a:xfrm>
            <a:off x="685800" y="4495800"/>
            <a:ext cx="6019800" cy="923330"/>
          </a:xfrm>
          <a:prstGeom prst="rect">
            <a:avLst/>
          </a:prstGeom>
        </p:spPr>
        <p:txBody>
          <a:bodyPr wrap="square">
            <a:spAutoFit/>
          </a:bodyPr>
          <a:lstStyle/>
          <a:p>
            <a:endParaRPr lang="en-US" b="1" dirty="0"/>
          </a:p>
          <a:p>
            <a:r>
              <a:rPr lang="en-US" b="1" dirty="0"/>
              <a:t>Negara sebagai  </a:t>
            </a:r>
            <a:r>
              <a:rPr lang="en-US" b="1" dirty="0" err="1"/>
              <a:t>Sebuah</a:t>
            </a:r>
            <a:r>
              <a:rPr lang="en-US" b="1" dirty="0"/>
              <a:t> Blok </a:t>
            </a:r>
            <a:r>
              <a:rPr lang="en-US" b="1" dirty="0" err="1"/>
              <a:t>Bangunan</a:t>
            </a:r>
            <a:r>
              <a:rPr lang="en-US" b="1" dirty="0"/>
              <a:t>  </a:t>
            </a:r>
            <a:r>
              <a:rPr lang="en-US" b="1" dirty="0" err="1"/>
              <a:t>Analitis</a:t>
            </a:r>
            <a:br>
              <a:rPr lang="en-US" b="1" dirty="0"/>
            </a:br>
            <a:endParaRPr lang="en-US" b="1" dirty="0"/>
          </a:p>
        </p:txBody>
      </p:sp>
      <p:sp>
        <p:nvSpPr>
          <p:cNvPr id="4" name="Rectangle 3"/>
          <p:cNvSpPr/>
          <p:nvPr/>
        </p:nvSpPr>
        <p:spPr>
          <a:xfrm>
            <a:off x="685799" y="5181600"/>
            <a:ext cx="4609531" cy="923330"/>
          </a:xfrm>
          <a:prstGeom prst="rect">
            <a:avLst/>
          </a:prstGeom>
        </p:spPr>
        <p:txBody>
          <a:bodyPr wrap="square">
            <a:spAutoFit/>
          </a:bodyPr>
          <a:lstStyle/>
          <a:p>
            <a:pPr>
              <a:buFont typeface="Courier New" panose="02070309020205020404" pitchFamily="49" charset="0"/>
              <a:buChar char="o"/>
            </a:pPr>
            <a:r>
              <a:rPr lang="en-US" dirty="0">
                <a:latin typeface="Arial" panose="020B0604020202020204" pitchFamily="34" charset="0"/>
                <a:cs typeface="Arial" panose="020B0604020202020204" pitchFamily="34" charset="0"/>
              </a:rPr>
              <a:t>  </a:t>
            </a:r>
            <a:r>
              <a:rPr lang="en-US" dirty="0">
                <a:latin typeface="Times New Roman" panose="02020603050405020304" pitchFamily="18" charset="0"/>
                <a:cs typeface="Times New Roman" panose="02020603050405020304" pitchFamily="18" charset="0"/>
              </a:rPr>
              <a:t>Negara </a:t>
            </a:r>
            <a:r>
              <a:rPr lang="en-US" dirty="0" err="1">
                <a:latin typeface="Times New Roman" panose="02020603050405020304" pitchFamily="18" charset="0"/>
                <a:cs typeface="Times New Roman" panose="02020603050405020304" pitchFamily="18" charset="0"/>
              </a:rPr>
              <a:t>dan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Pembagian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Kerja</a:t>
            </a:r>
            <a:endParaRPr lang="en-US"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Revolusi</a:t>
            </a:r>
            <a:endParaRPr lang="en-US"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  Negara </a:t>
            </a:r>
            <a:r>
              <a:rPr lang="en-US" dirty="0" err="1">
                <a:latin typeface="Times New Roman" panose="02020603050405020304" pitchFamily="18" charset="0"/>
                <a:cs typeface="Times New Roman" panose="02020603050405020304" pitchFamily="18" charset="0"/>
              </a:rPr>
              <a:t>ditengah-tengah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dunia</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8137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5791200" cy="762000"/>
          </a:xfrm>
        </p:spPr>
        <p:txBody>
          <a:bodyPr>
            <a:normAutofit/>
          </a:bodyPr>
          <a:lstStyle/>
          <a:p>
            <a:r>
              <a:rPr lang="en-US" dirty="0" err="1"/>
              <a:t>Konsep</a:t>
            </a:r>
            <a:r>
              <a:rPr lang="en-US" dirty="0"/>
              <a:t> </a:t>
            </a:r>
            <a:r>
              <a:rPr lang="en-US" dirty="0" err="1"/>
              <a:t>Kekuasaan</a:t>
            </a:r>
            <a:endParaRPr lang="en-US" dirty="0"/>
          </a:p>
        </p:txBody>
      </p:sp>
      <p:sp>
        <p:nvSpPr>
          <p:cNvPr id="3" name="Content Placeholder 2"/>
          <p:cNvSpPr>
            <a:spLocks noGrp="1"/>
          </p:cNvSpPr>
          <p:nvPr>
            <p:ph idx="1"/>
          </p:nvPr>
        </p:nvSpPr>
        <p:spPr>
          <a:xfrm>
            <a:off x="1371599" y="1066800"/>
            <a:ext cx="6762467" cy="5257800"/>
          </a:xfrm>
        </p:spPr>
        <p:txBody>
          <a:bodyPr>
            <a:normAutofit fontScale="92500" lnSpcReduction="20000"/>
          </a:bodyPr>
          <a:lstStyle/>
          <a:p>
            <a:pPr algn="just"/>
            <a:r>
              <a:rPr lang="en-US" sz="2000" dirty="0" err="1">
                <a:latin typeface="Times New Roman" panose="02020603050405020304" pitchFamily="18" charset="0"/>
                <a:cs typeface="Times New Roman" panose="02020603050405020304" pitchFamily="18" charset="0"/>
              </a:rPr>
              <a:t>Kekuasaan</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kemampuan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untuk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mempengaruhi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seseorang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untuk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melakukan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sesuatu</a:t>
            </a:r>
            <a:r>
              <a:rPr lang="en-US" sz="2000" dirty="0">
                <a:latin typeface="Times New Roman" panose="02020603050405020304" pitchFamily="18" charset="0"/>
                <a:cs typeface="Times New Roman" panose="02020603050405020304" pitchFamily="18" charset="0"/>
              </a:rPr>
              <a:t> yang </a:t>
            </a:r>
            <a:r>
              <a:rPr lang="en-US" sz="2000" dirty="0" err="1">
                <a:latin typeface="Times New Roman" panose="02020603050405020304" pitchFamily="18" charset="0"/>
                <a:cs typeface="Times New Roman" panose="02020603050405020304" pitchFamily="18" charset="0"/>
              </a:rPr>
              <a:t>bahkan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tidak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ingin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lakukan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melalui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paksaan</a:t>
            </a:r>
            <a:r>
              <a:rPr lang="en-US" sz="2000" dirty="0">
                <a:latin typeface="Times New Roman" panose="02020603050405020304" pitchFamily="18" charset="0"/>
                <a:cs typeface="Times New Roman" panose="02020603050405020304" pitchFamily="18" charset="0"/>
              </a:rPr>
              <a:t>.</a:t>
            </a:r>
          </a:p>
          <a:p>
            <a:pPr algn="just"/>
            <a:r>
              <a:rPr lang="en-US" sz="2000" dirty="0" err="1">
                <a:latin typeface="Times New Roman" panose="02020603050405020304" pitchFamily="18" charset="0"/>
                <a:cs typeface="Times New Roman" panose="02020603050405020304" pitchFamily="18" charset="0"/>
              </a:rPr>
              <a:t>Kekuasaan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adalah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wewenang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dalam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bentuk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aktif</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Wewenang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adalah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potensi</a:t>
            </a:r>
            <a:r>
              <a:rPr lang="en-US" sz="2000" dirty="0">
                <a:latin typeface="Times New Roman" panose="02020603050405020304" pitchFamily="18" charset="0"/>
                <a:cs typeface="Times New Roman" panose="02020603050405020304" pitchFamily="18" charset="0"/>
              </a:rPr>
              <a:t> yang </a:t>
            </a:r>
            <a:r>
              <a:rPr lang="en-US" sz="2000" dirty="0" err="1">
                <a:latin typeface="Times New Roman" panose="02020603050405020304" pitchFamily="18" charset="0"/>
                <a:cs typeface="Times New Roman" panose="02020603050405020304" pitchFamily="18" charset="0"/>
              </a:rPr>
              <a:t>ada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pada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seseorang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untuk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berkuasa</a:t>
            </a:r>
            <a:r>
              <a:rPr lang="en-US" sz="2000" dirty="0">
                <a:latin typeface="Times New Roman" panose="02020603050405020304" pitchFamily="18" charset="0"/>
                <a:cs typeface="Times New Roman" panose="02020603050405020304" pitchFamily="18" charset="0"/>
              </a:rPr>
              <a:t>.</a:t>
            </a:r>
          </a:p>
          <a:p>
            <a:pPr algn="just"/>
            <a:r>
              <a:rPr lang="en-US" sz="2000" dirty="0" err="1">
                <a:latin typeface="Times New Roman" panose="02020603050405020304" pitchFamily="18" charset="0"/>
                <a:cs typeface="Times New Roman" panose="02020603050405020304" pitchFamily="18" charset="0"/>
              </a:rPr>
              <a:t>Legitimasi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adalah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pengakuan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keabsahan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atas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kekuasaan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Seseorang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memiliki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wewenang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berinteraksi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dengan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orang</a:t>
            </a:r>
            <a:r>
              <a:rPr lang="en-US" sz="2000" dirty="0">
                <a:latin typeface="Times New Roman" panose="02020603050405020304" pitchFamily="18" charset="0"/>
                <a:cs typeface="Times New Roman" panose="02020603050405020304" pitchFamily="18" charset="0"/>
              </a:rPr>
              <a:t> lain </a:t>
            </a:r>
            <a:r>
              <a:rPr lang="en-US" sz="2000" dirty="0" err="1">
                <a:latin typeface="Times New Roman" panose="02020603050405020304" pitchFamily="18" charset="0"/>
                <a:cs typeface="Times New Roman" panose="02020603050405020304" pitchFamily="18" charset="0"/>
              </a:rPr>
              <a:t>tidak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dapat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dikatakan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punya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kekuasaan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pada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orang</a:t>
            </a:r>
            <a:r>
              <a:rPr lang="en-US" sz="2000" dirty="0">
                <a:latin typeface="Times New Roman" panose="02020603050405020304" pitchFamily="18" charset="0"/>
                <a:cs typeface="Times New Roman" panose="02020603050405020304" pitchFamily="18" charset="0"/>
              </a:rPr>
              <a:t> lain </a:t>
            </a:r>
            <a:r>
              <a:rPr lang="en-US" sz="2000" dirty="0" err="1">
                <a:latin typeface="Times New Roman" panose="02020603050405020304" pitchFamily="18" charset="0"/>
                <a:cs typeface="Times New Roman" panose="02020603050405020304" pitchFamily="18" charset="0"/>
              </a:rPr>
              <a:t>apabila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dia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tidak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mengakui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relasi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wewenangnya</a:t>
            </a:r>
            <a:r>
              <a:rPr lang="en-US" sz="2000" dirty="0">
                <a:latin typeface="Times New Roman" panose="02020603050405020304" pitchFamily="18" charset="0"/>
                <a:cs typeface="Times New Roman" panose="02020603050405020304" pitchFamily="18" charset="0"/>
              </a:rPr>
              <a:t>.</a:t>
            </a:r>
          </a:p>
          <a:p>
            <a:pPr algn="just"/>
            <a:r>
              <a:rPr lang="en-US" sz="2000" dirty="0" err="1">
                <a:latin typeface="Times New Roman" panose="02020603050405020304" pitchFamily="18" charset="0"/>
                <a:cs typeface="Times New Roman" panose="02020603050405020304" pitchFamily="18" charset="0"/>
              </a:rPr>
              <a:t>Ada</a:t>
            </a:r>
            <a:r>
              <a:rPr lang="en-US" sz="2000" dirty="0">
                <a:latin typeface="Times New Roman" panose="02020603050405020304" pitchFamily="18" charset="0"/>
                <a:cs typeface="Times New Roman" panose="02020603050405020304" pitchFamily="18" charset="0"/>
              </a:rPr>
              <a:t> 3 </a:t>
            </a:r>
            <a:r>
              <a:rPr lang="en-US" sz="2000" dirty="0" err="1">
                <a:latin typeface="Times New Roman" panose="02020603050405020304" pitchFamily="18" charset="0"/>
                <a:cs typeface="Times New Roman" panose="02020603050405020304" pitchFamily="18" charset="0"/>
              </a:rPr>
              <a:t>macam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legitimasi</a:t>
            </a:r>
            <a:r>
              <a:rPr lang="en-US" sz="2000" dirty="0">
                <a:latin typeface="Times New Roman" panose="02020603050405020304" pitchFamily="18" charset="0"/>
                <a:cs typeface="Times New Roman" panose="02020603050405020304" pitchFamily="18" charset="0"/>
              </a:rPr>
              <a:t> :</a:t>
            </a:r>
          </a:p>
          <a:p>
            <a:pPr algn="just">
              <a:buNone/>
            </a:pPr>
            <a:r>
              <a:rPr lang="en-US" sz="2000" dirty="0">
                <a:latin typeface="Times New Roman" panose="02020603050405020304" pitchFamily="18" charset="0"/>
                <a:cs typeface="Times New Roman" panose="02020603050405020304" pitchFamily="18" charset="0"/>
              </a:rPr>
              <a:t>	a. </a:t>
            </a:r>
            <a:r>
              <a:rPr lang="en-US" sz="2000" dirty="0" err="1">
                <a:latin typeface="Times New Roman" panose="02020603050405020304" pitchFamily="18" charset="0"/>
                <a:cs typeface="Times New Roman" panose="02020603050405020304" pitchFamily="18" charset="0"/>
              </a:rPr>
              <a:t>Legitimasi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religius</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sumber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legitimasi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untuk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berkuasa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berasal</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dari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argumentasi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transendental</a:t>
            </a:r>
            <a:r>
              <a:rPr lang="en-US" sz="2000" dirty="0">
                <a:latin typeface="Times New Roman" panose="02020603050405020304" pitchFamily="18" charset="0"/>
                <a:cs typeface="Times New Roman" panose="02020603050405020304" pitchFamily="18" charset="0"/>
              </a:rPr>
              <a:t>.</a:t>
            </a:r>
          </a:p>
          <a:p>
            <a:pPr algn="just">
              <a:buNone/>
            </a:pPr>
            <a:r>
              <a:rPr lang="en-US" sz="2000" dirty="0">
                <a:latin typeface="Times New Roman" panose="02020603050405020304" pitchFamily="18" charset="0"/>
                <a:cs typeface="Times New Roman" panose="02020603050405020304" pitchFamily="18" charset="0"/>
              </a:rPr>
              <a:t>	b. </a:t>
            </a:r>
            <a:r>
              <a:rPr lang="en-US" sz="2000" dirty="0" err="1">
                <a:latin typeface="Times New Roman" panose="02020603050405020304" pitchFamily="18" charset="0"/>
                <a:cs typeface="Times New Roman" panose="02020603050405020304" pitchFamily="18" charset="0"/>
              </a:rPr>
              <a:t>Legitimasi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elitis</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legitimasi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berasal</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dari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kemampuan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khusus</a:t>
            </a:r>
            <a:r>
              <a:rPr lang="en-US" sz="2000" dirty="0">
                <a:latin typeface="Times New Roman" panose="02020603050405020304" pitchFamily="18" charset="0"/>
                <a:cs typeface="Times New Roman" panose="02020603050405020304" pitchFamily="18" charset="0"/>
              </a:rPr>
              <a:t> 	yang </a:t>
            </a:r>
            <a:r>
              <a:rPr lang="en-US" sz="2000" dirty="0" err="1">
                <a:latin typeface="Times New Roman" panose="02020603050405020304" pitchFamily="18" charset="0"/>
                <a:cs typeface="Times New Roman" panose="02020603050405020304" pitchFamily="18" charset="0"/>
              </a:rPr>
              <a:t>dimiliki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oleh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seseorang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atau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sekelompok</a:t>
            </a:r>
            <a:r>
              <a:rPr lang="en-US" sz="2000" dirty="0">
                <a:latin typeface="Times New Roman" panose="02020603050405020304" pitchFamily="18" charset="0"/>
                <a:cs typeface="Times New Roman" panose="02020603050405020304" pitchFamily="18" charset="0"/>
              </a:rPr>
              <a:t> orang.</a:t>
            </a:r>
          </a:p>
          <a:p>
            <a:pPr algn="just">
              <a:buNone/>
            </a:pPr>
            <a:r>
              <a:rPr lang="en-US" sz="2000" dirty="0">
                <a:latin typeface="Times New Roman" panose="02020603050405020304" pitchFamily="18" charset="0"/>
                <a:cs typeface="Times New Roman" panose="02020603050405020304" pitchFamily="18" charset="0"/>
              </a:rPr>
              <a:t>	c. </a:t>
            </a:r>
            <a:r>
              <a:rPr lang="en-US" sz="2000" dirty="0" err="1">
                <a:latin typeface="Times New Roman" panose="02020603050405020304" pitchFamily="18" charset="0"/>
                <a:cs typeface="Times New Roman" panose="02020603050405020304" pitchFamily="18" charset="0"/>
              </a:rPr>
              <a:t>Legitimasi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demokratis</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legitimasi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berasal</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dari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kedaulatan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rakyat</a:t>
            </a:r>
            <a:r>
              <a:rPr lang="en-US" sz="200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6477000" cy="609600"/>
          </a:xfrm>
        </p:spPr>
        <p:txBody>
          <a:bodyPr>
            <a:normAutofit fontScale="90000"/>
          </a:bodyPr>
          <a:lstStyle/>
          <a:p>
            <a:r>
              <a:rPr lang="en-US" dirty="0" err="1"/>
              <a:t>Teori</a:t>
            </a:r>
            <a:r>
              <a:rPr lang="en-US" dirty="0"/>
              <a:t> – </a:t>
            </a:r>
            <a:r>
              <a:rPr lang="en-US" dirty="0" err="1"/>
              <a:t>teori</a:t>
            </a:r>
            <a:r>
              <a:rPr lang="en-US" dirty="0"/>
              <a:t> </a:t>
            </a:r>
            <a:r>
              <a:rPr lang="en-US" dirty="0" err="1"/>
              <a:t>ttg</a:t>
            </a:r>
            <a:r>
              <a:rPr lang="en-US" dirty="0"/>
              <a:t> </a:t>
            </a:r>
            <a:r>
              <a:rPr lang="en-US" dirty="0" err="1"/>
              <a:t>kekuasaan</a:t>
            </a:r>
            <a:endParaRPr lang="en-US" dirty="0"/>
          </a:p>
        </p:txBody>
      </p:sp>
      <p:sp>
        <p:nvSpPr>
          <p:cNvPr id="3" name="Content Placeholder 2"/>
          <p:cNvSpPr>
            <a:spLocks noGrp="1"/>
          </p:cNvSpPr>
          <p:nvPr>
            <p:ph idx="1"/>
          </p:nvPr>
        </p:nvSpPr>
        <p:spPr>
          <a:xfrm>
            <a:off x="457200" y="914400"/>
            <a:ext cx="8229600" cy="5562600"/>
          </a:xfrm>
        </p:spPr>
        <p:txBody>
          <a:bodyPr>
            <a:noAutofit/>
          </a:bodyPr>
          <a:lstStyle/>
          <a:p>
            <a:pPr>
              <a:buFont typeface="Wingdings" panose="05000000000000000000" pitchFamily="2" charset="2"/>
              <a:buChar char="v"/>
            </a:pPr>
            <a:r>
              <a:rPr lang="en-US" sz="1600" dirty="0" err="1">
                <a:latin typeface="Times New Roman" panose="02020603050405020304" pitchFamily="18" charset="0"/>
                <a:cs typeface="Times New Roman" panose="02020603050405020304" pitchFamily="18" charset="0"/>
              </a:rPr>
              <a:t>Menurut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maclever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ttg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piramida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kekuasaan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tiga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pola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umum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sistem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lapisan</a:t>
            </a:r>
            <a:r>
              <a:rPr lang="en-US" sz="1600" dirty="0">
                <a:latin typeface="Times New Roman" panose="02020603050405020304" pitchFamily="18" charset="0"/>
                <a:cs typeface="Times New Roman" panose="02020603050405020304" pitchFamily="18" charset="0"/>
              </a:rPr>
              <a:t>) :</a:t>
            </a:r>
          </a:p>
          <a:p>
            <a:pPr marL="0" indent="0">
              <a:buNone/>
            </a:pPr>
            <a:r>
              <a:rPr lang="en-US" sz="1600" b="1" dirty="0">
                <a:latin typeface="Times New Roman" panose="02020603050405020304" pitchFamily="18" charset="0"/>
                <a:cs typeface="Times New Roman" panose="02020603050405020304" pitchFamily="18" charset="0"/>
              </a:rPr>
              <a:t>1.      </a:t>
            </a:r>
            <a:r>
              <a:rPr lang="en-US" sz="1600" b="1" dirty="0" err="1">
                <a:latin typeface="Times New Roman" panose="02020603050405020304" pitchFamily="18" charset="0"/>
                <a:cs typeface="Times New Roman" panose="02020603050405020304" pitchFamily="18" charset="0"/>
              </a:rPr>
              <a:t>Tipe</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kasta</a:t>
            </a:r>
            <a:endParaRPr lang="en-US" sz="1600" b="1" dirty="0">
              <a:latin typeface="Times New Roman" panose="02020603050405020304" pitchFamily="18" charset="0"/>
              <a:cs typeface="Times New Roman" panose="02020603050405020304" pitchFamily="18" charset="0"/>
            </a:endParaRPr>
          </a:p>
          <a:p>
            <a:pPr marL="0" indent="0">
              <a:buNone/>
            </a:pPr>
            <a:r>
              <a:rPr lang="en-US" sz="1600" dirty="0" err="1">
                <a:latin typeface="Times New Roman" panose="02020603050405020304" pitchFamily="18" charset="0"/>
                <a:cs typeface="Times New Roman" panose="02020603050405020304" pitchFamily="18" charset="0"/>
              </a:rPr>
              <a:t>Tipe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kasta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adalah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sistem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lapisan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kekuasaan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dengan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garis</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pemisah</a:t>
            </a:r>
            <a:r>
              <a:rPr lang="en-US" sz="1600" dirty="0">
                <a:latin typeface="Times New Roman" panose="02020603050405020304" pitchFamily="18" charset="0"/>
                <a:cs typeface="Times New Roman" panose="02020603050405020304" pitchFamily="18" charset="0"/>
              </a:rPr>
              <a:t> yang </a:t>
            </a:r>
            <a:r>
              <a:rPr lang="en-US" sz="1600" dirty="0" err="1">
                <a:latin typeface="Times New Roman" panose="02020603050405020304" pitchFamily="18" charset="0"/>
                <a:cs typeface="Times New Roman" panose="02020603050405020304" pitchFamily="18" charset="0"/>
              </a:rPr>
              <a:t>tegas</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kaku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Garis</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pemisah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antara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masing-masing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lapisan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hampir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tak</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mungkin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ditembus</a:t>
            </a:r>
            <a:r>
              <a:rPr lang="en-US" sz="1600" dirty="0">
                <a:latin typeface="Times New Roman" panose="02020603050405020304" pitchFamily="18" charset="0"/>
                <a:cs typeface="Times New Roman" panose="02020603050405020304" pitchFamily="18" charset="0"/>
              </a:rPr>
              <a:t>. </a:t>
            </a:r>
          </a:p>
          <a:p>
            <a:pPr marL="0" indent="0">
              <a:buNone/>
            </a:pPr>
            <a:r>
              <a:rPr lang="en-US" sz="1600" b="1" dirty="0">
                <a:latin typeface="Times New Roman" panose="02020603050405020304" pitchFamily="18" charset="0"/>
                <a:cs typeface="Times New Roman" panose="02020603050405020304" pitchFamily="18" charset="0"/>
              </a:rPr>
              <a:t>2.      </a:t>
            </a:r>
            <a:r>
              <a:rPr lang="en-US" sz="1600" b="1" dirty="0" err="1">
                <a:latin typeface="Times New Roman" panose="02020603050405020304" pitchFamily="18" charset="0"/>
                <a:cs typeface="Times New Roman" panose="02020603050405020304" pitchFamily="18" charset="0"/>
              </a:rPr>
              <a:t>Tipe</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oligarkis</a:t>
            </a:r>
            <a:endParaRPr lang="en-US" sz="1600" dirty="0">
              <a:latin typeface="Times New Roman" panose="02020603050405020304" pitchFamily="18" charset="0"/>
              <a:cs typeface="Times New Roman" panose="02020603050405020304" pitchFamily="18" charset="0"/>
            </a:endParaRPr>
          </a:p>
          <a:p>
            <a:pPr marL="0" indent="0" algn="just">
              <a:buNone/>
            </a:pPr>
            <a:r>
              <a:rPr lang="en-US" sz="1600" dirty="0" err="1">
                <a:latin typeface="Times New Roman" panose="02020603050405020304" pitchFamily="18" charset="0"/>
                <a:cs typeface="Times New Roman" panose="02020603050405020304" pitchFamily="18" charset="0"/>
              </a:rPr>
              <a:t>Tipe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oligarkis</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adalah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tipe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berdasarkan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pd</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pembedaan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kelas-kelas</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sosial</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ditentukan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oleh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kebudayaan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masyarakat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terutama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pada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kesempatan</a:t>
            </a:r>
            <a:r>
              <a:rPr lang="en-US" sz="1600" dirty="0">
                <a:latin typeface="Times New Roman" panose="02020603050405020304" pitchFamily="18" charset="0"/>
                <a:cs typeface="Times New Roman" panose="02020603050405020304" pitchFamily="18" charset="0"/>
              </a:rPr>
              <a:t> yang </a:t>
            </a:r>
            <a:r>
              <a:rPr lang="en-US" sz="1600" dirty="0" err="1">
                <a:latin typeface="Times New Roman" panose="02020603050405020304" pitchFamily="18" charset="0"/>
                <a:cs typeface="Times New Roman" panose="02020603050405020304" pitchFamily="18" charset="0"/>
              </a:rPr>
              <a:t>diberikan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kepada</a:t>
            </a:r>
            <a:r>
              <a:rPr lang="en-US" sz="1600" dirty="0">
                <a:latin typeface="Times New Roman" panose="02020603050405020304" pitchFamily="18" charset="0"/>
                <a:cs typeface="Times New Roman" panose="02020603050405020304" pitchFamily="18" charset="0"/>
              </a:rPr>
              <a:t> para </a:t>
            </a:r>
            <a:r>
              <a:rPr lang="en-US" sz="1600" dirty="0" err="1">
                <a:latin typeface="Times New Roman" panose="02020603050405020304" pitchFamily="18" charset="0"/>
                <a:cs typeface="Times New Roman" panose="02020603050405020304" pitchFamily="18" charset="0"/>
              </a:rPr>
              <a:t>warga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untuk</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memperoleh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kekuasaan-kekuasaan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tertentu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Kedudukan</a:t>
            </a:r>
            <a:r>
              <a:rPr lang="en-US" sz="1600" dirty="0">
                <a:latin typeface="Times New Roman" panose="02020603050405020304" pitchFamily="18" charset="0"/>
                <a:cs typeface="Times New Roman" panose="02020603050405020304" pitchFamily="18" charset="0"/>
              </a:rPr>
              <a:t> para </a:t>
            </a:r>
            <a:r>
              <a:rPr lang="en-US" sz="1600" dirty="0" err="1">
                <a:latin typeface="Times New Roman" panose="02020603050405020304" pitchFamily="18" charset="0"/>
                <a:cs typeface="Times New Roman" panose="02020603050405020304" pitchFamily="18" charset="0"/>
              </a:rPr>
              <a:t>warga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pada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tipe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oligarkis</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masih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didasarkan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pada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kelahiran</a:t>
            </a:r>
            <a:r>
              <a:rPr lang="en-US" sz="1600"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ascribed status</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tetapi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individu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masih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diberi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kesempatan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untuk</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naik</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lapisan</a:t>
            </a:r>
            <a:r>
              <a:rPr lang="en-US" sz="1600" dirty="0">
                <a:latin typeface="Times New Roman" panose="02020603050405020304" pitchFamily="18" charset="0"/>
                <a:cs typeface="Times New Roman" panose="02020603050405020304" pitchFamily="18" charset="0"/>
              </a:rPr>
              <a:t>.</a:t>
            </a:r>
          </a:p>
          <a:p>
            <a:r>
              <a:rPr lang="en-US" sz="1600" dirty="0" err="1">
                <a:latin typeface="Times New Roman" panose="02020603050405020304" pitchFamily="18" charset="0"/>
                <a:cs typeface="Times New Roman" panose="02020603050405020304" pitchFamily="18" charset="0"/>
              </a:rPr>
              <a:t>Kaum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industri</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pedagangan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keuangan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memegang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peran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penting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Tetapi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ada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kesempatan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bagi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warga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lapisan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menengah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untuk</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menjadi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penguasa</a:t>
            </a:r>
            <a:r>
              <a:rPr lang="en-US" sz="1600" dirty="0">
                <a:latin typeface="Times New Roman" panose="02020603050405020304" pitchFamily="18" charset="0"/>
                <a:cs typeface="Times New Roman" panose="02020603050405020304" pitchFamily="18" charset="0"/>
              </a:rPr>
              <a:t>.</a:t>
            </a:r>
          </a:p>
          <a:p>
            <a:r>
              <a:rPr lang="en-US" sz="1600" dirty="0" err="1">
                <a:latin typeface="Times New Roman" panose="02020603050405020304" pitchFamily="18" charset="0"/>
                <a:cs typeface="Times New Roman" panose="02020603050405020304" pitchFamily="18" charset="0"/>
              </a:rPr>
              <a:t>Variasi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tipe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oligarkis</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dijumpai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pada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negara-negara</a:t>
            </a:r>
            <a:r>
              <a:rPr lang="en-US" sz="1600" dirty="0">
                <a:latin typeface="Times New Roman" panose="02020603050405020304" pitchFamily="18" charset="0"/>
                <a:cs typeface="Times New Roman" panose="02020603050405020304" pitchFamily="18" charset="0"/>
              </a:rPr>
              <a:t> yang </a:t>
            </a:r>
            <a:r>
              <a:rPr lang="en-US" sz="1600" dirty="0" err="1">
                <a:latin typeface="Times New Roman" panose="02020603050405020304" pitchFamily="18" charset="0"/>
                <a:cs typeface="Times New Roman" panose="02020603050405020304" pitchFamily="18" charset="0"/>
              </a:rPr>
              <a:t>berdasarkan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pd</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bentuk</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paham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totalitarisme</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kekuasaan</a:t>
            </a:r>
            <a:r>
              <a:rPr lang="en-US" sz="1600" dirty="0">
                <a:latin typeface="Times New Roman" panose="02020603050405020304" pitchFamily="18" charset="0"/>
                <a:cs typeface="Times New Roman" panose="02020603050405020304" pitchFamily="18" charset="0"/>
              </a:rPr>
              <a:t> yang </a:t>
            </a:r>
            <a:r>
              <a:rPr lang="en-US" sz="1600" dirty="0" err="1">
                <a:latin typeface="Times New Roman" panose="02020603050405020304" pitchFamily="18" charset="0"/>
                <a:cs typeface="Times New Roman" panose="02020603050405020304" pitchFamily="18" charset="0"/>
              </a:rPr>
              <a:t>sebenarnya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berada</a:t>
            </a:r>
            <a:r>
              <a:rPr lang="en-US" sz="1600" dirty="0">
                <a:latin typeface="Times New Roman" panose="02020603050405020304" pitchFamily="18" charset="0"/>
                <a:cs typeface="Times New Roman" panose="02020603050405020304" pitchFamily="18" charset="0"/>
              </a:rPr>
              <a:t> di </a:t>
            </a:r>
            <a:r>
              <a:rPr lang="en-US" sz="1600" dirty="0" err="1">
                <a:latin typeface="Times New Roman" panose="02020603050405020304" pitchFamily="18" charset="0"/>
                <a:cs typeface="Times New Roman" panose="02020603050405020304" pitchFamily="18" charset="0"/>
              </a:rPr>
              <a:t>tangan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partai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politik</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pemegang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kekuasaan</a:t>
            </a:r>
            <a:r>
              <a:rPr lang="en-US" sz="1600" dirty="0">
                <a:latin typeface="Times New Roman" panose="02020603050405020304" pitchFamily="18" charset="0"/>
                <a:cs typeface="Times New Roman" panose="02020603050405020304" pitchFamily="18" charset="0"/>
              </a:rPr>
              <a:t>.</a:t>
            </a:r>
          </a:p>
          <a:p>
            <a:pPr marL="0" indent="0">
              <a:buNone/>
            </a:pPr>
            <a:r>
              <a:rPr lang="en-US" sz="1600" b="1" dirty="0">
                <a:latin typeface="Times New Roman" panose="02020603050405020304" pitchFamily="18" charset="0"/>
                <a:cs typeface="Times New Roman" panose="02020603050405020304" pitchFamily="18" charset="0"/>
              </a:rPr>
              <a:t>3.      </a:t>
            </a:r>
            <a:r>
              <a:rPr lang="en-US" sz="1600" b="1" dirty="0" err="1">
                <a:latin typeface="Times New Roman" panose="02020603050405020304" pitchFamily="18" charset="0"/>
                <a:cs typeface="Times New Roman" panose="02020603050405020304" pitchFamily="18" charset="0"/>
              </a:rPr>
              <a:t>Tipe</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demokratis</a:t>
            </a:r>
            <a:endParaRPr lang="en-US" sz="1600" dirty="0">
              <a:latin typeface="Times New Roman" panose="02020603050405020304" pitchFamily="18" charset="0"/>
              <a:cs typeface="Times New Roman" panose="02020603050405020304" pitchFamily="18" charset="0"/>
            </a:endParaRPr>
          </a:p>
          <a:p>
            <a:pPr marL="0" indent="0" algn="just">
              <a:buNone/>
            </a:pPr>
            <a:r>
              <a:rPr lang="en-US" sz="1600" dirty="0" err="1">
                <a:latin typeface="Times New Roman" panose="02020603050405020304" pitchFamily="18" charset="0"/>
                <a:cs typeface="Times New Roman" panose="02020603050405020304" pitchFamily="18" charset="0"/>
              </a:rPr>
              <a:t>Tipe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demokratis</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menunjukkan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kenyataan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akan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adanya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garis</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pemisah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antar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lapisan</a:t>
            </a:r>
            <a:r>
              <a:rPr lang="en-US" sz="1600" dirty="0">
                <a:latin typeface="Times New Roman" panose="02020603050405020304" pitchFamily="18" charset="0"/>
                <a:cs typeface="Times New Roman" panose="02020603050405020304" pitchFamily="18" charset="0"/>
              </a:rPr>
              <a:t> yang </a:t>
            </a:r>
            <a:r>
              <a:rPr lang="en-US" sz="1600" dirty="0" err="1">
                <a:latin typeface="Times New Roman" panose="02020603050405020304" pitchFamily="18" charset="0"/>
                <a:cs typeface="Times New Roman" panose="02020603050405020304" pitchFamily="18" charset="0"/>
              </a:rPr>
              <a:t>yang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sifatnya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tidak</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tetap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Masyarakat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mengalami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perubahan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sosial</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Terpenting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adalah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kemampuan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kadang-kadang</a:t>
            </a:r>
            <a:r>
              <a:rPr lang="en-US" sz="1600" dirty="0">
                <a:latin typeface="Times New Roman" panose="02020603050405020304" pitchFamily="18" charset="0"/>
                <a:cs typeface="Times New Roman" panose="02020603050405020304" pitchFamily="18" charset="0"/>
              </a:rPr>
              <a:t> juga </a:t>
            </a:r>
            <a:r>
              <a:rPr lang="en-US" sz="1600" dirty="0" err="1">
                <a:latin typeface="Times New Roman" panose="02020603050405020304" pitchFamily="18" charset="0"/>
                <a:cs typeface="Times New Roman" panose="02020603050405020304" pitchFamily="18" charset="0"/>
              </a:rPr>
              <a:t>faktor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keberuntungan</a:t>
            </a:r>
            <a:r>
              <a:rPr lang="en-US" sz="160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609600"/>
            <a:ext cx="7680960" cy="5638800"/>
          </a:xfrm>
        </p:spPr>
        <p:txBody>
          <a:bodyPr>
            <a:normAutofit fontScale="92500" lnSpcReduction="10000"/>
          </a:bodyPr>
          <a:lstStyle/>
          <a:p>
            <a:pPr>
              <a:buFont typeface="Wingdings" panose="05000000000000000000" pitchFamily="2" charset="2"/>
              <a:buChar char="v"/>
            </a:pPr>
            <a:r>
              <a:rPr lang="en-US" dirty="0" err="1"/>
              <a:t>Pluralisme</a:t>
            </a:r>
            <a:r>
              <a:rPr lang="en-US" dirty="0"/>
              <a:t>  </a:t>
            </a:r>
          </a:p>
          <a:p>
            <a:pPr>
              <a:buFont typeface="Wingdings" panose="05000000000000000000" pitchFamily="2" charset="2"/>
              <a:buChar char="ü"/>
            </a:pPr>
            <a:r>
              <a:rPr lang="en-US" dirty="0" err="1"/>
              <a:t>Keberagaman</a:t>
            </a:r>
            <a:r>
              <a:rPr lang="en-US" dirty="0"/>
              <a:t> </a:t>
            </a:r>
          </a:p>
          <a:p>
            <a:pPr>
              <a:buFont typeface="Wingdings" panose="05000000000000000000" pitchFamily="2" charset="2"/>
              <a:buChar char="ü"/>
            </a:pPr>
            <a:r>
              <a:rPr lang="en-US" dirty="0" err="1"/>
              <a:t>Perbedaan</a:t>
            </a:r>
            <a:endParaRPr lang="en-US" dirty="0"/>
          </a:p>
          <a:p>
            <a:pPr>
              <a:buFont typeface="Wingdings" panose="05000000000000000000" pitchFamily="2" charset="2"/>
              <a:buChar char="ü"/>
            </a:pPr>
            <a:r>
              <a:rPr lang="en-US" dirty="0" err="1"/>
              <a:t>Kesepakatan</a:t>
            </a:r>
            <a:endParaRPr lang="en-US" dirty="0"/>
          </a:p>
          <a:p>
            <a:pPr>
              <a:buFont typeface="Wingdings" panose="05000000000000000000" pitchFamily="2" charset="2"/>
              <a:buChar char="ü"/>
            </a:pPr>
            <a:r>
              <a:rPr lang="en-US" dirty="0" err="1"/>
              <a:t>Persatuan</a:t>
            </a:r>
            <a:endParaRPr lang="en-US" dirty="0"/>
          </a:p>
          <a:p>
            <a:pPr marL="0" indent="0">
              <a:buNone/>
            </a:pPr>
            <a:endParaRPr lang="en-US" dirty="0"/>
          </a:p>
          <a:p>
            <a:pPr>
              <a:buFont typeface="Wingdings" panose="05000000000000000000" pitchFamily="2" charset="2"/>
              <a:buChar char="v"/>
            </a:pPr>
            <a:r>
              <a:rPr lang="en-US" dirty="0" err="1"/>
              <a:t>Elit</a:t>
            </a:r>
            <a:r>
              <a:rPr lang="en-US" dirty="0"/>
              <a:t> </a:t>
            </a:r>
            <a:r>
              <a:rPr lang="en-US" dirty="0" err="1"/>
              <a:t>Kekuasaan</a:t>
            </a:r>
            <a:r>
              <a:rPr lang="en-US" dirty="0"/>
              <a:t> </a:t>
            </a:r>
          </a:p>
          <a:p>
            <a:pPr>
              <a:buFont typeface="Wingdings" panose="05000000000000000000" pitchFamily="2" charset="2"/>
              <a:buChar char="ü"/>
            </a:pPr>
            <a:r>
              <a:rPr lang="en-US" dirty="0" err="1"/>
              <a:t>Birokrasi</a:t>
            </a:r>
            <a:endParaRPr lang="en-US" dirty="0"/>
          </a:p>
          <a:p>
            <a:pPr>
              <a:buFont typeface="Wingdings" panose="05000000000000000000" pitchFamily="2" charset="2"/>
              <a:buChar char="ü"/>
            </a:pPr>
            <a:r>
              <a:rPr lang="en-US" dirty="0" err="1"/>
              <a:t>Kepatuhan</a:t>
            </a:r>
            <a:endParaRPr lang="en-US" dirty="0"/>
          </a:p>
          <a:p>
            <a:pPr>
              <a:buFont typeface="Wingdings" panose="05000000000000000000" pitchFamily="2" charset="2"/>
              <a:buChar char="ü"/>
            </a:pPr>
            <a:r>
              <a:rPr lang="en-US" dirty="0" err="1"/>
              <a:t>Kesetiaan</a:t>
            </a:r>
            <a:endParaRPr lang="en-US" dirty="0"/>
          </a:p>
          <a:p>
            <a:pPr marL="0" indent="0">
              <a:buNone/>
            </a:pPr>
            <a:endParaRPr lang="en-US" dirty="0"/>
          </a:p>
          <a:p>
            <a:pPr>
              <a:buFont typeface="Wingdings" panose="05000000000000000000" pitchFamily="2" charset="2"/>
              <a:buChar char="v"/>
            </a:pPr>
            <a:endParaRPr lang="en-US" dirty="0"/>
          </a:p>
          <a:p>
            <a:pPr>
              <a:buFont typeface="Wingdings" panose="05000000000000000000" pitchFamily="2" charset="2"/>
              <a:buChar char="v"/>
            </a:pPr>
            <a:r>
              <a:rPr lang="en-US" dirty="0"/>
              <a:t>Negara </a:t>
            </a:r>
            <a:r>
              <a:rPr lang="en-US" dirty="0" err="1"/>
              <a:t>Otonom</a:t>
            </a:r>
            <a:r>
              <a:rPr lang="en-US" dirty="0"/>
              <a:t>  </a:t>
            </a:r>
          </a:p>
          <a:p>
            <a:pPr>
              <a:buFont typeface="Wingdings" panose="05000000000000000000" pitchFamily="2" charset="2"/>
              <a:buChar char="ü"/>
            </a:pPr>
            <a:r>
              <a:rPr lang="en-US" dirty="0" err="1"/>
              <a:t>Kemandirian</a:t>
            </a:r>
            <a:endParaRPr lang="en-US" dirty="0"/>
          </a:p>
          <a:p>
            <a:pPr>
              <a:buFont typeface="Wingdings" panose="05000000000000000000" pitchFamily="2" charset="2"/>
              <a:buChar char="ü"/>
            </a:pPr>
            <a:r>
              <a:rPr lang="en-US" dirty="0" err="1"/>
              <a:t>Ketaatan</a:t>
            </a:r>
            <a:endParaRPr lang="en-US" dirty="0"/>
          </a:p>
          <a:p>
            <a:pPr>
              <a:buFont typeface="Wingdings" panose="05000000000000000000" pitchFamily="2" charset="2"/>
              <a:buChar char="ü"/>
            </a:pPr>
            <a:r>
              <a:rPr lang="en-US" dirty="0" err="1"/>
              <a:t>Konsolidasi</a:t>
            </a:r>
            <a:endParaRPr lang="en-US" dirty="0"/>
          </a:p>
        </p:txBody>
      </p:sp>
      <p:sp>
        <p:nvSpPr>
          <p:cNvPr id="4" name="Rounded Rectangular Callout 3"/>
          <p:cNvSpPr/>
          <p:nvPr/>
        </p:nvSpPr>
        <p:spPr>
          <a:xfrm>
            <a:off x="4419600" y="381000"/>
            <a:ext cx="4267200" cy="1627496"/>
          </a:xfrm>
          <a:prstGeom prst="wedgeRoundRectCallout">
            <a:avLst>
              <a:gd name="adj1" fmla="val -80664"/>
              <a:gd name="adj2" fmla="val 2497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id-ID" sz="1200" dirty="0"/>
              <a:t>Model pluralis menafsirkan kekuatan dalam masyarakat  berasal dari representasi kepentingan beragam kelompok yang berbeda dalam masyarakat. Model ini mengasumsikan bahwa dalam masyarakat demokratis, sistem pemerintahan bekerja untuk menyeimbangkan kepentingan berbagai kelompok dalam masyarakat. </a:t>
            </a:r>
          </a:p>
        </p:txBody>
      </p:sp>
      <p:sp>
        <p:nvSpPr>
          <p:cNvPr id="5" name="Rectangular Callout 4"/>
          <p:cNvSpPr/>
          <p:nvPr/>
        </p:nvSpPr>
        <p:spPr>
          <a:xfrm>
            <a:off x="3352800" y="2362200"/>
            <a:ext cx="5562600" cy="2286000"/>
          </a:xfrm>
          <a:prstGeom prst="wedgeRectCallout">
            <a:avLst>
              <a:gd name="adj1" fmla="val -62197"/>
              <a:gd name="adj2" fmla="val -91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id-ID" sz="1000" dirty="0"/>
              <a:t>Model ini berasal dari Karl Marx </a:t>
            </a:r>
            <a:r>
              <a:rPr lang="en-US" sz="1000" dirty="0"/>
              <a:t> </a:t>
            </a:r>
            <a:r>
              <a:rPr lang="id-ID" sz="1000" dirty="0"/>
              <a:t>dikembangkan dari teori konflik. Karl Marx, kelas dominan atau berkuasa, mengontrol semua institusi utama dalam masyarakat, dan negara hanyalah sebuah instrumen dimana kelas penguasa menjalankan latihan kekuasaannya.</a:t>
            </a:r>
          </a:p>
          <a:p>
            <a:pPr algn="just"/>
            <a:r>
              <a:rPr lang="id-ID" sz="1000" dirty="0"/>
              <a:t>Pandangan Marxis; negara menekankan kekuatan kelas atas terhadap kelas bawah, dan kelompok</a:t>
            </a:r>
            <a:r>
              <a:rPr lang="en-US" sz="1000" dirty="0"/>
              <a:t> </a:t>
            </a:r>
            <a:r>
              <a:rPr lang="id-ID" sz="1000" dirty="0"/>
              <a:t>elit terhadap seluruh penduduk. Negara, menurut Marx bukan untuk perwakilan, lembaga rasional,  tetapi merupakan ekspresi dari kehendak kelas penguasa.</a:t>
            </a:r>
          </a:p>
          <a:p>
            <a:pPr algn="just"/>
            <a:r>
              <a:rPr lang="id-ID" sz="1000" dirty="0"/>
              <a:t>Teori Marx diuraikan </a:t>
            </a:r>
            <a:r>
              <a:rPr lang="en-US" sz="1000" dirty="0" err="1"/>
              <a:t>lagi</a:t>
            </a:r>
            <a:r>
              <a:rPr lang="en-US" sz="1000" dirty="0"/>
              <a:t> </a:t>
            </a:r>
            <a:r>
              <a:rPr lang="id-ID" sz="1000" dirty="0"/>
              <a:t>oleh C. Wright Mills</a:t>
            </a:r>
            <a:r>
              <a:rPr lang="en-US" sz="1000" dirty="0"/>
              <a:t> </a:t>
            </a:r>
            <a:r>
              <a:rPr lang="en-US" sz="1000" dirty="0" err="1"/>
              <a:t>yg</a:t>
            </a:r>
            <a:r>
              <a:rPr lang="id-ID" sz="1000" dirty="0"/>
              <a:t> mempopulerkan istilah elite kekuasaan. Mills menyerang model pluralis, dengan alasan bahwa struktur kekuatan sebenarnya terdiri dari orang-orang baik yang diposisikan di tiga bidang; ekonomi, pemerintah, dan militer. Ketiga lembaga dianggap </a:t>
            </a:r>
            <a:r>
              <a:rPr lang="en-US" sz="1000" dirty="0"/>
              <a:t>sebagai </a:t>
            </a:r>
            <a:r>
              <a:rPr lang="id-ID" sz="1000" dirty="0"/>
              <a:t>benteng dari elite kekuasaan</a:t>
            </a:r>
            <a:r>
              <a:rPr lang="en-US" sz="1000" dirty="0"/>
              <a:t>. </a:t>
            </a:r>
            <a:endParaRPr lang="id-ID" sz="1000" dirty="0"/>
          </a:p>
        </p:txBody>
      </p:sp>
      <p:sp>
        <p:nvSpPr>
          <p:cNvPr id="6" name="Rounded Rectangular Callout 5"/>
          <p:cNvSpPr/>
          <p:nvPr/>
        </p:nvSpPr>
        <p:spPr>
          <a:xfrm>
            <a:off x="3733800" y="5029200"/>
            <a:ext cx="5257800" cy="1676400"/>
          </a:xfrm>
          <a:prstGeom prst="wedgeRoundRectCallout">
            <a:avLst>
              <a:gd name="adj1" fmla="val -68980"/>
              <a:gd name="adj2" fmla="val -1582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id-ID" sz="1000" dirty="0"/>
              <a:t>Model negara otonom;  menafsirkan negara sebagai unsur utama dari konstituen. Dari perspektif ini, negara mengembangkan kepentingan sendiri, berusaha mempromosikan independensi kepentingan lain dan masyarakat yang diduga berfungsi. Negara tidak mencerminkan kebutuhan kelompok dominan, seperti teori yang dikemukakan Marx. Hal tersebut hanyalah organisasi administratif untuk kepentingan pribadi, seperti kompleksitas pemeliharaan birokrasi dan perlindungan hak-hak istimewa.</a:t>
            </a:r>
          </a:p>
          <a:p>
            <a:pPr algn="just"/>
            <a:r>
              <a:rPr lang="id-ID" sz="1000" dirty="0"/>
              <a:t>Teori negara otonom mencatat  negara cenderung tumbuh dari waktu ke waktu, termasuk kemungkinan ekspansi di luar batas-batas  mereka. </a:t>
            </a:r>
          </a:p>
        </p:txBody>
      </p:sp>
    </p:spTree>
    <p:extLst>
      <p:ext uri="{BB962C8B-B14F-4D97-AF65-F5344CB8AC3E}">
        <p14:creationId xmlns:p14="http://schemas.microsoft.com/office/powerpoint/2010/main" val="341512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642594"/>
            <a:ext cx="2849880" cy="500406"/>
          </a:xfrm>
        </p:spPr>
        <p:txBody>
          <a:bodyPr>
            <a:normAutofit fontScale="90000"/>
          </a:bodyPr>
          <a:lstStyle/>
          <a:p>
            <a:br>
              <a:rPr lang="en-US" dirty="0"/>
            </a:br>
            <a:r>
              <a:rPr lang="en-US" dirty="0" err="1"/>
              <a:t>Otoritas</a:t>
            </a:r>
            <a:br>
              <a:rPr lang="en-US" dirty="0"/>
            </a:br>
            <a:endParaRPr lang="en-US" dirty="0"/>
          </a:p>
        </p:txBody>
      </p:sp>
      <p:sp>
        <p:nvSpPr>
          <p:cNvPr id="3" name="Content Placeholder 2"/>
          <p:cNvSpPr>
            <a:spLocks noGrp="1"/>
          </p:cNvSpPr>
          <p:nvPr>
            <p:ph idx="1"/>
          </p:nvPr>
        </p:nvSpPr>
        <p:spPr>
          <a:xfrm>
            <a:off x="731520" y="1295400"/>
            <a:ext cx="7680960" cy="5181600"/>
          </a:xfrm>
        </p:spPr>
        <p:txBody>
          <a:bodyPr>
            <a:normAutofit fontScale="25000" lnSpcReduction="20000"/>
          </a:bodyPr>
          <a:lstStyle/>
          <a:p>
            <a:pPr>
              <a:buFont typeface="Courier New" panose="02070309020205020404" pitchFamily="49" charset="0"/>
              <a:buChar char="o"/>
            </a:pPr>
            <a:r>
              <a:rPr lang="en-US" sz="6400" dirty="0" err="1">
                <a:latin typeface="Times New Roman" panose="02020603050405020304" pitchFamily="18" charset="0"/>
                <a:cs typeface="Times New Roman" panose="02020603050405020304" pitchFamily="18" charset="0"/>
              </a:rPr>
              <a:t>Menurut</a:t>
            </a:r>
            <a:r>
              <a:rPr lang="en-US" sz="6400" dirty="0">
                <a:latin typeface="Times New Roman" panose="02020603050405020304" pitchFamily="18" charset="0"/>
                <a:cs typeface="Times New Roman" panose="02020603050405020304" pitchFamily="18" charset="0"/>
              </a:rPr>
              <a:t> Margaret L. Andersen </a:t>
            </a:r>
            <a:r>
              <a:rPr lang="en-US" sz="6400" dirty="0" err="1">
                <a:latin typeface="Times New Roman" panose="02020603050405020304" pitchFamily="18" charset="0"/>
                <a:cs typeface="Times New Roman" panose="02020603050405020304" pitchFamily="18" charset="0"/>
              </a:rPr>
              <a:t>dan</a:t>
            </a:r>
            <a:r>
              <a:rPr lang="en-US" sz="6400" dirty="0">
                <a:latin typeface="Times New Roman" panose="02020603050405020304" pitchFamily="18" charset="0"/>
                <a:cs typeface="Times New Roman" panose="02020603050405020304" pitchFamily="18" charset="0"/>
              </a:rPr>
              <a:t> Howard F. Taylor :</a:t>
            </a:r>
          </a:p>
          <a:p>
            <a:pPr marL="0" indent="0" algn="just">
              <a:buNone/>
            </a:pPr>
            <a:r>
              <a:rPr lang="id-ID" sz="6400" dirty="0">
                <a:latin typeface="Times New Roman" panose="02020603050405020304" pitchFamily="18" charset="0"/>
                <a:cs typeface="Times New Roman" panose="02020603050405020304" pitchFamily="18" charset="0"/>
              </a:rPr>
              <a:t>otoritas adalah kekuatan yang </a:t>
            </a:r>
            <a:r>
              <a:rPr lang="en-US" sz="6400" dirty="0" err="1">
                <a:latin typeface="Times New Roman" panose="02020603050405020304" pitchFamily="18" charset="0"/>
                <a:cs typeface="Times New Roman" panose="02020603050405020304" pitchFamily="18" charset="0"/>
              </a:rPr>
              <a:t>mengandung</a:t>
            </a:r>
            <a:r>
              <a:rPr lang="en-US" sz="6400" dirty="0">
                <a:latin typeface="Times New Roman" panose="02020603050405020304" pitchFamily="18" charset="0"/>
                <a:cs typeface="Times New Roman" panose="02020603050405020304" pitchFamily="18" charset="0"/>
              </a:rPr>
              <a:t> </a:t>
            </a:r>
            <a:r>
              <a:rPr lang="en-US" sz="6400" dirty="0" err="1">
                <a:latin typeface="Times New Roman" panose="02020603050405020304" pitchFamily="18" charset="0"/>
                <a:cs typeface="Times New Roman" panose="02020603050405020304" pitchFamily="18" charset="0"/>
              </a:rPr>
              <a:t>arti</a:t>
            </a:r>
            <a:r>
              <a:rPr lang="en-US" sz="6400" dirty="0">
                <a:latin typeface="Times New Roman" panose="02020603050405020304" pitchFamily="18" charset="0"/>
                <a:cs typeface="Times New Roman" panose="02020603050405020304" pitchFamily="18" charset="0"/>
              </a:rPr>
              <a:t> </a:t>
            </a:r>
            <a:r>
              <a:rPr lang="en-US" sz="6400" dirty="0" err="1">
                <a:latin typeface="Times New Roman" panose="02020603050405020304" pitchFamily="18" charset="0"/>
                <a:cs typeface="Times New Roman" panose="02020603050405020304" pitchFamily="18" charset="0"/>
              </a:rPr>
              <a:t>adanya</a:t>
            </a:r>
            <a:r>
              <a:rPr lang="en-US" sz="6400" dirty="0">
                <a:latin typeface="Times New Roman" panose="02020603050405020304" pitchFamily="18" charset="0"/>
                <a:cs typeface="Times New Roman" panose="02020603050405020304" pitchFamily="18" charset="0"/>
              </a:rPr>
              <a:t> </a:t>
            </a:r>
            <a:r>
              <a:rPr lang="en-US" sz="6400" dirty="0" err="1">
                <a:latin typeface="Times New Roman" panose="02020603050405020304" pitchFamily="18" charset="0"/>
                <a:cs typeface="Times New Roman" panose="02020603050405020304" pitchFamily="18" charset="0"/>
              </a:rPr>
              <a:t>wewenang</a:t>
            </a:r>
            <a:r>
              <a:rPr lang="en-US" sz="6400" dirty="0">
                <a:latin typeface="Times New Roman" panose="02020603050405020304" pitchFamily="18" charset="0"/>
                <a:cs typeface="Times New Roman" panose="02020603050405020304" pitchFamily="18" charset="0"/>
              </a:rPr>
              <a:t> </a:t>
            </a:r>
            <a:r>
              <a:rPr lang="en-US" sz="6400" dirty="0" err="1">
                <a:latin typeface="Times New Roman" panose="02020603050405020304" pitchFamily="18" charset="0"/>
                <a:cs typeface="Times New Roman" panose="02020603050405020304" pitchFamily="18" charset="0"/>
              </a:rPr>
              <a:t>dan</a:t>
            </a:r>
            <a:r>
              <a:rPr lang="en-US" sz="6400" dirty="0">
                <a:latin typeface="Times New Roman" panose="02020603050405020304" pitchFamily="18" charset="0"/>
                <a:cs typeface="Times New Roman" panose="02020603050405020304" pitchFamily="18" charset="0"/>
              </a:rPr>
              <a:t> </a:t>
            </a:r>
            <a:r>
              <a:rPr lang="id-ID" sz="6400" dirty="0">
                <a:latin typeface="Times New Roman" panose="02020603050405020304" pitchFamily="18" charset="0"/>
                <a:cs typeface="Times New Roman" panose="02020603050405020304" pitchFamily="18" charset="0"/>
              </a:rPr>
              <a:t>dirasakan oleh orang lain sebagai </a:t>
            </a:r>
            <a:r>
              <a:rPr lang="en-US" sz="6400" dirty="0" err="1">
                <a:latin typeface="Times New Roman" panose="02020603050405020304" pitchFamily="18" charset="0"/>
                <a:cs typeface="Times New Roman" panose="02020603050405020304" pitchFamily="18" charset="0"/>
              </a:rPr>
              <a:t>sesuatu</a:t>
            </a:r>
            <a:r>
              <a:rPr lang="en-US" sz="6400" dirty="0">
                <a:latin typeface="Times New Roman" panose="02020603050405020304" pitchFamily="18" charset="0"/>
                <a:cs typeface="Times New Roman" panose="02020603050405020304" pitchFamily="18" charset="0"/>
              </a:rPr>
              <a:t> yang </a:t>
            </a:r>
            <a:r>
              <a:rPr lang="id-ID" sz="6400" dirty="0">
                <a:latin typeface="Times New Roman" panose="02020603050405020304" pitchFamily="18" charset="0"/>
                <a:cs typeface="Times New Roman" panose="02020603050405020304" pitchFamily="18" charset="0"/>
              </a:rPr>
              <a:t>sah, dan muncul tidak hanya dari pelaksanaan kekuasaan, tetapi dari kepercayaan konstituen bahwa kekuasaan adalah sah</a:t>
            </a:r>
            <a:r>
              <a:rPr lang="en-US" sz="6400" dirty="0">
                <a:latin typeface="Times New Roman" panose="02020603050405020304" pitchFamily="18" charset="0"/>
                <a:cs typeface="Times New Roman" panose="02020603050405020304" pitchFamily="18" charset="0"/>
              </a:rPr>
              <a:t>.</a:t>
            </a:r>
          </a:p>
          <a:p>
            <a:pPr algn="just">
              <a:buFont typeface="Courier New" panose="02070309020205020404" pitchFamily="49" charset="0"/>
              <a:buChar char="o"/>
            </a:pPr>
            <a:endParaRPr lang="en-US" sz="6400" dirty="0">
              <a:latin typeface="Times New Roman" panose="02020603050405020304" pitchFamily="18" charset="0"/>
              <a:cs typeface="Times New Roman" panose="02020603050405020304" pitchFamily="18" charset="0"/>
            </a:endParaRPr>
          </a:p>
          <a:p>
            <a:pPr algn="just">
              <a:buFont typeface="Courier New" panose="02070309020205020404" pitchFamily="49" charset="0"/>
              <a:buChar char="o"/>
            </a:pPr>
            <a:r>
              <a:rPr lang="en-US" sz="6400" dirty="0" err="1">
                <a:latin typeface="Times New Roman" panose="02020603050405020304" pitchFamily="18" charset="0"/>
                <a:cs typeface="Times New Roman" panose="02020603050405020304" pitchFamily="18" charset="0"/>
              </a:rPr>
              <a:t>Menurut</a:t>
            </a:r>
            <a:r>
              <a:rPr lang="en-US" sz="6400" dirty="0">
                <a:latin typeface="Times New Roman" panose="02020603050405020304" pitchFamily="18" charset="0"/>
                <a:cs typeface="Times New Roman" panose="02020603050405020304" pitchFamily="18" charset="0"/>
              </a:rPr>
              <a:t> Max Weber :</a:t>
            </a:r>
          </a:p>
          <a:p>
            <a:pPr>
              <a:buFont typeface="Wingdings" panose="05000000000000000000" pitchFamily="2" charset="2"/>
              <a:buChar char="ü"/>
            </a:pPr>
            <a:r>
              <a:rPr lang="en-US" sz="6400" dirty="0" err="1">
                <a:latin typeface="Times New Roman" panose="02020603050405020304" pitchFamily="18" charset="0"/>
                <a:cs typeface="Times New Roman" panose="02020603050405020304" pitchFamily="18" charset="0"/>
              </a:rPr>
              <a:t>Otoritas</a:t>
            </a:r>
            <a:r>
              <a:rPr lang="en-US" sz="6400" dirty="0">
                <a:latin typeface="Times New Roman" panose="02020603050405020304" pitchFamily="18" charset="0"/>
                <a:cs typeface="Times New Roman" panose="02020603050405020304" pitchFamily="18" charset="0"/>
              </a:rPr>
              <a:t> </a:t>
            </a:r>
            <a:r>
              <a:rPr lang="en-US" sz="6400" dirty="0" err="1">
                <a:latin typeface="Times New Roman" panose="02020603050405020304" pitchFamily="18" charset="0"/>
                <a:cs typeface="Times New Roman" panose="02020603050405020304" pitchFamily="18" charset="0"/>
              </a:rPr>
              <a:t>Tradisional</a:t>
            </a:r>
            <a:r>
              <a:rPr lang="en-US" sz="6400" dirty="0">
                <a:latin typeface="Times New Roman" panose="02020603050405020304" pitchFamily="18" charset="0"/>
                <a:cs typeface="Times New Roman" panose="02020603050405020304" pitchFamily="18" charset="0"/>
              </a:rPr>
              <a:t> </a:t>
            </a:r>
          </a:p>
          <a:p>
            <a:pPr marL="0" indent="0">
              <a:buNone/>
            </a:pPr>
            <a:r>
              <a:rPr lang="en-US" sz="6400" dirty="0">
                <a:latin typeface="Times New Roman" panose="02020603050405020304" pitchFamily="18" charset="0"/>
                <a:cs typeface="Times New Roman" panose="02020603050405020304" pitchFamily="18" charset="0"/>
              </a:rPr>
              <a:t>P</a:t>
            </a:r>
            <a:r>
              <a:rPr lang="id-ID" sz="6400" dirty="0">
                <a:latin typeface="Times New Roman" panose="02020603050405020304" pitchFamily="18" charset="0"/>
                <a:cs typeface="Times New Roman" panose="02020603050405020304" pitchFamily="18" charset="0"/>
              </a:rPr>
              <a:t>ola lama yang didirikan untuk memberikan orang-orang atau kelompok tertentu kekuasaan yang sah dalam masyarakat.</a:t>
            </a:r>
            <a:r>
              <a:rPr lang="en-US" sz="6400" dirty="0">
                <a:latin typeface="Times New Roman" panose="02020603050405020304" pitchFamily="18" charset="0"/>
                <a:cs typeface="Times New Roman" panose="02020603050405020304" pitchFamily="18" charset="0"/>
              </a:rPr>
              <a:t> </a:t>
            </a:r>
            <a:r>
              <a:rPr lang="en-US" sz="6400" dirty="0" err="1">
                <a:latin typeface="Times New Roman" panose="02020603050405020304" pitchFamily="18" charset="0"/>
                <a:cs typeface="Times New Roman" panose="02020603050405020304" pitchFamily="18" charset="0"/>
              </a:rPr>
              <a:t>Contoh</a:t>
            </a:r>
            <a:r>
              <a:rPr lang="en-US" sz="6400" dirty="0">
                <a:latin typeface="Times New Roman" panose="02020603050405020304" pitchFamily="18" charset="0"/>
                <a:cs typeface="Times New Roman" panose="02020603050405020304" pitchFamily="18" charset="0"/>
              </a:rPr>
              <a:t> :</a:t>
            </a:r>
            <a:r>
              <a:rPr lang="id-ID" sz="6400" dirty="0">
                <a:latin typeface="Times New Roman" panose="02020603050405020304" pitchFamily="18" charset="0"/>
                <a:cs typeface="Times New Roman" panose="02020603050405020304" pitchFamily="18" charset="0"/>
              </a:rPr>
              <a:t> monarki</a:t>
            </a:r>
            <a:r>
              <a:rPr lang="en-US" sz="6400" dirty="0">
                <a:latin typeface="Times New Roman" panose="02020603050405020304" pitchFamily="18" charset="0"/>
                <a:cs typeface="Times New Roman" panose="02020603050405020304" pitchFamily="18" charset="0"/>
              </a:rPr>
              <a:t>.</a:t>
            </a:r>
          </a:p>
          <a:p>
            <a:pPr marL="0" indent="0">
              <a:buNone/>
            </a:pPr>
            <a:endParaRPr lang="en-US" sz="6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6400" dirty="0" err="1">
                <a:latin typeface="Times New Roman" panose="02020603050405020304" pitchFamily="18" charset="0"/>
                <a:cs typeface="Times New Roman" panose="02020603050405020304" pitchFamily="18" charset="0"/>
              </a:rPr>
              <a:t>Otoritas</a:t>
            </a:r>
            <a:r>
              <a:rPr lang="en-US" sz="6400" dirty="0">
                <a:latin typeface="Times New Roman" panose="02020603050405020304" pitchFamily="18" charset="0"/>
                <a:cs typeface="Times New Roman" panose="02020603050405020304" pitchFamily="18" charset="0"/>
              </a:rPr>
              <a:t> K</a:t>
            </a:r>
            <a:r>
              <a:rPr lang="id-ID" sz="6400" dirty="0">
                <a:latin typeface="Times New Roman" panose="02020603050405020304" pitchFamily="18" charset="0"/>
                <a:cs typeface="Times New Roman" panose="02020603050405020304" pitchFamily="18" charset="0"/>
              </a:rPr>
              <a:t>h</a:t>
            </a:r>
            <a:r>
              <a:rPr lang="en-US" sz="6400" dirty="0" err="1">
                <a:latin typeface="Times New Roman" panose="02020603050405020304" pitchFamily="18" charset="0"/>
                <a:cs typeface="Times New Roman" panose="02020603050405020304" pitchFamily="18" charset="0"/>
              </a:rPr>
              <a:t>arismatik</a:t>
            </a:r>
            <a:r>
              <a:rPr lang="en-US" sz="6400" dirty="0">
                <a:latin typeface="Times New Roman" panose="02020603050405020304" pitchFamily="18" charset="0"/>
                <a:cs typeface="Times New Roman" panose="02020603050405020304" pitchFamily="18" charset="0"/>
              </a:rPr>
              <a:t> </a:t>
            </a:r>
          </a:p>
          <a:p>
            <a:pPr marL="0" indent="0">
              <a:buNone/>
            </a:pPr>
            <a:r>
              <a:rPr lang="en-US" sz="6400" dirty="0">
                <a:latin typeface="Times New Roman" panose="02020603050405020304" pitchFamily="18" charset="0"/>
                <a:cs typeface="Times New Roman" panose="02020603050405020304" pitchFamily="18" charset="0"/>
              </a:rPr>
              <a:t>D</a:t>
            </a:r>
            <a:r>
              <a:rPr lang="id-ID" sz="6400" dirty="0">
                <a:latin typeface="Times New Roman" panose="02020603050405020304" pitchFamily="18" charset="0"/>
                <a:cs typeface="Times New Roman" panose="02020603050405020304" pitchFamily="18" charset="0"/>
              </a:rPr>
              <a:t>aya tarik pribadi seorang pemimpin</a:t>
            </a:r>
            <a:r>
              <a:rPr lang="en-US" sz="6400" dirty="0">
                <a:latin typeface="Times New Roman" panose="02020603050405020304" pitchFamily="18" charset="0"/>
                <a:cs typeface="Times New Roman" panose="02020603050405020304" pitchFamily="18" charset="0"/>
              </a:rPr>
              <a:t>, </a:t>
            </a:r>
            <a:r>
              <a:rPr lang="id-ID" sz="6400" dirty="0">
                <a:latin typeface="Times New Roman" panose="02020603050405020304" pitchFamily="18" charset="0"/>
                <a:cs typeface="Times New Roman" panose="02020603050405020304" pitchFamily="18" charset="0"/>
              </a:rPr>
              <a:t>sering diyakini memiliki hadiah khusus, bahkan kekuatan magis, dan atribut pribadi yang dianggap menginspirasi pengabdian dan ketaatan. </a:t>
            </a:r>
            <a:r>
              <a:rPr lang="en-US" sz="6400" dirty="0" err="1">
                <a:latin typeface="Times New Roman" panose="02020603050405020304" pitchFamily="18" charset="0"/>
                <a:cs typeface="Times New Roman" panose="02020603050405020304" pitchFamily="18" charset="0"/>
              </a:rPr>
              <a:t>Contoh</a:t>
            </a:r>
            <a:r>
              <a:rPr lang="en-US" sz="6400" dirty="0">
                <a:latin typeface="Times New Roman" panose="02020603050405020304" pitchFamily="18" charset="0"/>
                <a:cs typeface="Times New Roman" panose="02020603050405020304" pitchFamily="18" charset="0"/>
              </a:rPr>
              <a:t> : </a:t>
            </a:r>
            <a:r>
              <a:rPr lang="en-US" sz="6400" dirty="0" err="1">
                <a:latin typeface="Times New Roman" panose="02020603050405020304" pitchFamily="18" charset="0"/>
                <a:cs typeface="Times New Roman" panose="02020603050405020304" pitchFamily="18" charset="0"/>
              </a:rPr>
              <a:t>tokoh</a:t>
            </a:r>
            <a:r>
              <a:rPr lang="en-US" sz="6400" dirty="0">
                <a:latin typeface="Times New Roman" panose="02020603050405020304" pitchFamily="18" charset="0"/>
                <a:cs typeface="Times New Roman" panose="02020603050405020304" pitchFamily="18" charset="0"/>
              </a:rPr>
              <a:t> </a:t>
            </a:r>
            <a:r>
              <a:rPr lang="en-US" sz="6400" dirty="0" err="1">
                <a:latin typeface="Times New Roman" panose="02020603050405020304" pitchFamily="18" charset="0"/>
                <a:cs typeface="Times New Roman" panose="02020603050405020304" pitchFamily="18" charset="0"/>
              </a:rPr>
              <a:t>masyarakat</a:t>
            </a:r>
            <a:r>
              <a:rPr lang="en-US" sz="6400" dirty="0">
                <a:latin typeface="Times New Roman" panose="02020603050405020304" pitchFamily="18" charset="0"/>
                <a:cs typeface="Times New Roman" panose="02020603050405020304" pitchFamily="18" charset="0"/>
              </a:rPr>
              <a:t> </a:t>
            </a:r>
            <a:r>
              <a:rPr lang="en-US" sz="6400" dirty="0" err="1">
                <a:latin typeface="Times New Roman" panose="02020603050405020304" pitchFamily="18" charset="0"/>
                <a:cs typeface="Times New Roman" panose="02020603050405020304" pitchFamily="18" charset="0"/>
              </a:rPr>
              <a:t>adat</a:t>
            </a:r>
            <a:r>
              <a:rPr lang="en-US" sz="6400" dirty="0">
                <a:latin typeface="Times New Roman" panose="02020603050405020304" pitchFamily="18" charset="0"/>
                <a:cs typeface="Times New Roman" panose="02020603050405020304" pitchFamily="18" charset="0"/>
              </a:rPr>
              <a:t>.</a:t>
            </a:r>
          </a:p>
          <a:p>
            <a:pPr marL="0" indent="0">
              <a:buNone/>
            </a:pPr>
            <a:endParaRPr lang="en-US" sz="6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6400" dirty="0" err="1">
                <a:latin typeface="Times New Roman" panose="02020603050405020304" pitchFamily="18" charset="0"/>
                <a:cs typeface="Times New Roman" panose="02020603050405020304" pitchFamily="18" charset="0"/>
              </a:rPr>
              <a:t>Otoritas</a:t>
            </a:r>
            <a:r>
              <a:rPr lang="en-US" sz="6400" dirty="0">
                <a:latin typeface="Times New Roman" panose="02020603050405020304" pitchFamily="18" charset="0"/>
                <a:cs typeface="Times New Roman" panose="02020603050405020304" pitchFamily="18" charset="0"/>
              </a:rPr>
              <a:t> Legal-</a:t>
            </a:r>
            <a:r>
              <a:rPr lang="en-US" sz="6400" dirty="0" err="1">
                <a:latin typeface="Times New Roman" panose="02020603050405020304" pitchFamily="18" charset="0"/>
                <a:cs typeface="Times New Roman" panose="02020603050405020304" pitchFamily="18" charset="0"/>
              </a:rPr>
              <a:t>Rasional</a:t>
            </a:r>
            <a:endParaRPr lang="en-US" sz="6400" dirty="0">
              <a:latin typeface="Times New Roman" panose="02020603050405020304" pitchFamily="18" charset="0"/>
              <a:cs typeface="Times New Roman" panose="02020603050405020304" pitchFamily="18" charset="0"/>
            </a:endParaRPr>
          </a:p>
          <a:p>
            <a:pPr marL="0" indent="0" algn="just">
              <a:buNone/>
            </a:pPr>
            <a:r>
              <a:rPr lang="id-ID" sz="6400" dirty="0">
                <a:latin typeface="Times New Roman" panose="02020603050405020304" pitchFamily="18" charset="0"/>
                <a:cs typeface="Times New Roman" panose="02020603050405020304" pitchFamily="18" charset="0"/>
              </a:rPr>
              <a:t>Otoritas Legal-Rasional berasal dari aturan dan peraturan, biasanya ditulis sebagai undang-undang, prosedur, atau kode etik.</a:t>
            </a:r>
            <a:r>
              <a:rPr lang="en-US" sz="6400" dirty="0">
                <a:latin typeface="Times New Roman" panose="02020603050405020304" pitchFamily="18" charset="0"/>
                <a:cs typeface="Times New Roman" panose="02020603050405020304" pitchFamily="18" charset="0"/>
              </a:rPr>
              <a:t> </a:t>
            </a:r>
            <a:r>
              <a:rPr lang="id-ID" sz="6400" dirty="0">
                <a:latin typeface="Times New Roman" panose="02020603050405020304" pitchFamily="18" charset="0"/>
                <a:cs typeface="Times New Roman" panose="02020603050405020304" pitchFamily="18" charset="0"/>
              </a:rPr>
              <a:t>Penguasa mendapatkan otoritas yang sah melalui pemilihan atau pengangkatan sesuai dengan aturan masyarakat.</a:t>
            </a:r>
            <a:r>
              <a:rPr lang="en-US" sz="6400" dirty="0">
                <a:latin typeface="Times New Roman" panose="02020603050405020304" pitchFamily="18" charset="0"/>
                <a:cs typeface="Times New Roman" panose="02020603050405020304" pitchFamily="18" charset="0"/>
              </a:rPr>
              <a:t> </a:t>
            </a:r>
            <a:r>
              <a:rPr lang="en-US" sz="6400" dirty="0" err="1">
                <a:latin typeface="Times New Roman" panose="02020603050405020304" pitchFamily="18" charset="0"/>
                <a:cs typeface="Times New Roman" panose="02020603050405020304" pitchFamily="18" charset="0"/>
              </a:rPr>
              <a:t>Contoh</a:t>
            </a:r>
            <a:r>
              <a:rPr lang="en-US" sz="6400" dirty="0">
                <a:latin typeface="Times New Roman" panose="02020603050405020304" pitchFamily="18" charset="0"/>
                <a:cs typeface="Times New Roman" panose="02020603050405020304" pitchFamily="18" charset="0"/>
              </a:rPr>
              <a:t> :  </a:t>
            </a:r>
            <a:r>
              <a:rPr lang="en-US" sz="6400" dirty="0" err="1">
                <a:latin typeface="Times New Roman" panose="02020603050405020304" pitchFamily="18" charset="0"/>
                <a:cs typeface="Times New Roman" panose="02020603050405020304" pitchFamily="18" charset="0"/>
              </a:rPr>
              <a:t>Polisi</a:t>
            </a:r>
            <a:r>
              <a:rPr lang="en-US" sz="6400" dirty="0">
                <a:latin typeface="Times New Roman" panose="02020603050405020304" pitchFamily="18" charset="0"/>
                <a:cs typeface="Times New Roman" panose="02020603050405020304" pitchFamily="18" charset="0"/>
              </a:rPr>
              <a:t>, Hakim, </a:t>
            </a:r>
            <a:r>
              <a:rPr lang="en-US" sz="6400" dirty="0" err="1">
                <a:latin typeface="Times New Roman" panose="02020603050405020304" pitchFamily="18" charset="0"/>
                <a:cs typeface="Times New Roman" panose="02020603050405020304" pitchFamily="18" charset="0"/>
              </a:rPr>
              <a:t>Pekerja</a:t>
            </a:r>
            <a:r>
              <a:rPr lang="en-US" sz="6400" dirty="0">
                <a:latin typeface="Times New Roman" panose="02020603050405020304" pitchFamily="18" charset="0"/>
                <a:cs typeface="Times New Roman" panose="02020603050405020304" pitchFamily="18" charset="0"/>
              </a:rPr>
              <a:t> </a:t>
            </a:r>
            <a:r>
              <a:rPr lang="en-US" sz="6400" dirty="0" err="1">
                <a:latin typeface="Times New Roman" panose="02020603050405020304" pitchFamily="18" charset="0"/>
                <a:cs typeface="Times New Roman" panose="02020603050405020304" pitchFamily="18" charset="0"/>
              </a:rPr>
              <a:t>sosial</a:t>
            </a:r>
            <a:r>
              <a:rPr lang="en-US" sz="6400" dirty="0">
                <a:latin typeface="Times New Roman" panose="02020603050405020304" pitchFamily="18" charset="0"/>
                <a:cs typeface="Times New Roman" panose="02020603050405020304" pitchFamily="18" charset="0"/>
              </a:rPr>
              <a:t>, </a:t>
            </a:r>
            <a:r>
              <a:rPr lang="en-US" sz="6400" dirty="0" err="1">
                <a:latin typeface="Times New Roman" panose="02020603050405020304" pitchFamily="18" charset="0"/>
                <a:cs typeface="Times New Roman" panose="02020603050405020304" pitchFamily="18" charset="0"/>
              </a:rPr>
              <a:t>dll</a:t>
            </a:r>
            <a:endParaRPr lang="en-US" sz="6400" dirty="0">
              <a:latin typeface="Times New Roman" panose="02020603050405020304" pitchFamily="18" charset="0"/>
              <a:cs typeface="Times New Roman" panose="02020603050405020304" pitchFamily="18" charset="0"/>
            </a:endParaRPr>
          </a:p>
          <a:p>
            <a:pPr marL="0" indent="0" algn="just">
              <a:buNone/>
            </a:pPr>
            <a:endParaRPr lang="id-ID" dirty="0"/>
          </a:p>
          <a:p>
            <a:pPr marL="0" indent="0">
              <a:buNone/>
            </a:pPr>
            <a:endParaRPr lang="en-US" dirty="0"/>
          </a:p>
        </p:txBody>
      </p:sp>
    </p:spTree>
    <p:extLst>
      <p:ext uri="{BB962C8B-B14F-4D97-AF65-F5344CB8AC3E}">
        <p14:creationId xmlns:p14="http://schemas.microsoft.com/office/powerpoint/2010/main" val="1782536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Otoritas Menurut Poythress</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7916713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334</TotalTime>
  <Words>863</Words>
  <Application>Microsoft Office PowerPoint</Application>
  <PresentationFormat>On-screen Show (4:3)</PresentationFormat>
  <Paragraphs>88</Paragraphs>
  <Slides>10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Century Gothic</vt:lpstr>
      <vt:lpstr>Courier New</vt:lpstr>
      <vt:lpstr>Garamond</vt:lpstr>
      <vt:lpstr>Times New Roman</vt:lpstr>
      <vt:lpstr>Wingdings</vt:lpstr>
      <vt:lpstr>Savon</vt:lpstr>
      <vt:lpstr>Negara, Kekuasaan, dan Otoritas</vt:lpstr>
      <vt:lpstr>NEGARA :</vt:lpstr>
      <vt:lpstr>PowerPoint Presentation</vt:lpstr>
      <vt:lpstr>PowerPoint Presentation</vt:lpstr>
      <vt:lpstr>Konsep Kekuasaan</vt:lpstr>
      <vt:lpstr>Teori – teori ttg kekuasaan</vt:lpstr>
      <vt:lpstr>PowerPoint Presentation</vt:lpstr>
      <vt:lpstr> Otoritas </vt:lpstr>
      <vt:lpstr>Otoritas Menurut Poythress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Kekuasaan, Legitimasi, dan Kedaulatan Negara</dc:title>
  <dc:creator>Kemuel</dc:creator>
  <cp:lastModifiedBy>Devy Stany Walukau</cp:lastModifiedBy>
  <cp:revision>83</cp:revision>
  <dcterms:created xsi:type="dcterms:W3CDTF">2011-01-06T04:35:33Z</dcterms:created>
  <dcterms:modified xsi:type="dcterms:W3CDTF">2017-01-09T08:22:20Z</dcterms:modified>
</cp:coreProperties>
</file>