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6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B76405A-9BC1-40C8-AEC7-8B005D14BF6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F62F535-15EB-49EE-BCB4-93C360C22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1"/>
            <a:ext cx="7772400" cy="2057399"/>
          </a:xfrm>
        </p:spPr>
        <p:txBody>
          <a:bodyPr/>
          <a:lstStyle/>
          <a:p>
            <a:r>
              <a:rPr lang="en-US" dirty="0" err="1"/>
              <a:t>Kemiskinan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Konsumtif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532376"/>
          </a:xfrm>
        </p:spPr>
        <p:txBody>
          <a:bodyPr>
            <a:normAutofit fontScale="32500" lnSpcReduction="20000"/>
          </a:bodyPr>
          <a:lstStyle/>
          <a:p>
            <a:pPr algn="just"/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Prasetyo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just"/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kemiskinan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intergrated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yang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lima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Kemiskinan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(proper)</a:t>
            </a:r>
          </a:p>
          <a:p>
            <a:pPr algn="just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Ketidakberdayaan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(powerless)</a:t>
            </a:r>
          </a:p>
          <a:p>
            <a:pPr algn="just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Kerentanan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menghadapi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darurat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(state of emergency)</a:t>
            </a:r>
          </a:p>
          <a:p>
            <a:pPr algn="just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Ketergantungan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(dependence)</a:t>
            </a:r>
          </a:p>
          <a:p>
            <a:pPr algn="just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Keterasingan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(isolation);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sosiologis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Yulianto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just"/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kemiskinan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barang-barang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pelayanan-pelayanan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114800" cy="701040"/>
          </a:xfrm>
        </p:spPr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a). </a:t>
            </a:r>
            <a:r>
              <a:rPr lang="en-US" dirty="0" err="1"/>
              <a:t>Polemik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Sosialisme</a:t>
            </a:r>
            <a:r>
              <a:rPr lang="en-US" dirty="0"/>
              <a:t>  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: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Perubahan</a:t>
            </a:r>
            <a:r>
              <a:rPr lang="en-US" dirty="0"/>
              <a:t> modus </a:t>
            </a:r>
            <a:r>
              <a:rPr lang="en-US" dirty="0" err="1"/>
              <a:t>mobilitas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berlebihan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modal </a:t>
            </a:r>
            <a:r>
              <a:rPr lang="en-US" dirty="0" err="1"/>
              <a:t>simbolis</a:t>
            </a:r>
            <a:r>
              <a:rPr lang="en-US" dirty="0"/>
              <a:t> 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atas</a:t>
            </a:r>
            <a:endParaRPr lang="en-US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Pendapat</a:t>
            </a:r>
            <a:r>
              <a:rPr lang="en-US" dirty="0"/>
              <a:t> Veblen : </a:t>
            </a:r>
            <a:r>
              <a:rPr lang="en-US" dirty="0" err="1"/>
              <a:t>prilaku</a:t>
            </a:r>
            <a:r>
              <a:rPr lang="en-US" dirty="0"/>
              <a:t> </a:t>
            </a:r>
            <a:r>
              <a:rPr lang="en-US" dirty="0" err="1"/>
              <a:t>kelempok</a:t>
            </a:r>
            <a:r>
              <a:rPr lang="en-US" dirty="0"/>
              <a:t> ‘elite’ </a:t>
            </a:r>
            <a:r>
              <a:rPr lang="en-US" dirty="0" err="1"/>
              <a:t>disebut</a:t>
            </a:r>
            <a:r>
              <a:rPr lang="en-US" dirty="0"/>
              <a:t> ‘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kesenangan</a:t>
            </a:r>
            <a:r>
              <a:rPr lang="en-US" dirty="0"/>
              <a:t>’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Franz Boaz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Kwakiutl (Indian di </a:t>
            </a:r>
            <a:r>
              <a:rPr lang="en-US" dirty="0" err="1"/>
              <a:t>pantai</a:t>
            </a:r>
            <a:r>
              <a:rPr lang="en-US" dirty="0"/>
              <a:t> </a:t>
            </a:r>
            <a:r>
              <a:rPr lang="en-US" dirty="0" err="1"/>
              <a:t>Pasifik</a:t>
            </a:r>
            <a:r>
              <a:rPr lang="en-US" dirty="0"/>
              <a:t> </a:t>
            </a:r>
            <a:r>
              <a:rPr lang="en-US" dirty="0" err="1"/>
              <a:t>Kanada</a:t>
            </a:r>
            <a:r>
              <a:rPr lang="en-US" dirty="0"/>
              <a:t>) : </a:t>
            </a:r>
            <a:r>
              <a:rPr lang="en-US" dirty="0" err="1"/>
              <a:t>budaya</a:t>
            </a:r>
            <a:r>
              <a:rPr lang="en-US" dirty="0"/>
              <a:t> ‘</a:t>
            </a:r>
            <a:r>
              <a:rPr lang="en-US" i="1" dirty="0"/>
              <a:t>potlatch’ </a:t>
            </a:r>
            <a:r>
              <a:rPr lang="en-US" dirty="0" err="1"/>
              <a:t>penghancuran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(</a:t>
            </a:r>
            <a:r>
              <a:rPr lang="en-US" dirty="0" err="1"/>
              <a:t>selimut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piring</a:t>
            </a:r>
            <a:r>
              <a:rPr lang="en-US" dirty="0"/>
              <a:t> </a:t>
            </a:r>
            <a:r>
              <a:rPr lang="en-US" dirty="0" err="1"/>
              <a:t>kuningan</a:t>
            </a:r>
            <a:r>
              <a:rPr lang="en-US" dirty="0"/>
              <a:t>)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kapala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b). </a:t>
            </a:r>
            <a:r>
              <a:rPr lang="en-US" dirty="0" err="1"/>
              <a:t>Ketidak-pedulian</a:t>
            </a:r>
            <a:r>
              <a:rPr lang="en-US" dirty="0"/>
              <a:t>  </a:t>
            </a:r>
            <a:r>
              <a:rPr lang="en-US" dirty="0" err="1"/>
              <a:t>antar</a:t>
            </a:r>
            <a:r>
              <a:rPr lang="en-US" dirty="0"/>
              <a:t>  </a:t>
            </a:r>
            <a:r>
              <a:rPr lang="en-US" dirty="0" err="1"/>
              <a:t>Manusia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Hegemonis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Materialis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0"/>
            <a:ext cx="4114800" cy="701040"/>
          </a:xfrm>
        </p:spPr>
        <p:txBody>
          <a:bodyPr/>
          <a:lstStyle/>
          <a:p>
            <a:r>
              <a:rPr lang="en-US" dirty="0" err="1"/>
              <a:t>Realitas</a:t>
            </a:r>
            <a:r>
              <a:rPr lang="en-US" dirty="0"/>
              <a:t>  </a:t>
            </a:r>
            <a:r>
              <a:rPr lang="en-US" dirty="0" err="1"/>
              <a:t>Kemiskinan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1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a).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Sosialisme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Abraham </a:t>
            </a:r>
            <a:r>
              <a:rPr lang="en-US" dirty="0" err="1"/>
              <a:t>Kuyper</a:t>
            </a:r>
            <a:r>
              <a:rPr lang="en-US" dirty="0"/>
              <a:t> 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Kritik</a:t>
            </a:r>
            <a:r>
              <a:rPr lang="en-US" dirty="0"/>
              <a:t> ‘</a:t>
            </a:r>
            <a:r>
              <a:rPr lang="en-US" dirty="0" err="1"/>
              <a:t>arsitektonik</a:t>
            </a:r>
            <a:r>
              <a:rPr lang="en-US" dirty="0"/>
              <a:t>’ </a:t>
            </a:r>
            <a:r>
              <a:rPr lang="en-US" dirty="0" err="1"/>
              <a:t>menyeluruh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solidaritas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:</a:t>
            </a:r>
          </a:p>
          <a:p>
            <a:pPr algn="just"/>
            <a:r>
              <a:rPr lang="en-US" dirty="0"/>
              <a:t>     </a:t>
            </a:r>
            <a:r>
              <a:rPr lang="en-US" dirty="0" err="1"/>
              <a:t>mengangkat</a:t>
            </a:r>
            <a:r>
              <a:rPr lang="en-US" dirty="0"/>
              <a:t> </a:t>
            </a:r>
            <a:r>
              <a:rPr lang="en-US" dirty="0" err="1"/>
              <a:t>harkat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agar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 </a:t>
            </a:r>
          </a:p>
          <a:p>
            <a:pPr algn="just"/>
            <a:r>
              <a:rPr lang="en-US" dirty="0"/>
              <a:t>     </a:t>
            </a:r>
            <a:r>
              <a:rPr lang="en-US" dirty="0" err="1"/>
              <a:t>integratif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 </a:t>
            </a:r>
          </a:p>
          <a:p>
            <a:pPr algn="just"/>
            <a:r>
              <a:rPr lang="en-US" dirty="0"/>
              <a:t>b). </a:t>
            </a:r>
            <a:r>
              <a:rPr lang="en-US" dirty="0" err="1"/>
              <a:t>Masalah-Masalah</a:t>
            </a:r>
            <a:r>
              <a:rPr lang="en-US" dirty="0"/>
              <a:t> </a:t>
            </a:r>
            <a:r>
              <a:rPr lang="en-US" dirty="0" err="1"/>
              <a:t>Rohani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 </a:t>
            </a:r>
            <a:r>
              <a:rPr lang="en-US" dirty="0" err="1"/>
              <a:t>Sosial</a:t>
            </a:r>
            <a:r>
              <a:rPr lang="en-US" dirty="0"/>
              <a:t> 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Prancis</a:t>
            </a:r>
            <a:r>
              <a:rPr lang="en-US" dirty="0"/>
              <a:t> 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duniawi</a:t>
            </a:r>
            <a:endParaRPr lang="en-US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Pamer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yang </a:t>
            </a:r>
            <a:r>
              <a:rPr lang="en-US" dirty="0" err="1"/>
              <a:t>kuat</a:t>
            </a:r>
            <a:endParaRPr lang="en-US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ttg</a:t>
            </a:r>
            <a:r>
              <a:rPr lang="en-US" dirty="0"/>
              <a:t> “</a:t>
            </a:r>
            <a:r>
              <a:rPr lang="en-US" dirty="0" err="1"/>
              <a:t>kesetaraan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persaudaraan</a:t>
            </a:r>
            <a:r>
              <a:rPr lang="en-US" dirty="0"/>
              <a:t>”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/>
            <a:r>
              <a:rPr lang="en-US" dirty="0"/>
              <a:t>c). </a:t>
            </a:r>
            <a:r>
              <a:rPr lang="en-US" dirty="0" err="1"/>
              <a:t>Perspektif</a:t>
            </a:r>
            <a:r>
              <a:rPr lang="en-US" dirty="0"/>
              <a:t>  yang  </a:t>
            </a:r>
            <a:r>
              <a:rPr lang="en-US" dirty="0" err="1"/>
              <a:t>seimbang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Abraham Kuyper 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mengejar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kekal</a:t>
            </a:r>
            <a:endParaRPr lang="en-US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3048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Pendekatan</a:t>
            </a:r>
            <a:r>
              <a:rPr lang="en-US" dirty="0"/>
              <a:t>  </a:t>
            </a:r>
            <a:r>
              <a:rPr lang="en-US" dirty="0" err="1"/>
              <a:t>Iman</a:t>
            </a:r>
            <a:r>
              <a:rPr lang="en-US" dirty="0"/>
              <a:t>  Kristen 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terhadap</a:t>
            </a:r>
            <a:r>
              <a:rPr lang="en-US" dirty="0"/>
              <a:t>  </a:t>
            </a:r>
            <a:r>
              <a:rPr lang="en-US" dirty="0" err="1"/>
              <a:t>Problema</a:t>
            </a:r>
            <a:r>
              <a:rPr lang="en-US" dirty="0"/>
              <a:t>  </a:t>
            </a:r>
            <a:r>
              <a:rPr lang="en-US" dirty="0" err="1"/>
              <a:t>Kemiskinan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Pemahaman</a:t>
            </a:r>
            <a:r>
              <a:rPr lang="en-US" dirty="0"/>
              <a:t> :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naik-turun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(</a:t>
            </a: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)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(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sosiologi</a:t>
            </a:r>
            <a:r>
              <a:rPr lang="en-US" dirty="0"/>
              <a:t> : </a:t>
            </a:r>
            <a:r>
              <a:rPr lang="en-US" dirty="0" err="1"/>
              <a:t>intragenerasional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bebrapa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(</a:t>
            </a:r>
            <a:r>
              <a:rPr lang="en-US" dirty="0" err="1"/>
              <a:t>intergenerasional</a:t>
            </a:r>
            <a:r>
              <a:rPr lang="en-US" dirty="0"/>
              <a:t>)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 : guru </a:t>
            </a:r>
            <a:r>
              <a:rPr lang="en-US" dirty="0" err="1"/>
              <a:t>besar</a:t>
            </a:r>
            <a:r>
              <a:rPr lang="en-US" dirty="0"/>
              <a:t> di </a:t>
            </a:r>
            <a:r>
              <a:rPr lang="en-US" dirty="0" err="1"/>
              <a:t>Inggeris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kasta-kasta</a:t>
            </a:r>
            <a:r>
              <a:rPr lang="en-US" dirty="0"/>
              <a:t> di India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algn="just"/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sej</a:t>
            </a:r>
            <a:r>
              <a:rPr lang="en-US" dirty="0"/>
              <a:t>. </a:t>
            </a:r>
            <a:r>
              <a:rPr lang="en-US" dirty="0" err="1"/>
              <a:t>Mobilitas</a:t>
            </a:r>
            <a:r>
              <a:rPr lang="en-US" dirty="0"/>
              <a:t> :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: </a:t>
            </a:r>
            <a:r>
              <a:rPr lang="en-US" dirty="0" err="1"/>
              <a:t>Kaisar</a:t>
            </a:r>
            <a:r>
              <a:rPr lang="en-US" dirty="0"/>
              <a:t> </a:t>
            </a:r>
            <a:r>
              <a:rPr lang="en-US" dirty="0" err="1"/>
              <a:t>Bynzantium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ttg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laki2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ayahnya</a:t>
            </a:r>
            <a:r>
              <a:rPr lang="en-US" dirty="0"/>
              <a:t>.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Perubahan</a:t>
            </a:r>
            <a:r>
              <a:rPr lang="en-US" dirty="0"/>
              <a:t> modus </a:t>
            </a:r>
            <a:r>
              <a:rPr lang="en-US" dirty="0" err="1"/>
              <a:t>mobilitas</a:t>
            </a:r>
            <a:r>
              <a:rPr lang="en-US" dirty="0"/>
              <a:t> : Weber : </a:t>
            </a:r>
            <a:r>
              <a:rPr lang="en-US" dirty="0" err="1"/>
              <a:t>masy</a:t>
            </a:r>
            <a:r>
              <a:rPr lang="en-US" dirty="0"/>
              <a:t>. Barat; org </a:t>
            </a:r>
            <a:r>
              <a:rPr lang="en-US" dirty="0" err="1"/>
              <a:t>asing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ditanya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ayahnya</a:t>
            </a:r>
            <a:r>
              <a:rPr lang="en-US" dirty="0"/>
              <a:t>, </a:t>
            </a:r>
            <a:r>
              <a:rPr lang="en-US" dirty="0" err="1"/>
              <a:t>masy</a:t>
            </a:r>
            <a:r>
              <a:rPr lang="en-US" dirty="0"/>
              <a:t>. </a:t>
            </a:r>
            <a:r>
              <a:rPr lang="en-US" dirty="0" err="1"/>
              <a:t>Cina</a:t>
            </a:r>
            <a:r>
              <a:rPr lang="en-US" dirty="0"/>
              <a:t>;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dilalui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a). 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Penduduk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 Stendhal </a:t>
            </a:r>
            <a:r>
              <a:rPr lang="en-US" dirty="0" err="1"/>
              <a:t>ttg</a:t>
            </a:r>
            <a:r>
              <a:rPr lang="en-US" dirty="0"/>
              <a:t> </a:t>
            </a:r>
            <a:r>
              <a:rPr lang="en-US" dirty="0" err="1"/>
              <a:t>tipologi</a:t>
            </a:r>
            <a:r>
              <a:rPr lang="en-US" dirty="0"/>
              <a:t>; di </a:t>
            </a:r>
            <a:r>
              <a:rPr lang="en-US" dirty="0" err="1"/>
              <a:t>Eropa</a:t>
            </a:r>
            <a:r>
              <a:rPr lang="en-US" dirty="0"/>
              <a:t> masa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: 1).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: </a:t>
            </a:r>
            <a:r>
              <a:rPr lang="en-US" dirty="0" err="1"/>
              <a:t>gereja</a:t>
            </a:r>
            <a:r>
              <a:rPr lang="en-US" dirty="0"/>
              <a:t> (org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en-US" dirty="0" err="1"/>
              <a:t>tentara</a:t>
            </a:r>
            <a:r>
              <a:rPr lang="en-US" dirty="0"/>
              <a:t>) 2).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hukum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/>
            <a:r>
              <a:rPr lang="en-US" dirty="0"/>
              <a:t>b).  </a:t>
            </a:r>
            <a:r>
              <a:rPr lang="en-US" dirty="0" err="1"/>
              <a:t>Imperialisme</a:t>
            </a:r>
            <a:r>
              <a:rPr lang="en-US" dirty="0"/>
              <a:t> 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Imperialisme</a:t>
            </a:r>
            <a:r>
              <a:rPr lang="en-US" dirty="0"/>
              <a:t> </a:t>
            </a:r>
            <a:r>
              <a:rPr lang="en-US" dirty="0" err="1"/>
              <a:t>kuno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Imperialisme</a:t>
            </a:r>
            <a:r>
              <a:rPr lang="en-US" dirty="0"/>
              <a:t> modern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28600"/>
            <a:ext cx="4114800" cy="701040"/>
          </a:xfrm>
        </p:spPr>
        <p:txBody>
          <a:bodyPr/>
          <a:lstStyle/>
          <a:p>
            <a:r>
              <a:rPr lang="en-US" dirty="0" err="1"/>
              <a:t>Mobilitas</a:t>
            </a:r>
            <a:r>
              <a:rPr lang="en-US" dirty="0"/>
              <a:t>   </a:t>
            </a:r>
            <a:r>
              <a:rPr lang="en-US" dirty="0" err="1"/>
              <a:t>Sosial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9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a). </a:t>
            </a:r>
            <a:r>
              <a:rPr lang="en-US" dirty="0" err="1"/>
              <a:t>Perilaku</a:t>
            </a:r>
            <a:r>
              <a:rPr lang="en-US" dirty="0"/>
              <a:t>  </a:t>
            </a:r>
            <a:r>
              <a:rPr lang="en-US" dirty="0" err="1"/>
              <a:t>Ekonomi</a:t>
            </a:r>
            <a:r>
              <a:rPr lang="en-US" dirty="0"/>
              <a:t>  </a:t>
            </a:r>
            <a:r>
              <a:rPr lang="en-US" dirty="0" err="1"/>
              <a:t>Kelompok</a:t>
            </a:r>
            <a:r>
              <a:rPr lang="en-US" dirty="0"/>
              <a:t>   Elite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Witold</a:t>
            </a:r>
            <a:r>
              <a:rPr lang="en-US" dirty="0"/>
              <a:t> Kula </a:t>
            </a:r>
            <a:r>
              <a:rPr lang="en-US" dirty="0" err="1"/>
              <a:t>terhdp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mewaliki</a:t>
            </a:r>
            <a:r>
              <a:rPr lang="en-US" dirty="0"/>
              <a:t> model ‘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’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  <a:r>
              <a:rPr lang="en-US" dirty="0" err="1"/>
              <a:t>krn</a:t>
            </a:r>
            <a:r>
              <a:rPr lang="en-US" dirty="0"/>
              <a:t>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perduli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penghematan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/>
            <a:r>
              <a:rPr lang="en-US" dirty="0"/>
              <a:t>b).  </a:t>
            </a:r>
            <a:r>
              <a:rPr lang="en-US" dirty="0" err="1"/>
              <a:t>Simbol</a:t>
            </a:r>
            <a:r>
              <a:rPr lang="en-US" dirty="0"/>
              <a:t> Status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Pakaian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/>
              <a:t>Pembelanjaan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Cat 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yang </a:t>
            </a:r>
            <a:r>
              <a:rPr lang="en-US" dirty="0" err="1"/>
              <a:t>merusak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: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prilaku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en-US" dirty="0" err="1"/>
              <a:t>strategi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4114800" cy="701040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r>
              <a:rPr lang="en-US" dirty="0" err="1"/>
              <a:t>Konsumsi</a:t>
            </a:r>
            <a:r>
              <a:rPr lang="en-US" dirty="0"/>
              <a:t>  </a:t>
            </a:r>
            <a:r>
              <a:rPr lang="en-US" dirty="0" err="1"/>
              <a:t>Berlebihan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 Modal   </a:t>
            </a:r>
            <a:r>
              <a:rPr lang="en-US" dirty="0" err="1"/>
              <a:t>Simbolis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477000" cy="2834481"/>
          </a:xfrm>
        </p:spPr>
      </p:pic>
    </p:spTree>
    <p:extLst>
      <p:ext uri="{BB962C8B-B14F-4D97-AF65-F5344CB8AC3E}">
        <p14:creationId xmlns:p14="http://schemas.microsoft.com/office/powerpoint/2010/main" val="416136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312</TotalTime>
  <Words>457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Courier New</vt:lpstr>
      <vt:lpstr>Garamond</vt:lpstr>
      <vt:lpstr>Tahoma</vt:lpstr>
      <vt:lpstr>Times New Roman</vt:lpstr>
      <vt:lpstr>Tunga</vt:lpstr>
      <vt:lpstr>Wingdings</vt:lpstr>
      <vt:lpstr>BlackTie</vt:lpstr>
      <vt:lpstr>Kemiskinan dan Konsumtif</vt:lpstr>
      <vt:lpstr>Pengertian</vt:lpstr>
      <vt:lpstr>Realitas  Kemiskinan</vt:lpstr>
      <vt:lpstr>Pendekatan  Iman  Kristen      terhadap  Problema  Kemiskinan</vt:lpstr>
      <vt:lpstr>Mobilitas   Sosial</vt:lpstr>
      <vt:lpstr> Konsumsi  Berlebihan  dan   Modal   Simbolis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Kemiskinan dan Konsumtif</dc:title>
  <dc:creator>Devi Stany</dc:creator>
  <cp:lastModifiedBy>Devy Stany Walukau</cp:lastModifiedBy>
  <cp:revision>33</cp:revision>
  <dcterms:created xsi:type="dcterms:W3CDTF">2016-02-26T05:03:28Z</dcterms:created>
  <dcterms:modified xsi:type="dcterms:W3CDTF">2017-01-09T08:23:06Z</dcterms:modified>
</cp:coreProperties>
</file>