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6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7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1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6AFC2419-3E2C-44A4-8FF2-8236CEE09C3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0A4FDDEC-6887-4E1C-9556-208C0CD6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828801"/>
            <a:ext cx="8079581" cy="2667000"/>
          </a:xfrm>
        </p:spPr>
        <p:txBody>
          <a:bodyPr/>
          <a:lstStyle/>
          <a:p>
            <a:pPr algn="ctr"/>
            <a:r>
              <a:rPr lang="en-US" dirty="0" err="1"/>
              <a:t>Patronase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Korupsi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Patronase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yang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pihak-pihak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(patron)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pengikutnya</a:t>
            </a:r>
            <a:r>
              <a:rPr lang="en-US" dirty="0"/>
              <a:t> (</a:t>
            </a:r>
            <a:r>
              <a:rPr lang="en-US" dirty="0" err="1"/>
              <a:t>klien</a:t>
            </a:r>
            <a:r>
              <a:rPr lang="en-US" dirty="0"/>
              <a:t>).</a:t>
            </a:r>
          </a:p>
          <a:p>
            <a:r>
              <a:rPr lang="en-US" dirty="0" err="1"/>
              <a:t>Korupsi</a:t>
            </a:r>
            <a:r>
              <a:rPr lang="en-US" dirty="0"/>
              <a:t> : </a:t>
            </a:r>
            <a:r>
              <a:rPr lang="en-US" dirty="0" err="1"/>
              <a:t>penyalahgunaan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 yang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, </a:t>
            </a:r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, </a:t>
            </a:r>
            <a:r>
              <a:rPr lang="en-US" dirty="0" err="1"/>
              <a:t>pelaku</a:t>
            </a:r>
            <a:r>
              <a:rPr lang="en-US" dirty="0"/>
              <a:t> admin.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tersbt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i="1" dirty="0"/>
              <a:t>economic rents  </a:t>
            </a:r>
            <a:r>
              <a:rPr lang="en-US" dirty="0"/>
              <a:t>: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ekonomi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7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Kekuasaan</a:t>
            </a:r>
            <a:r>
              <a:rPr lang="en-US" dirty="0"/>
              <a:t> Elite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a).  Elite  : </a:t>
            </a:r>
            <a:r>
              <a:rPr lang="en-US" dirty="0" err="1"/>
              <a:t>kekuasaan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b). Massa :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kemasyarakatan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c). </a:t>
            </a:r>
            <a:r>
              <a:rPr lang="en-US" dirty="0" err="1"/>
              <a:t>Pusat</a:t>
            </a:r>
            <a:r>
              <a:rPr lang="en-US" dirty="0"/>
              <a:t>  :  </a:t>
            </a:r>
            <a:r>
              <a:rPr lang="en-US" dirty="0" err="1"/>
              <a:t>kekuasaan</a:t>
            </a:r>
            <a:r>
              <a:rPr lang="en-US" dirty="0"/>
              <a:t>,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(</a:t>
            </a:r>
            <a:r>
              <a:rPr lang="en-US" dirty="0" err="1"/>
              <a:t>memiliki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kekuatan</a:t>
            </a:r>
            <a:r>
              <a:rPr lang="en-US" dirty="0"/>
              <a:t>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d). </a:t>
            </a:r>
            <a:r>
              <a:rPr lang="en-US" dirty="0" err="1"/>
              <a:t>Pinggiran</a:t>
            </a:r>
            <a:r>
              <a:rPr lang="en-US" dirty="0"/>
              <a:t> : </a:t>
            </a:r>
            <a:r>
              <a:rPr lang="en-US" dirty="0" err="1"/>
              <a:t>ter’marginal</a:t>
            </a:r>
            <a:r>
              <a:rPr lang="en-US" dirty="0"/>
              <a:t> (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2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Hegemoni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Resistensi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a).  </a:t>
            </a:r>
            <a:r>
              <a:rPr lang="en-US" dirty="0" err="1"/>
              <a:t>Borjuis</a:t>
            </a:r>
            <a:r>
              <a:rPr lang="en-US" dirty="0"/>
              <a:t>   :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b). </a:t>
            </a:r>
            <a:r>
              <a:rPr lang="en-US" dirty="0" err="1"/>
              <a:t>Proletar</a:t>
            </a:r>
            <a:r>
              <a:rPr lang="en-US" dirty="0"/>
              <a:t> :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c). </a:t>
            </a:r>
            <a:r>
              <a:rPr lang="en-US" dirty="0" err="1"/>
              <a:t>Mentalitas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Mentalitas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Durkheim :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mentalitas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‘</a:t>
            </a:r>
            <a:r>
              <a:rPr lang="en-US" dirty="0" err="1"/>
              <a:t>represensi</a:t>
            </a:r>
            <a:r>
              <a:rPr lang="en-US" dirty="0"/>
              <a:t> </a:t>
            </a:r>
            <a:r>
              <a:rPr lang="en-US" dirty="0" err="1"/>
              <a:t>kolektif</a:t>
            </a:r>
            <a:r>
              <a:rPr lang="en-US" dirty="0"/>
              <a:t>’,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Lucien </a:t>
            </a:r>
            <a:r>
              <a:rPr lang="en-US" dirty="0" err="1"/>
              <a:t>Le’vy-Bruhl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/>
              <a:t>Sejwan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Antropwan</a:t>
            </a:r>
            <a:r>
              <a:rPr lang="en-US" dirty="0"/>
              <a:t> </a:t>
            </a:r>
            <a:r>
              <a:rPr lang="en-US" dirty="0" err="1"/>
              <a:t>kontemporer</a:t>
            </a:r>
            <a:r>
              <a:rPr lang="en-US" dirty="0"/>
              <a:t> : ‘modus </a:t>
            </a:r>
            <a:r>
              <a:rPr lang="en-US" dirty="0" err="1"/>
              <a:t>pemikiran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’.</a:t>
            </a:r>
          </a:p>
          <a:p>
            <a:pPr marL="0" indent="0">
              <a:buNone/>
            </a:pPr>
            <a:r>
              <a:rPr lang="en-US" dirty="0" err="1"/>
              <a:t>Ideologi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Mannheim </a:t>
            </a:r>
            <a:r>
              <a:rPr lang="en-US" dirty="0" err="1"/>
              <a:t>konsepsi</a:t>
            </a:r>
            <a:r>
              <a:rPr lang="en-US" dirty="0"/>
              <a:t> ‘total’  </a:t>
            </a:r>
            <a:r>
              <a:rPr lang="en-US" dirty="0" err="1"/>
              <a:t>dan</a:t>
            </a:r>
            <a:r>
              <a:rPr lang="en-US" dirty="0"/>
              <a:t> ‘</a:t>
            </a:r>
            <a:r>
              <a:rPr lang="en-US" dirty="0" err="1"/>
              <a:t>partikular</a:t>
            </a:r>
            <a:r>
              <a:rPr lang="en-US" dirty="0"/>
              <a:t>’ </a:t>
            </a:r>
            <a:r>
              <a:rPr lang="en-US" dirty="0" err="1"/>
              <a:t>ideologi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Korupsi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a). </a:t>
            </a: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Korupsi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Berakhirnya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 : donor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 </a:t>
            </a:r>
            <a:r>
              <a:rPr lang="en-US" dirty="0" err="1"/>
              <a:t>ideologis</a:t>
            </a:r>
            <a:r>
              <a:rPr lang="en-US" dirty="0"/>
              <a:t>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Kejatuhan</a:t>
            </a:r>
            <a:r>
              <a:rPr lang="en-US" dirty="0"/>
              <a:t> Ferdinand Marcos.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di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NGO anti </a:t>
            </a:r>
            <a:r>
              <a:rPr lang="en-US" dirty="0" err="1"/>
              <a:t>korupsi</a:t>
            </a:r>
            <a:r>
              <a:rPr lang="en-US" dirty="0"/>
              <a:t> di </a:t>
            </a:r>
            <a:r>
              <a:rPr lang="en-US" dirty="0" err="1"/>
              <a:t>dunia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Runtuhnya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negara-negara</a:t>
            </a:r>
            <a:r>
              <a:rPr lang="en-US" dirty="0"/>
              <a:t> Asia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1997  (</a:t>
            </a:r>
            <a:r>
              <a:rPr lang="en-US" dirty="0" err="1"/>
              <a:t>krisis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b). </a:t>
            </a:r>
            <a:r>
              <a:rPr lang="en-US" dirty="0" err="1"/>
              <a:t>Tipologi</a:t>
            </a:r>
            <a:r>
              <a:rPr lang="en-US" dirty="0"/>
              <a:t> </a:t>
            </a:r>
            <a:r>
              <a:rPr lang="en-US" dirty="0" err="1"/>
              <a:t>Korupsi</a:t>
            </a:r>
            <a:r>
              <a:rPr lang="en-US" dirty="0"/>
              <a:t> 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Grand corruption : modus; </a:t>
            </a:r>
            <a:r>
              <a:rPr lang="en-US" dirty="0" err="1"/>
              <a:t>kolusi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pengambil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 </a:t>
            </a:r>
            <a:r>
              <a:rPr lang="en-US" i="1" dirty="0" err="1"/>
              <a:t>elit</a:t>
            </a:r>
            <a:r>
              <a:rPr lang="en-US" i="1" dirty="0"/>
              <a:t> capture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Petty corruption : modus;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memadai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survival corruption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corruption by need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Korupsi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kekerabatan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a).  </a:t>
            </a:r>
            <a:r>
              <a:rPr lang="en-US" dirty="0" err="1"/>
              <a:t>Keluarga</a:t>
            </a:r>
            <a:r>
              <a:rPr lang="en-US" dirty="0"/>
              <a:t> sebagai Unit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Pelaku</a:t>
            </a:r>
            <a:r>
              <a:rPr lang="en-US" dirty="0"/>
              <a:t> : </a:t>
            </a:r>
            <a:r>
              <a:rPr lang="en-US" dirty="0" err="1"/>
              <a:t>sosok</a:t>
            </a:r>
            <a:r>
              <a:rPr lang="en-US" dirty="0"/>
              <a:t> ayah, mediator : </a:t>
            </a:r>
            <a:r>
              <a:rPr lang="en-US" dirty="0" err="1"/>
              <a:t>sosok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b).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Strata </a:t>
            </a:r>
            <a:r>
              <a:rPr lang="en-US" dirty="0" err="1"/>
              <a:t>sosial</a:t>
            </a:r>
            <a:r>
              <a:rPr lang="en-US" dirty="0"/>
              <a:t> :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c). </a:t>
            </a:r>
            <a:r>
              <a:rPr lang="en-US" dirty="0" err="1"/>
              <a:t>Resiprositas</a:t>
            </a:r>
            <a:r>
              <a:rPr lang="en-US" dirty="0"/>
              <a:t> 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memberikan</a:t>
            </a:r>
            <a:r>
              <a:rPr lang="en-US" dirty="0"/>
              <a:t> 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		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 </a:t>
            </a:r>
            <a:r>
              <a:rPr lang="en-US" dirty="0" err="1"/>
              <a:t>etika</a:t>
            </a:r>
            <a:r>
              <a:rPr lang="en-US" dirty="0"/>
              <a:t> 	moral, 	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kekerabatan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3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Konservasi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Kristen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Menurut</a:t>
            </a:r>
            <a:r>
              <a:rPr lang="en-US" dirty="0"/>
              <a:t> Prof. Klaus </a:t>
            </a:r>
            <a:r>
              <a:rPr lang="en-US" dirty="0" err="1"/>
              <a:t>Bockmuhl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Org Kristen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pamrih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krisis</a:t>
            </a:r>
            <a:r>
              <a:rPr lang="en-US" dirty="0"/>
              <a:t> </a:t>
            </a:r>
            <a:r>
              <a:rPr lang="en-US" dirty="0" err="1"/>
              <a:t>ekologi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keserakahan</a:t>
            </a:r>
            <a:r>
              <a:rPr lang="en-US" dirty="0"/>
              <a:t> </a:t>
            </a:r>
            <a:r>
              <a:rPr lang="en-US" dirty="0" err="1"/>
              <a:t>insani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ekonomis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ekologis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Dr. </a:t>
            </a:r>
            <a:r>
              <a:rPr lang="en-US" dirty="0" err="1"/>
              <a:t>Johm</a:t>
            </a:r>
            <a:r>
              <a:rPr lang="en-US" dirty="0"/>
              <a:t> Klotz: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Sains</a:t>
            </a:r>
            <a:r>
              <a:rPr lang="en-US" dirty="0"/>
              <a:t>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di Barat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merata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Jurang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kemakmuran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  yang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: org Kristen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mendengar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nuraninya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 </a:t>
            </a:r>
            <a:r>
              <a:rPr lang="en-US" dirty="0" err="1"/>
              <a:t>pemborosan</a:t>
            </a:r>
            <a:r>
              <a:rPr lang="en-US" dirty="0"/>
              <a:t>,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solidaritas</a:t>
            </a:r>
            <a:r>
              <a:rPr lang="en-US" dirty="0"/>
              <a:t> </a:t>
            </a:r>
            <a:r>
              <a:rPr lang="en-US" dirty="0" err="1"/>
              <a:t>terhdp</a:t>
            </a:r>
            <a:r>
              <a:rPr lang="en-US" dirty="0"/>
              <a:t> org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rasa </a:t>
            </a:r>
            <a:r>
              <a:rPr lang="en-US" dirty="0" err="1"/>
              <a:t>hormat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02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 err="1"/>
              <a:t>Pandangan</a:t>
            </a:r>
            <a:r>
              <a:rPr lang="en-US" dirty="0"/>
              <a:t> agama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korupsi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715000" cy="3276600"/>
          </a:xfrm>
        </p:spPr>
      </p:pic>
    </p:spTree>
    <p:extLst>
      <p:ext uri="{BB962C8B-B14F-4D97-AF65-F5344CB8AC3E}">
        <p14:creationId xmlns:p14="http://schemas.microsoft.com/office/powerpoint/2010/main" val="366829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1"/>
            <a:ext cx="6248400" cy="4343399"/>
          </a:xfrm>
        </p:spPr>
      </p:pic>
    </p:spTree>
    <p:extLst>
      <p:ext uri="{BB962C8B-B14F-4D97-AF65-F5344CB8AC3E}">
        <p14:creationId xmlns:p14="http://schemas.microsoft.com/office/powerpoint/2010/main" val="6403545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158</TotalTime>
  <Words>330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Metropolitan</vt:lpstr>
      <vt:lpstr>Patronase dan Korupsi </vt:lpstr>
      <vt:lpstr>Pengertian</vt:lpstr>
      <vt:lpstr>Kekuasaan Elite</vt:lpstr>
      <vt:lpstr>Hegemoni dan Resistensi</vt:lpstr>
      <vt:lpstr>Memahami Korupsi</vt:lpstr>
      <vt:lpstr>Korupsi dalam  kekerabatan</vt:lpstr>
      <vt:lpstr>Masalah Konservasi dan Pandangan Kristen</vt:lpstr>
      <vt:lpstr> Pandangan agama tentang korupsi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Patronase Dan Korupsi </dc:title>
  <dc:creator>Devi Stany</dc:creator>
  <cp:lastModifiedBy>Devy Stany Walukau</cp:lastModifiedBy>
  <cp:revision>29</cp:revision>
  <dcterms:created xsi:type="dcterms:W3CDTF">2015-09-03T01:14:34Z</dcterms:created>
  <dcterms:modified xsi:type="dcterms:W3CDTF">2017-01-09T08:38:05Z</dcterms:modified>
</cp:coreProperties>
</file>