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9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9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55EE7-5E5A-4263-9527-B5767DD4DBBA}" type="doc">
      <dgm:prSet loTypeId="urn:microsoft.com/office/officeart/2005/8/layout/target1" loCatId="relationship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id-ID"/>
        </a:p>
      </dgm:t>
    </dgm:pt>
    <dgm:pt modelId="{4DA59C3B-D0E7-48AC-B945-71366084D11E}">
      <dgm:prSet/>
      <dgm:spPr/>
      <dgm:t>
        <a:bodyPr/>
        <a:lstStyle/>
        <a:p>
          <a:pPr rtl="0"/>
          <a:r>
            <a:rPr lang="id-ID" dirty="0"/>
            <a:t>Oleh</a:t>
          </a:r>
        </a:p>
      </dgm:t>
    </dgm:pt>
    <dgm:pt modelId="{0533FB2C-6864-4C50-B06E-87692E9614E2}" type="parTrans" cxnId="{E0220171-5707-4E76-9B1B-B4C185605B71}">
      <dgm:prSet/>
      <dgm:spPr/>
      <dgm:t>
        <a:bodyPr/>
        <a:lstStyle/>
        <a:p>
          <a:endParaRPr lang="id-ID"/>
        </a:p>
      </dgm:t>
    </dgm:pt>
    <dgm:pt modelId="{B307B6E3-3464-45F1-A943-1BBD071E5036}" type="sibTrans" cxnId="{E0220171-5707-4E76-9B1B-B4C185605B71}">
      <dgm:prSet/>
      <dgm:spPr/>
      <dgm:t>
        <a:bodyPr/>
        <a:lstStyle/>
        <a:p>
          <a:endParaRPr lang="id-ID"/>
        </a:p>
      </dgm:t>
    </dgm:pt>
    <dgm:pt modelId="{EA420F7E-3BB5-49B2-9EBF-A6D36BAA2931}">
      <dgm:prSet/>
      <dgm:spPr/>
      <dgm:t>
        <a:bodyPr/>
        <a:lstStyle/>
        <a:p>
          <a:pPr rtl="0"/>
          <a:r>
            <a:rPr lang="id-ID" dirty="0"/>
            <a:t>Devy Stany Walukow</a:t>
          </a:r>
        </a:p>
      </dgm:t>
    </dgm:pt>
    <dgm:pt modelId="{B0CDEA46-3FD1-4953-8EA7-0AF3789F4C3B}" type="parTrans" cxnId="{E2AA93FC-B440-4C5C-846F-8DE32B3BD2E6}">
      <dgm:prSet/>
      <dgm:spPr/>
      <dgm:t>
        <a:bodyPr/>
        <a:lstStyle/>
        <a:p>
          <a:endParaRPr lang="id-ID"/>
        </a:p>
      </dgm:t>
    </dgm:pt>
    <dgm:pt modelId="{0FD53186-EE5B-4893-AC60-1F2CAE2DFF0F}" type="sibTrans" cxnId="{E2AA93FC-B440-4C5C-846F-8DE32B3BD2E6}">
      <dgm:prSet/>
      <dgm:spPr/>
      <dgm:t>
        <a:bodyPr/>
        <a:lstStyle/>
        <a:p>
          <a:endParaRPr lang="id-ID"/>
        </a:p>
      </dgm:t>
    </dgm:pt>
    <dgm:pt modelId="{D3C5AA58-C7FE-47E3-A9C6-A1770CB9D048}" type="pres">
      <dgm:prSet presAssocID="{43255EE7-5E5A-4263-9527-B5767DD4DBBA}" presName="composite" presStyleCnt="0">
        <dgm:presLayoutVars>
          <dgm:chMax val="5"/>
          <dgm:dir/>
          <dgm:resizeHandles val="exact"/>
        </dgm:presLayoutVars>
      </dgm:prSet>
      <dgm:spPr/>
    </dgm:pt>
    <dgm:pt modelId="{5500DCA9-5169-45A6-B909-18087E84A6F6}" type="pres">
      <dgm:prSet presAssocID="{4DA59C3B-D0E7-48AC-B945-71366084D11E}" presName="circle1" presStyleLbl="lnNode1" presStyleIdx="0" presStyleCnt="2" custLinFactNeighborX="696" custLinFactNeighborY="13649"/>
      <dgm:spPr/>
    </dgm:pt>
    <dgm:pt modelId="{11D52F5D-8F53-4787-96EB-DB48B61927D3}" type="pres">
      <dgm:prSet presAssocID="{4DA59C3B-D0E7-48AC-B945-71366084D11E}" presName="text1" presStyleLbl="revTx" presStyleIdx="0" presStyleCnt="2">
        <dgm:presLayoutVars>
          <dgm:bulletEnabled val="1"/>
        </dgm:presLayoutVars>
      </dgm:prSet>
      <dgm:spPr/>
    </dgm:pt>
    <dgm:pt modelId="{5904990F-44E5-427F-87FC-4839F5C04499}" type="pres">
      <dgm:prSet presAssocID="{4DA59C3B-D0E7-48AC-B945-71366084D11E}" presName="line1" presStyleLbl="callout" presStyleIdx="0" presStyleCnt="4"/>
      <dgm:spPr/>
    </dgm:pt>
    <dgm:pt modelId="{AC359CE7-F394-4732-9CA6-D46E0A67E57F}" type="pres">
      <dgm:prSet presAssocID="{4DA59C3B-D0E7-48AC-B945-71366084D11E}" presName="d1" presStyleLbl="callout" presStyleIdx="1" presStyleCnt="4"/>
      <dgm:spPr/>
    </dgm:pt>
    <dgm:pt modelId="{05363BEC-D0C3-4B51-BE65-DA10CDBF11A7}" type="pres">
      <dgm:prSet presAssocID="{EA420F7E-3BB5-49B2-9EBF-A6D36BAA2931}" presName="circle2" presStyleLbl="lnNode1" presStyleIdx="1" presStyleCnt="2" custLinFactNeighborX="3900" custLinFactNeighborY="5014"/>
      <dgm:spPr/>
    </dgm:pt>
    <dgm:pt modelId="{25C4F5F0-7682-492B-8451-036585E9787C}" type="pres">
      <dgm:prSet presAssocID="{EA420F7E-3BB5-49B2-9EBF-A6D36BAA2931}" presName="text2" presStyleLbl="revTx" presStyleIdx="1" presStyleCnt="2">
        <dgm:presLayoutVars>
          <dgm:bulletEnabled val="1"/>
        </dgm:presLayoutVars>
      </dgm:prSet>
      <dgm:spPr/>
    </dgm:pt>
    <dgm:pt modelId="{8BD9AF45-55BF-4D8C-99E3-CD63671AB2C1}" type="pres">
      <dgm:prSet presAssocID="{EA420F7E-3BB5-49B2-9EBF-A6D36BAA2931}" presName="line2" presStyleLbl="callout" presStyleIdx="2" presStyleCnt="4"/>
      <dgm:spPr/>
    </dgm:pt>
    <dgm:pt modelId="{FD32D6EB-DAAE-48DE-AF8C-B67E393C6D55}" type="pres">
      <dgm:prSet presAssocID="{EA420F7E-3BB5-49B2-9EBF-A6D36BAA2931}" presName="d2" presStyleLbl="callout" presStyleIdx="3" presStyleCnt="4"/>
      <dgm:spPr/>
    </dgm:pt>
  </dgm:ptLst>
  <dgm:cxnLst>
    <dgm:cxn modelId="{E0220171-5707-4E76-9B1B-B4C185605B71}" srcId="{43255EE7-5E5A-4263-9527-B5767DD4DBBA}" destId="{4DA59C3B-D0E7-48AC-B945-71366084D11E}" srcOrd="0" destOrd="0" parTransId="{0533FB2C-6864-4C50-B06E-87692E9614E2}" sibTransId="{B307B6E3-3464-45F1-A943-1BBD071E5036}"/>
    <dgm:cxn modelId="{DED5CA8C-763D-4DEB-BD8F-DCBD5CADD3A7}" type="presOf" srcId="{4DA59C3B-D0E7-48AC-B945-71366084D11E}" destId="{11D52F5D-8F53-4787-96EB-DB48B61927D3}" srcOrd="0" destOrd="0" presId="urn:microsoft.com/office/officeart/2005/8/layout/target1"/>
    <dgm:cxn modelId="{E2AA93FC-B440-4C5C-846F-8DE32B3BD2E6}" srcId="{43255EE7-5E5A-4263-9527-B5767DD4DBBA}" destId="{EA420F7E-3BB5-49B2-9EBF-A6D36BAA2931}" srcOrd="1" destOrd="0" parTransId="{B0CDEA46-3FD1-4953-8EA7-0AF3789F4C3B}" sibTransId="{0FD53186-EE5B-4893-AC60-1F2CAE2DFF0F}"/>
    <dgm:cxn modelId="{DB705FA2-88C0-4F76-827A-BE0F8264A73D}" type="presOf" srcId="{EA420F7E-3BB5-49B2-9EBF-A6D36BAA2931}" destId="{25C4F5F0-7682-492B-8451-036585E9787C}" srcOrd="0" destOrd="0" presId="urn:microsoft.com/office/officeart/2005/8/layout/target1"/>
    <dgm:cxn modelId="{842B09F3-73AF-46B5-8596-0318E22B81B1}" type="presOf" srcId="{43255EE7-5E5A-4263-9527-B5767DD4DBBA}" destId="{D3C5AA58-C7FE-47E3-A9C6-A1770CB9D048}" srcOrd="0" destOrd="0" presId="urn:microsoft.com/office/officeart/2005/8/layout/target1"/>
    <dgm:cxn modelId="{86956994-EF30-471A-85E6-212FE6E4727E}" type="presParOf" srcId="{D3C5AA58-C7FE-47E3-A9C6-A1770CB9D048}" destId="{5500DCA9-5169-45A6-B909-18087E84A6F6}" srcOrd="0" destOrd="0" presId="urn:microsoft.com/office/officeart/2005/8/layout/target1"/>
    <dgm:cxn modelId="{B524F589-FD2C-4195-B1F7-B44A3974304D}" type="presParOf" srcId="{D3C5AA58-C7FE-47E3-A9C6-A1770CB9D048}" destId="{11D52F5D-8F53-4787-96EB-DB48B61927D3}" srcOrd="1" destOrd="0" presId="urn:microsoft.com/office/officeart/2005/8/layout/target1"/>
    <dgm:cxn modelId="{B4416C50-D2B9-4682-8B78-FA134993A2D7}" type="presParOf" srcId="{D3C5AA58-C7FE-47E3-A9C6-A1770CB9D048}" destId="{5904990F-44E5-427F-87FC-4839F5C04499}" srcOrd="2" destOrd="0" presId="urn:microsoft.com/office/officeart/2005/8/layout/target1"/>
    <dgm:cxn modelId="{115C15A2-237B-4F0E-BA95-50AF14F80260}" type="presParOf" srcId="{D3C5AA58-C7FE-47E3-A9C6-A1770CB9D048}" destId="{AC359CE7-F394-4732-9CA6-D46E0A67E57F}" srcOrd="3" destOrd="0" presId="urn:microsoft.com/office/officeart/2005/8/layout/target1"/>
    <dgm:cxn modelId="{0B3BA8F9-7764-490B-A6ED-B0991C764CAD}" type="presParOf" srcId="{D3C5AA58-C7FE-47E3-A9C6-A1770CB9D048}" destId="{05363BEC-D0C3-4B51-BE65-DA10CDBF11A7}" srcOrd="4" destOrd="0" presId="urn:microsoft.com/office/officeart/2005/8/layout/target1"/>
    <dgm:cxn modelId="{9B1D51B9-5CD3-48A8-9C5E-133CE16955BD}" type="presParOf" srcId="{D3C5AA58-C7FE-47E3-A9C6-A1770CB9D048}" destId="{25C4F5F0-7682-492B-8451-036585E9787C}" srcOrd="5" destOrd="0" presId="urn:microsoft.com/office/officeart/2005/8/layout/target1"/>
    <dgm:cxn modelId="{92A717FC-BAEF-4CB8-B90D-61F7B700286D}" type="presParOf" srcId="{D3C5AA58-C7FE-47E3-A9C6-A1770CB9D048}" destId="{8BD9AF45-55BF-4D8C-99E3-CD63671AB2C1}" srcOrd="6" destOrd="0" presId="urn:microsoft.com/office/officeart/2005/8/layout/target1"/>
    <dgm:cxn modelId="{B608B12A-ADE5-465E-85CB-9CF6B4CFAAA2}" type="presParOf" srcId="{D3C5AA58-C7FE-47E3-A9C6-A1770CB9D048}" destId="{FD32D6EB-DAAE-48DE-AF8C-B67E393C6D55}" srcOrd="7" destOrd="0" presId="urn:microsoft.com/office/officeart/2005/8/layout/target1"/>
  </dgm:cxnLst>
  <dgm:bg>
    <a:solidFill>
      <a:srgbClr val="00B0F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A825EC-4A0C-4A81-9398-A850FEAD4BB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2DD89EE-977E-45C1-8E39-4DA99BD00A31}">
      <dgm:prSet phldrT="[Text]"/>
      <dgm:spPr/>
      <dgm:t>
        <a:bodyPr/>
        <a:lstStyle/>
        <a:p>
          <a:r>
            <a:rPr lang="id-ID" dirty="0"/>
            <a:t>Variatif &amp; Subjektif berdsrkan quality of life</a:t>
          </a:r>
        </a:p>
      </dgm:t>
    </dgm:pt>
    <dgm:pt modelId="{D1012395-2E93-401B-8D25-24DC4BB046EA}" type="parTrans" cxnId="{40C7C5FC-743B-490C-A1BA-0FD2E3DAD7D9}">
      <dgm:prSet/>
      <dgm:spPr/>
      <dgm:t>
        <a:bodyPr/>
        <a:lstStyle/>
        <a:p>
          <a:endParaRPr lang="id-ID"/>
        </a:p>
      </dgm:t>
    </dgm:pt>
    <dgm:pt modelId="{F41BBF1D-5A87-425D-9E86-2E5BC5376A9B}" type="sibTrans" cxnId="{40C7C5FC-743B-490C-A1BA-0FD2E3DAD7D9}">
      <dgm:prSet/>
      <dgm:spPr/>
      <dgm:t>
        <a:bodyPr/>
        <a:lstStyle/>
        <a:p>
          <a:endParaRPr lang="id-ID"/>
        </a:p>
      </dgm:t>
    </dgm:pt>
    <dgm:pt modelId="{1ED2038E-A633-4A5F-8DA3-8E92BC0DDCE7}">
      <dgm:prSet phldrT="[Text]"/>
      <dgm:spPr/>
      <dgm:t>
        <a:bodyPr/>
        <a:lstStyle/>
        <a:p>
          <a:r>
            <a:rPr lang="id-ID" dirty="0"/>
            <a:t>Konsep kerja yg oportunity cost &amp; pareto optimum</a:t>
          </a:r>
        </a:p>
      </dgm:t>
    </dgm:pt>
    <dgm:pt modelId="{A54E8AFD-A728-4156-8585-28BC07D56C7C}" type="parTrans" cxnId="{3173CBF3-55C2-4958-97EA-A86228C4D145}">
      <dgm:prSet/>
      <dgm:spPr/>
      <dgm:t>
        <a:bodyPr/>
        <a:lstStyle/>
        <a:p>
          <a:endParaRPr lang="id-ID"/>
        </a:p>
      </dgm:t>
    </dgm:pt>
    <dgm:pt modelId="{0C689BCA-60CE-4DD5-9033-35ED0E09ACD2}" type="sibTrans" cxnId="{3173CBF3-55C2-4958-97EA-A86228C4D145}">
      <dgm:prSet/>
      <dgm:spPr/>
      <dgm:t>
        <a:bodyPr/>
        <a:lstStyle/>
        <a:p>
          <a:endParaRPr lang="id-ID"/>
        </a:p>
      </dgm:t>
    </dgm:pt>
    <dgm:pt modelId="{71147B14-0E1D-4C14-B62D-667E4AF05E11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Rani Adriani Budi Kusumo, dkk</a:t>
          </a:r>
        </a:p>
      </dgm:t>
    </dgm:pt>
    <dgm:pt modelId="{E704D83D-B27C-4F1C-9CF2-55FF1D7E55D3}" type="parTrans" cxnId="{61D70C98-8877-4B6F-831E-CD3136AD9C1F}">
      <dgm:prSet/>
      <dgm:spPr/>
      <dgm:t>
        <a:bodyPr/>
        <a:lstStyle/>
        <a:p>
          <a:endParaRPr lang="id-ID"/>
        </a:p>
      </dgm:t>
    </dgm:pt>
    <dgm:pt modelId="{D38DBE9B-C39E-4830-A026-3379F98564BD}" type="sibTrans" cxnId="{61D70C98-8877-4B6F-831E-CD3136AD9C1F}">
      <dgm:prSet/>
      <dgm:spPr/>
      <dgm:t>
        <a:bodyPr/>
        <a:lstStyle/>
        <a:p>
          <a:endParaRPr lang="id-ID"/>
        </a:p>
      </dgm:t>
    </dgm:pt>
    <dgm:pt modelId="{F16A8053-5B35-4A1F-AE6C-B20E81FDBC85}">
      <dgm:prSet phldrT="[Text]"/>
      <dgm:spPr/>
      <dgm:t>
        <a:bodyPr/>
        <a:lstStyle/>
        <a:p>
          <a:r>
            <a:rPr lang="id-ID" dirty="0"/>
            <a:t>Strategi koping</a:t>
          </a:r>
        </a:p>
      </dgm:t>
    </dgm:pt>
    <dgm:pt modelId="{B58BB1FF-69E0-43D3-8080-8AD074312C2B}" type="parTrans" cxnId="{3CF0E318-D2E9-454D-8440-535F389CA396}">
      <dgm:prSet/>
      <dgm:spPr/>
      <dgm:t>
        <a:bodyPr/>
        <a:lstStyle/>
        <a:p>
          <a:endParaRPr lang="id-ID"/>
        </a:p>
      </dgm:t>
    </dgm:pt>
    <dgm:pt modelId="{9CC47C03-5971-48C7-BF00-11B813C00F58}" type="sibTrans" cxnId="{3CF0E318-D2E9-454D-8440-535F389CA396}">
      <dgm:prSet/>
      <dgm:spPr/>
      <dgm:t>
        <a:bodyPr/>
        <a:lstStyle/>
        <a:p>
          <a:endParaRPr lang="id-ID"/>
        </a:p>
      </dgm:t>
    </dgm:pt>
    <dgm:pt modelId="{3D83F76F-48D7-4F1B-A284-18EBA4392DB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/>
            <a:t>Herien Puspitawati</a:t>
          </a:r>
        </a:p>
      </dgm:t>
    </dgm:pt>
    <dgm:pt modelId="{7523E3C4-D633-48A5-9FF9-2BF4CBF66F15}" type="sibTrans" cxnId="{6FA60712-83D8-4D33-92CE-766D84942B8C}">
      <dgm:prSet/>
      <dgm:spPr/>
      <dgm:t>
        <a:bodyPr/>
        <a:lstStyle/>
        <a:p>
          <a:endParaRPr lang="id-ID"/>
        </a:p>
      </dgm:t>
    </dgm:pt>
    <dgm:pt modelId="{BA7E661B-4C86-4E78-91EA-83BDC54AB196}" type="parTrans" cxnId="{6FA60712-83D8-4D33-92CE-766D84942B8C}">
      <dgm:prSet/>
      <dgm:spPr/>
      <dgm:t>
        <a:bodyPr/>
        <a:lstStyle/>
        <a:p>
          <a:endParaRPr lang="id-ID"/>
        </a:p>
      </dgm:t>
    </dgm:pt>
    <dgm:pt modelId="{6EB6483F-F74C-4980-9B5D-AE91B7C2AD8F}" type="pres">
      <dgm:prSet presAssocID="{2DA825EC-4A0C-4A81-9398-A850FEAD4BB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5E68BB5-C7C8-4F6F-86B9-3006CA4B809B}" type="pres">
      <dgm:prSet presAssocID="{3D83F76F-48D7-4F1B-A284-18EBA4392DB2}" presName="circle1" presStyleLbl="node1" presStyleIdx="0" presStyleCnt="2" custLinFactNeighborX="-1517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</dgm:pt>
    <dgm:pt modelId="{2F2FFC2E-9EF0-40E6-814B-471E81542BB4}" type="pres">
      <dgm:prSet presAssocID="{3D83F76F-48D7-4F1B-A284-18EBA4392DB2}" presName="space" presStyleCnt="0"/>
      <dgm:spPr/>
    </dgm:pt>
    <dgm:pt modelId="{56C4C179-849F-41E7-8B29-7BCA1F074A8B}" type="pres">
      <dgm:prSet presAssocID="{3D83F76F-48D7-4F1B-A284-18EBA4392DB2}" presName="rect1" presStyleLbl="alignAcc1" presStyleIdx="0" presStyleCnt="2"/>
      <dgm:spPr/>
    </dgm:pt>
    <dgm:pt modelId="{BB3FC5A9-EB49-4E27-BBE6-4F82574F54BC}" type="pres">
      <dgm:prSet presAssocID="{71147B14-0E1D-4C14-B62D-667E4AF05E11}" presName="vertSpace2" presStyleLbl="node1" presStyleIdx="0" presStyleCnt="2"/>
      <dgm:spPr/>
    </dgm:pt>
    <dgm:pt modelId="{8B38DBB6-0F01-44E5-BD39-7B8807A03453}" type="pres">
      <dgm:prSet presAssocID="{71147B14-0E1D-4C14-B62D-667E4AF05E11}" presName="circle2" presStyleLbl="node1" presStyleIdx="1" presStyleCnt="2"/>
      <dgm:spPr>
        <a:solidFill>
          <a:schemeClr val="accent4">
            <a:lumMod val="60000"/>
            <a:lumOff val="40000"/>
          </a:schemeClr>
        </a:solidFill>
      </dgm:spPr>
    </dgm:pt>
    <dgm:pt modelId="{2C1A93E8-4742-445B-9ADC-9F761EE8EA59}" type="pres">
      <dgm:prSet presAssocID="{71147B14-0E1D-4C14-B62D-667E4AF05E11}" presName="rect2" presStyleLbl="alignAcc1" presStyleIdx="1" presStyleCnt="2"/>
      <dgm:spPr/>
    </dgm:pt>
    <dgm:pt modelId="{8CA3228A-83D2-457F-8EC1-E236834B6281}" type="pres">
      <dgm:prSet presAssocID="{3D83F76F-48D7-4F1B-A284-18EBA4392DB2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7E7DB012-693D-44DB-BA66-0063DDACF962}" type="pres">
      <dgm:prSet presAssocID="{3D83F76F-48D7-4F1B-A284-18EBA4392DB2}" presName="rect1ChTx" presStyleLbl="alignAcc1" presStyleIdx="1" presStyleCnt="2">
        <dgm:presLayoutVars>
          <dgm:bulletEnabled val="1"/>
        </dgm:presLayoutVars>
      </dgm:prSet>
      <dgm:spPr/>
    </dgm:pt>
    <dgm:pt modelId="{3300DCC9-33AB-42FF-9AD1-B77A0E3B0CD9}" type="pres">
      <dgm:prSet presAssocID="{71147B14-0E1D-4C14-B62D-667E4AF05E11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879B9144-0922-44AE-B382-EC730E8126BD}" type="pres">
      <dgm:prSet presAssocID="{71147B14-0E1D-4C14-B62D-667E4AF05E11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31EE629A-695A-4FA2-BA84-19CCCE332EA0}" type="presOf" srcId="{F16A8053-5B35-4A1F-AE6C-B20E81FDBC85}" destId="{879B9144-0922-44AE-B382-EC730E8126BD}" srcOrd="0" destOrd="0" presId="urn:microsoft.com/office/officeart/2005/8/layout/target3"/>
    <dgm:cxn modelId="{83687083-F5D2-4ED6-B09A-74342123B997}" type="presOf" srcId="{3D83F76F-48D7-4F1B-A284-18EBA4392DB2}" destId="{56C4C179-849F-41E7-8B29-7BCA1F074A8B}" srcOrd="0" destOrd="0" presId="urn:microsoft.com/office/officeart/2005/8/layout/target3"/>
    <dgm:cxn modelId="{3C3AB610-F176-4D76-A200-BBA5BA7F6D93}" type="presOf" srcId="{71147B14-0E1D-4C14-B62D-667E4AF05E11}" destId="{3300DCC9-33AB-42FF-9AD1-B77A0E3B0CD9}" srcOrd="1" destOrd="0" presId="urn:microsoft.com/office/officeart/2005/8/layout/target3"/>
    <dgm:cxn modelId="{3CF0E318-D2E9-454D-8440-535F389CA396}" srcId="{71147B14-0E1D-4C14-B62D-667E4AF05E11}" destId="{F16A8053-5B35-4A1F-AE6C-B20E81FDBC85}" srcOrd="0" destOrd="0" parTransId="{B58BB1FF-69E0-43D3-8080-8AD074312C2B}" sibTransId="{9CC47C03-5971-48C7-BF00-11B813C00F58}"/>
    <dgm:cxn modelId="{FBC46A46-329C-4D20-ADC0-92E9856203EC}" type="presOf" srcId="{1ED2038E-A633-4A5F-8DA3-8E92BC0DDCE7}" destId="{7E7DB012-693D-44DB-BA66-0063DDACF962}" srcOrd="0" destOrd="1" presId="urn:microsoft.com/office/officeart/2005/8/layout/target3"/>
    <dgm:cxn modelId="{62D25C0B-08DC-42F9-8CE7-825BF627ADAC}" type="presOf" srcId="{71147B14-0E1D-4C14-B62D-667E4AF05E11}" destId="{2C1A93E8-4742-445B-9ADC-9F761EE8EA59}" srcOrd="0" destOrd="0" presId="urn:microsoft.com/office/officeart/2005/8/layout/target3"/>
    <dgm:cxn modelId="{40C7C5FC-743B-490C-A1BA-0FD2E3DAD7D9}" srcId="{3D83F76F-48D7-4F1B-A284-18EBA4392DB2}" destId="{D2DD89EE-977E-45C1-8E39-4DA99BD00A31}" srcOrd="0" destOrd="0" parTransId="{D1012395-2E93-401B-8D25-24DC4BB046EA}" sibTransId="{F41BBF1D-5A87-425D-9E86-2E5BC5376A9B}"/>
    <dgm:cxn modelId="{E747606A-C5E0-40EE-92B4-093BE4D13506}" type="presOf" srcId="{D2DD89EE-977E-45C1-8E39-4DA99BD00A31}" destId="{7E7DB012-693D-44DB-BA66-0063DDACF962}" srcOrd="0" destOrd="0" presId="urn:microsoft.com/office/officeart/2005/8/layout/target3"/>
    <dgm:cxn modelId="{3173CBF3-55C2-4958-97EA-A86228C4D145}" srcId="{3D83F76F-48D7-4F1B-A284-18EBA4392DB2}" destId="{1ED2038E-A633-4A5F-8DA3-8E92BC0DDCE7}" srcOrd="1" destOrd="0" parTransId="{A54E8AFD-A728-4156-8585-28BC07D56C7C}" sibTransId="{0C689BCA-60CE-4DD5-9033-35ED0E09ACD2}"/>
    <dgm:cxn modelId="{B33631E6-E49C-418F-97A5-1D43CDDC0BA8}" type="presOf" srcId="{2DA825EC-4A0C-4A81-9398-A850FEAD4BB7}" destId="{6EB6483F-F74C-4980-9B5D-AE91B7C2AD8F}" srcOrd="0" destOrd="0" presId="urn:microsoft.com/office/officeart/2005/8/layout/target3"/>
    <dgm:cxn modelId="{2401E42E-7722-4213-82CC-9FC7E996DFCE}" type="presOf" srcId="{3D83F76F-48D7-4F1B-A284-18EBA4392DB2}" destId="{8CA3228A-83D2-457F-8EC1-E236834B6281}" srcOrd="1" destOrd="0" presId="urn:microsoft.com/office/officeart/2005/8/layout/target3"/>
    <dgm:cxn modelId="{6FA60712-83D8-4D33-92CE-766D84942B8C}" srcId="{2DA825EC-4A0C-4A81-9398-A850FEAD4BB7}" destId="{3D83F76F-48D7-4F1B-A284-18EBA4392DB2}" srcOrd="0" destOrd="0" parTransId="{BA7E661B-4C86-4E78-91EA-83BDC54AB196}" sibTransId="{7523E3C4-D633-48A5-9FF9-2BF4CBF66F15}"/>
    <dgm:cxn modelId="{61D70C98-8877-4B6F-831E-CD3136AD9C1F}" srcId="{2DA825EC-4A0C-4A81-9398-A850FEAD4BB7}" destId="{71147B14-0E1D-4C14-B62D-667E4AF05E11}" srcOrd="1" destOrd="0" parTransId="{E704D83D-B27C-4F1C-9CF2-55FF1D7E55D3}" sibTransId="{D38DBE9B-C39E-4830-A026-3379F98564BD}"/>
    <dgm:cxn modelId="{BCCF5DCA-491E-4F4C-BD51-39897462A0C5}" type="presParOf" srcId="{6EB6483F-F74C-4980-9B5D-AE91B7C2AD8F}" destId="{85E68BB5-C7C8-4F6F-86B9-3006CA4B809B}" srcOrd="0" destOrd="0" presId="urn:microsoft.com/office/officeart/2005/8/layout/target3"/>
    <dgm:cxn modelId="{48B223B1-FDD1-427D-8A2B-E4A15D93A5B0}" type="presParOf" srcId="{6EB6483F-F74C-4980-9B5D-AE91B7C2AD8F}" destId="{2F2FFC2E-9EF0-40E6-814B-471E81542BB4}" srcOrd="1" destOrd="0" presId="urn:microsoft.com/office/officeart/2005/8/layout/target3"/>
    <dgm:cxn modelId="{DA2F7E10-39AD-4D52-B133-6B311C6CE07A}" type="presParOf" srcId="{6EB6483F-F74C-4980-9B5D-AE91B7C2AD8F}" destId="{56C4C179-849F-41E7-8B29-7BCA1F074A8B}" srcOrd="2" destOrd="0" presId="urn:microsoft.com/office/officeart/2005/8/layout/target3"/>
    <dgm:cxn modelId="{712714B6-E247-456D-8473-6C128DACDFAE}" type="presParOf" srcId="{6EB6483F-F74C-4980-9B5D-AE91B7C2AD8F}" destId="{BB3FC5A9-EB49-4E27-BBE6-4F82574F54BC}" srcOrd="3" destOrd="0" presId="urn:microsoft.com/office/officeart/2005/8/layout/target3"/>
    <dgm:cxn modelId="{CC2CBC6B-5E20-460A-B6C6-A2E40AEB84F8}" type="presParOf" srcId="{6EB6483F-F74C-4980-9B5D-AE91B7C2AD8F}" destId="{8B38DBB6-0F01-44E5-BD39-7B8807A03453}" srcOrd="4" destOrd="0" presId="urn:microsoft.com/office/officeart/2005/8/layout/target3"/>
    <dgm:cxn modelId="{C91DFFC4-3C02-46F7-BB0C-5E21EB4B24C3}" type="presParOf" srcId="{6EB6483F-F74C-4980-9B5D-AE91B7C2AD8F}" destId="{2C1A93E8-4742-445B-9ADC-9F761EE8EA59}" srcOrd="5" destOrd="0" presId="urn:microsoft.com/office/officeart/2005/8/layout/target3"/>
    <dgm:cxn modelId="{A64690F1-9688-4C78-B1E9-CA689A60D2C4}" type="presParOf" srcId="{6EB6483F-F74C-4980-9B5D-AE91B7C2AD8F}" destId="{8CA3228A-83D2-457F-8EC1-E236834B6281}" srcOrd="6" destOrd="0" presId="urn:microsoft.com/office/officeart/2005/8/layout/target3"/>
    <dgm:cxn modelId="{4CFC6360-D409-4247-939A-0258AAD419A3}" type="presParOf" srcId="{6EB6483F-F74C-4980-9B5D-AE91B7C2AD8F}" destId="{7E7DB012-693D-44DB-BA66-0063DDACF962}" srcOrd="7" destOrd="0" presId="urn:microsoft.com/office/officeart/2005/8/layout/target3"/>
    <dgm:cxn modelId="{B14E0BDE-69A8-47A5-88E5-82FF68B3EBB5}" type="presParOf" srcId="{6EB6483F-F74C-4980-9B5D-AE91B7C2AD8F}" destId="{3300DCC9-33AB-42FF-9AD1-B77A0E3B0CD9}" srcOrd="8" destOrd="0" presId="urn:microsoft.com/office/officeart/2005/8/layout/target3"/>
    <dgm:cxn modelId="{BB55A485-59C7-4631-A69C-096A354F1779}" type="presParOf" srcId="{6EB6483F-F74C-4980-9B5D-AE91B7C2AD8F}" destId="{879B9144-0922-44AE-B382-EC730E8126BD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D17A60-4D4C-4B8D-AE13-C0B27D09FD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DBF622-162B-4AE3-9182-54C96B83075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/>
            <a:t>1. Masih berbentuk WID</a:t>
          </a:r>
        </a:p>
        <a:p>
          <a:r>
            <a:rPr lang="id-ID" dirty="0"/>
            <a:t>Mengapa?</a:t>
          </a:r>
        </a:p>
      </dgm:t>
    </dgm:pt>
    <dgm:pt modelId="{93E1C490-28F8-45FE-8A1A-70ADF428533A}" type="parTrans" cxnId="{256CDADD-A210-4E8F-89CE-097D7C564343}">
      <dgm:prSet/>
      <dgm:spPr/>
      <dgm:t>
        <a:bodyPr/>
        <a:lstStyle/>
        <a:p>
          <a:endParaRPr lang="id-ID"/>
        </a:p>
      </dgm:t>
    </dgm:pt>
    <dgm:pt modelId="{8F39CF31-0E75-4DD1-BB4F-3DFBFFAF5643}" type="sibTrans" cxnId="{256CDADD-A210-4E8F-89CE-097D7C564343}">
      <dgm:prSet/>
      <dgm:spPr/>
      <dgm:t>
        <a:bodyPr/>
        <a:lstStyle/>
        <a:p>
          <a:endParaRPr lang="id-ID"/>
        </a:p>
      </dgm:t>
    </dgm:pt>
    <dgm:pt modelId="{FC068D54-C892-4BED-A0D1-C01DAD9915A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Bentuk gender orde baru</a:t>
          </a:r>
        </a:p>
      </dgm:t>
    </dgm:pt>
    <dgm:pt modelId="{FFF3CBE3-033A-423E-8373-026AE863D3B3}" type="parTrans" cxnId="{D65F1563-D161-4D44-B726-BF58C1BF3272}">
      <dgm:prSet/>
      <dgm:spPr/>
      <dgm:t>
        <a:bodyPr/>
        <a:lstStyle/>
        <a:p>
          <a:endParaRPr lang="id-ID"/>
        </a:p>
      </dgm:t>
    </dgm:pt>
    <dgm:pt modelId="{F599E079-5B0A-468B-A84C-EF4F8ECEBAE5}" type="sibTrans" cxnId="{D65F1563-D161-4D44-B726-BF58C1BF3272}">
      <dgm:prSet/>
      <dgm:spPr/>
      <dgm:t>
        <a:bodyPr/>
        <a:lstStyle/>
        <a:p>
          <a:endParaRPr lang="id-ID"/>
        </a:p>
      </dgm:t>
    </dgm:pt>
    <dgm:pt modelId="{9C990821-F114-4240-8051-D6888003FF7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Pola diskriminasi  budaya yg sulit diubah</a:t>
          </a:r>
        </a:p>
      </dgm:t>
    </dgm:pt>
    <dgm:pt modelId="{7EB06E98-546A-4BC5-A818-B3B4D6192BA5}" type="parTrans" cxnId="{D619E4A4-5FC9-422F-BC1B-C018CE05CEE5}">
      <dgm:prSet/>
      <dgm:spPr/>
      <dgm:t>
        <a:bodyPr/>
        <a:lstStyle/>
        <a:p>
          <a:endParaRPr lang="id-ID"/>
        </a:p>
      </dgm:t>
    </dgm:pt>
    <dgm:pt modelId="{23AE1E13-4502-4BDB-9A42-A43938094806}" type="sibTrans" cxnId="{D619E4A4-5FC9-422F-BC1B-C018CE05CEE5}">
      <dgm:prSet/>
      <dgm:spPr/>
      <dgm:t>
        <a:bodyPr/>
        <a:lstStyle/>
        <a:p>
          <a:endParaRPr lang="id-ID"/>
        </a:p>
      </dgm:t>
    </dgm:pt>
    <dgm:pt modelId="{ACF7E953-FDA3-4675-A00B-CD7E4F30BE1C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/>
            <a:t>2. Gender belum berada pada tahap kesadaran</a:t>
          </a:r>
        </a:p>
      </dgm:t>
    </dgm:pt>
    <dgm:pt modelId="{84CB706C-EBA3-4015-BE59-36770F69B2A1}" type="parTrans" cxnId="{0153BEA8-9F53-4901-ADF1-4BE2C28DA76E}">
      <dgm:prSet/>
      <dgm:spPr/>
      <dgm:t>
        <a:bodyPr/>
        <a:lstStyle/>
        <a:p>
          <a:endParaRPr lang="id-ID"/>
        </a:p>
      </dgm:t>
    </dgm:pt>
    <dgm:pt modelId="{86342DA6-FFE9-41FC-ABC0-1B9FF76F661A}" type="sibTrans" cxnId="{0153BEA8-9F53-4901-ADF1-4BE2C28DA76E}">
      <dgm:prSet/>
      <dgm:spPr/>
      <dgm:t>
        <a:bodyPr/>
        <a:lstStyle/>
        <a:p>
          <a:endParaRPr lang="id-ID"/>
        </a:p>
      </dgm:t>
    </dgm:pt>
    <dgm:pt modelId="{3D411CED-DB90-4555-9221-0504D8C74E27}" type="pres">
      <dgm:prSet presAssocID="{5DD17A60-4D4C-4B8D-AE13-C0B27D09FD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94CF0-9ABB-4BF3-94B6-0CB88DE133BE}" type="pres">
      <dgm:prSet presAssocID="{2EDBF622-162B-4AE3-9182-54C96B830756}" presName="root" presStyleCnt="0"/>
      <dgm:spPr/>
    </dgm:pt>
    <dgm:pt modelId="{47C2005F-A2C2-4AF3-9B11-9DD0F6E00DAC}" type="pres">
      <dgm:prSet presAssocID="{2EDBF622-162B-4AE3-9182-54C96B830756}" presName="rootComposite" presStyleCnt="0"/>
      <dgm:spPr/>
    </dgm:pt>
    <dgm:pt modelId="{B66268FB-1E52-4F7A-AC79-F7E84DFE591B}" type="pres">
      <dgm:prSet presAssocID="{2EDBF622-162B-4AE3-9182-54C96B830756}" presName="rootText" presStyleLbl="node1" presStyleIdx="0" presStyleCnt="2" custLinFactNeighborX="-23791" custLinFactNeighborY="2809"/>
      <dgm:spPr/>
    </dgm:pt>
    <dgm:pt modelId="{BE4D46CE-BA42-4635-B11A-126C20EEDB62}" type="pres">
      <dgm:prSet presAssocID="{2EDBF622-162B-4AE3-9182-54C96B830756}" presName="rootConnector" presStyleLbl="node1" presStyleIdx="0" presStyleCnt="2"/>
      <dgm:spPr/>
    </dgm:pt>
    <dgm:pt modelId="{789F8F44-FD51-4CA6-ACFF-3F04B9649E49}" type="pres">
      <dgm:prSet presAssocID="{2EDBF622-162B-4AE3-9182-54C96B830756}" presName="childShape" presStyleCnt="0"/>
      <dgm:spPr/>
    </dgm:pt>
    <dgm:pt modelId="{602CA8AD-76D8-4508-88C5-DE3FFF219C88}" type="pres">
      <dgm:prSet presAssocID="{FFF3CBE3-033A-423E-8373-026AE863D3B3}" presName="Name13" presStyleLbl="parChTrans1D2" presStyleIdx="0" presStyleCnt="2"/>
      <dgm:spPr/>
    </dgm:pt>
    <dgm:pt modelId="{039EC6CF-385C-472C-8EBC-9E0BE19984A3}" type="pres">
      <dgm:prSet presAssocID="{FC068D54-C892-4BED-A0D1-C01DAD9915A6}" presName="childText" presStyleLbl="bgAcc1" presStyleIdx="0" presStyleCnt="2">
        <dgm:presLayoutVars>
          <dgm:bulletEnabled val="1"/>
        </dgm:presLayoutVars>
      </dgm:prSet>
      <dgm:spPr/>
    </dgm:pt>
    <dgm:pt modelId="{500641FB-7EA9-4651-A6A5-C0485FE2D641}" type="pres">
      <dgm:prSet presAssocID="{7EB06E98-546A-4BC5-A818-B3B4D6192BA5}" presName="Name13" presStyleLbl="parChTrans1D2" presStyleIdx="1" presStyleCnt="2"/>
      <dgm:spPr/>
    </dgm:pt>
    <dgm:pt modelId="{FE209466-0A3C-43E2-BF31-9028AE01FB73}" type="pres">
      <dgm:prSet presAssocID="{9C990821-F114-4240-8051-D6888003FF77}" presName="childText" presStyleLbl="bgAcc1" presStyleIdx="1" presStyleCnt="2">
        <dgm:presLayoutVars>
          <dgm:bulletEnabled val="1"/>
        </dgm:presLayoutVars>
      </dgm:prSet>
      <dgm:spPr/>
    </dgm:pt>
    <dgm:pt modelId="{22D3C398-A92D-4E13-9C77-F17401C5AC22}" type="pres">
      <dgm:prSet presAssocID="{ACF7E953-FDA3-4675-A00B-CD7E4F30BE1C}" presName="root" presStyleCnt="0"/>
      <dgm:spPr/>
    </dgm:pt>
    <dgm:pt modelId="{C6FDA065-9C1A-4CEC-828E-E3E9E3C3BF3E}" type="pres">
      <dgm:prSet presAssocID="{ACF7E953-FDA3-4675-A00B-CD7E4F30BE1C}" presName="rootComposite" presStyleCnt="0"/>
      <dgm:spPr/>
    </dgm:pt>
    <dgm:pt modelId="{EE88D2AF-0EF6-4393-890E-7C5B8143E798}" type="pres">
      <dgm:prSet presAssocID="{ACF7E953-FDA3-4675-A00B-CD7E4F30BE1C}" presName="rootText" presStyleLbl="node1" presStyleIdx="1" presStyleCnt="2" custScaleX="93396" custLinFactNeighborX="-41041" custLinFactNeighborY="2809"/>
      <dgm:spPr/>
    </dgm:pt>
    <dgm:pt modelId="{2190EDD1-0848-4F41-B274-EA42D189AF9B}" type="pres">
      <dgm:prSet presAssocID="{ACF7E953-FDA3-4675-A00B-CD7E4F30BE1C}" presName="rootConnector" presStyleLbl="node1" presStyleIdx="1" presStyleCnt="2"/>
      <dgm:spPr/>
    </dgm:pt>
    <dgm:pt modelId="{14831914-89B2-4B9C-A2DD-9F221F11DCA6}" type="pres">
      <dgm:prSet presAssocID="{ACF7E953-FDA3-4675-A00B-CD7E4F30BE1C}" presName="childShape" presStyleCnt="0"/>
      <dgm:spPr/>
    </dgm:pt>
  </dgm:ptLst>
  <dgm:cxnLst>
    <dgm:cxn modelId="{83F18C15-38D5-4824-A0E6-E5CEACD14857}" type="presOf" srcId="{FFF3CBE3-033A-423E-8373-026AE863D3B3}" destId="{602CA8AD-76D8-4508-88C5-DE3FFF219C88}" srcOrd="0" destOrd="0" presId="urn:microsoft.com/office/officeart/2005/8/layout/hierarchy3"/>
    <dgm:cxn modelId="{C2FE98C6-E123-4C29-A4D6-0FB2FA0D85B2}" type="presOf" srcId="{FC068D54-C892-4BED-A0D1-C01DAD9915A6}" destId="{039EC6CF-385C-472C-8EBC-9E0BE19984A3}" srcOrd="0" destOrd="0" presId="urn:microsoft.com/office/officeart/2005/8/layout/hierarchy3"/>
    <dgm:cxn modelId="{256CDADD-A210-4E8F-89CE-097D7C564343}" srcId="{5DD17A60-4D4C-4B8D-AE13-C0B27D09FD94}" destId="{2EDBF622-162B-4AE3-9182-54C96B830756}" srcOrd="0" destOrd="0" parTransId="{93E1C490-28F8-45FE-8A1A-70ADF428533A}" sibTransId="{8F39CF31-0E75-4DD1-BB4F-3DFBFFAF5643}"/>
    <dgm:cxn modelId="{D65F1563-D161-4D44-B726-BF58C1BF3272}" srcId="{2EDBF622-162B-4AE3-9182-54C96B830756}" destId="{FC068D54-C892-4BED-A0D1-C01DAD9915A6}" srcOrd="0" destOrd="0" parTransId="{FFF3CBE3-033A-423E-8373-026AE863D3B3}" sibTransId="{F599E079-5B0A-468B-A84C-EF4F8ECEBAE5}"/>
    <dgm:cxn modelId="{3DAF596F-E459-4ADB-B99E-798C69CB23D8}" type="presOf" srcId="{ACF7E953-FDA3-4675-A00B-CD7E4F30BE1C}" destId="{EE88D2AF-0EF6-4393-890E-7C5B8143E798}" srcOrd="0" destOrd="0" presId="urn:microsoft.com/office/officeart/2005/8/layout/hierarchy3"/>
    <dgm:cxn modelId="{B9474039-C2E0-4786-BFF8-DC4180CD2A0F}" type="presOf" srcId="{9C990821-F114-4240-8051-D6888003FF77}" destId="{FE209466-0A3C-43E2-BF31-9028AE01FB73}" srcOrd="0" destOrd="0" presId="urn:microsoft.com/office/officeart/2005/8/layout/hierarchy3"/>
    <dgm:cxn modelId="{0153BEA8-9F53-4901-ADF1-4BE2C28DA76E}" srcId="{5DD17A60-4D4C-4B8D-AE13-C0B27D09FD94}" destId="{ACF7E953-FDA3-4675-A00B-CD7E4F30BE1C}" srcOrd="1" destOrd="0" parTransId="{84CB706C-EBA3-4015-BE59-36770F69B2A1}" sibTransId="{86342DA6-FFE9-41FC-ABC0-1B9FF76F661A}"/>
    <dgm:cxn modelId="{0F5FFBB7-A51C-46F2-87B9-21D4E26B0BA8}" type="presOf" srcId="{ACF7E953-FDA3-4675-A00B-CD7E4F30BE1C}" destId="{2190EDD1-0848-4F41-B274-EA42D189AF9B}" srcOrd="1" destOrd="0" presId="urn:microsoft.com/office/officeart/2005/8/layout/hierarchy3"/>
    <dgm:cxn modelId="{ADD21AEE-A4D0-48CA-9E85-5EDBC048C4A9}" type="presOf" srcId="{5DD17A60-4D4C-4B8D-AE13-C0B27D09FD94}" destId="{3D411CED-DB90-4555-9221-0504D8C74E27}" srcOrd="0" destOrd="0" presId="urn:microsoft.com/office/officeart/2005/8/layout/hierarchy3"/>
    <dgm:cxn modelId="{D619E4A4-5FC9-422F-BC1B-C018CE05CEE5}" srcId="{2EDBF622-162B-4AE3-9182-54C96B830756}" destId="{9C990821-F114-4240-8051-D6888003FF77}" srcOrd="1" destOrd="0" parTransId="{7EB06E98-546A-4BC5-A818-B3B4D6192BA5}" sibTransId="{23AE1E13-4502-4BDB-9A42-A43938094806}"/>
    <dgm:cxn modelId="{B917BA74-9C17-4545-8572-806E196542E0}" type="presOf" srcId="{2EDBF622-162B-4AE3-9182-54C96B830756}" destId="{B66268FB-1E52-4F7A-AC79-F7E84DFE591B}" srcOrd="0" destOrd="0" presId="urn:microsoft.com/office/officeart/2005/8/layout/hierarchy3"/>
    <dgm:cxn modelId="{FD59D920-3EF6-47E1-9A1B-FF36250DEDC0}" type="presOf" srcId="{7EB06E98-546A-4BC5-A818-B3B4D6192BA5}" destId="{500641FB-7EA9-4651-A6A5-C0485FE2D641}" srcOrd="0" destOrd="0" presId="urn:microsoft.com/office/officeart/2005/8/layout/hierarchy3"/>
    <dgm:cxn modelId="{6D5C4E61-ABC7-42C8-A654-0BE6289BF52A}" type="presOf" srcId="{2EDBF622-162B-4AE3-9182-54C96B830756}" destId="{BE4D46CE-BA42-4635-B11A-126C20EEDB62}" srcOrd="1" destOrd="0" presId="urn:microsoft.com/office/officeart/2005/8/layout/hierarchy3"/>
    <dgm:cxn modelId="{B7C69ECD-51E1-41FC-BB4F-20749C227C13}" type="presParOf" srcId="{3D411CED-DB90-4555-9221-0504D8C74E27}" destId="{DE894CF0-9ABB-4BF3-94B6-0CB88DE133BE}" srcOrd="0" destOrd="0" presId="urn:microsoft.com/office/officeart/2005/8/layout/hierarchy3"/>
    <dgm:cxn modelId="{37182BE7-D0CD-4EBC-AF0A-0353708404EB}" type="presParOf" srcId="{DE894CF0-9ABB-4BF3-94B6-0CB88DE133BE}" destId="{47C2005F-A2C2-4AF3-9B11-9DD0F6E00DAC}" srcOrd="0" destOrd="0" presId="urn:microsoft.com/office/officeart/2005/8/layout/hierarchy3"/>
    <dgm:cxn modelId="{857C7B60-636F-49D9-97C6-0D6422CB31FF}" type="presParOf" srcId="{47C2005F-A2C2-4AF3-9B11-9DD0F6E00DAC}" destId="{B66268FB-1E52-4F7A-AC79-F7E84DFE591B}" srcOrd="0" destOrd="0" presId="urn:microsoft.com/office/officeart/2005/8/layout/hierarchy3"/>
    <dgm:cxn modelId="{146B500D-5718-4A20-AF45-C84E22E9B476}" type="presParOf" srcId="{47C2005F-A2C2-4AF3-9B11-9DD0F6E00DAC}" destId="{BE4D46CE-BA42-4635-B11A-126C20EEDB62}" srcOrd="1" destOrd="0" presId="urn:microsoft.com/office/officeart/2005/8/layout/hierarchy3"/>
    <dgm:cxn modelId="{432915FC-2C16-4E16-82F9-AFFD7457A5A4}" type="presParOf" srcId="{DE894CF0-9ABB-4BF3-94B6-0CB88DE133BE}" destId="{789F8F44-FD51-4CA6-ACFF-3F04B9649E49}" srcOrd="1" destOrd="0" presId="urn:microsoft.com/office/officeart/2005/8/layout/hierarchy3"/>
    <dgm:cxn modelId="{7AD13054-CD61-48C7-A4FD-8AF1AD5B8B7A}" type="presParOf" srcId="{789F8F44-FD51-4CA6-ACFF-3F04B9649E49}" destId="{602CA8AD-76D8-4508-88C5-DE3FFF219C88}" srcOrd="0" destOrd="0" presId="urn:microsoft.com/office/officeart/2005/8/layout/hierarchy3"/>
    <dgm:cxn modelId="{57B1218D-B34E-42C8-8FB7-7EAE89564418}" type="presParOf" srcId="{789F8F44-FD51-4CA6-ACFF-3F04B9649E49}" destId="{039EC6CF-385C-472C-8EBC-9E0BE19984A3}" srcOrd="1" destOrd="0" presId="urn:microsoft.com/office/officeart/2005/8/layout/hierarchy3"/>
    <dgm:cxn modelId="{BA240603-9680-49D7-BAB7-827AB2DB2DBE}" type="presParOf" srcId="{789F8F44-FD51-4CA6-ACFF-3F04B9649E49}" destId="{500641FB-7EA9-4651-A6A5-C0485FE2D641}" srcOrd="2" destOrd="0" presId="urn:microsoft.com/office/officeart/2005/8/layout/hierarchy3"/>
    <dgm:cxn modelId="{3B7CD691-C22B-4CFC-B8BE-9597F79FCC2D}" type="presParOf" srcId="{789F8F44-FD51-4CA6-ACFF-3F04B9649E49}" destId="{FE209466-0A3C-43E2-BF31-9028AE01FB73}" srcOrd="3" destOrd="0" presId="urn:microsoft.com/office/officeart/2005/8/layout/hierarchy3"/>
    <dgm:cxn modelId="{3D0C96FB-D25E-4F9A-96F6-5B8FD4973C28}" type="presParOf" srcId="{3D411CED-DB90-4555-9221-0504D8C74E27}" destId="{22D3C398-A92D-4E13-9C77-F17401C5AC22}" srcOrd="1" destOrd="0" presId="urn:microsoft.com/office/officeart/2005/8/layout/hierarchy3"/>
    <dgm:cxn modelId="{70B59472-F850-4A06-9EB8-51426118F52D}" type="presParOf" srcId="{22D3C398-A92D-4E13-9C77-F17401C5AC22}" destId="{C6FDA065-9C1A-4CEC-828E-E3E9E3C3BF3E}" srcOrd="0" destOrd="0" presId="urn:microsoft.com/office/officeart/2005/8/layout/hierarchy3"/>
    <dgm:cxn modelId="{F512EDCC-05CE-4CF2-826F-85BC7A21FACF}" type="presParOf" srcId="{C6FDA065-9C1A-4CEC-828E-E3E9E3C3BF3E}" destId="{EE88D2AF-0EF6-4393-890E-7C5B8143E798}" srcOrd="0" destOrd="0" presId="urn:microsoft.com/office/officeart/2005/8/layout/hierarchy3"/>
    <dgm:cxn modelId="{74AB32ED-3AE6-4650-9DF6-E68B0A492F3A}" type="presParOf" srcId="{C6FDA065-9C1A-4CEC-828E-E3E9E3C3BF3E}" destId="{2190EDD1-0848-4F41-B274-EA42D189AF9B}" srcOrd="1" destOrd="0" presId="urn:microsoft.com/office/officeart/2005/8/layout/hierarchy3"/>
    <dgm:cxn modelId="{3EE9D4E1-8521-4C4A-A6AC-C421D411F86A}" type="presParOf" srcId="{22D3C398-A92D-4E13-9C77-F17401C5AC22}" destId="{14831914-89B2-4B9C-A2DD-9F221F11D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AA14E-E2F9-4474-8A5C-4C89FDCF8CE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7065CD1-726C-49E7-931C-8A360FAE6130}">
      <dgm:prSet phldrT="[Text]" custT="1"/>
      <dgm:spPr/>
      <dgm:t>
        <a:bodyPr/>
        <a:lstStyle/>
        <a:p>
          <a:r>
            <a:rPr lang="id-ID" sz="1400" dirty="0"/>
            <a:t>Pemberdayaan keluarga</a:t>
          </a:r>
        </a:p>
      </dgm:t>
    </dgm:pt>
    <dgm:pt modelId="{AFCB546A-04D5-4157-BC04-BBB6998D1FAB}" type="parTrans" cxnId="{1F657A16-D95C-451A-8D1B-6CB88E5B14D0}">
      <dgm:prSet/>
      <dgm:spPr/>
      <dgm:t>
        <a:bodyPr/>
        <a:lstStyle/>
        <a:p>
          <a:endParaRPr lang="id-ID"/>
        </a:p>
      </dgm:t>
    </dgm:pt>
    <dgm:pt modelId="{EAD74B5A-57A4-4A64-9CB5-CB6C8E89C955}" type="sibTrans" cxnId="{1F657A16-D95C-451A-8D1B-6CB88E5B14D0}">
      <dgm:prSet/>
      <dgm:spPr/>
      <dgm:t>
        <a:bodyPr/>
        <a:lstStyle/>
        <a:p>
          <a:r>
            <a:rPr lang="id-ID" dirty="0"/>
            <a:t>Laporan UNDP 2010 : kualitas hidup org Ind.masih rendah</a:t>
          </a:r>
        </a:p>
      </dgm:t>
    </dgm:pt>
    <dgm:pt modelId="{2C46B19A-DEB5-43C8-A9C4-9FBE6BD7F7A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id-ID" sz="3200" dirty="0"/>
            <a:t>Latar Belakang</a:t>
          </a:r>
        </a:p>
      </dgm:t>
    </dgm:pt>
    <dgm:pt modelId="{15A6A0BD-4AF8-4BA1-9D47-4C3993A3B4C0}" type="parTrans" cxnId="{6FD03489-0652-4511-A1EB-865447686375}">
      <dgm:prSet/>
      <dgm:spPr/>
      <dgm:t>
        <a:bodyPr/>
        <a:lstStyle/>
        <a:p>
          <a:endParaRPr lang="id-ID"/>
        </a:p>
      </dgm:t>
    </dgm:pt>
    <dgm:pt modelId="{30ED4BB3-FFC5-4738-A1FA-EB06E8B78CE8}" type="sibTrans" cxnId="{6FD03489-0652-4511-A1EB-865447686375}">
      <dgm:prSet/>
      <dgm:spPr/>
      <dgm:t>
        <a:bodyPr/>
        <a:lstStyle/>
        <a:p>
          <a:endParaRPr lang="id-ID"/>
        </a:p>
      </dgm:t>
    </dgm:pt>
    <dgm:pt modelId="{0EC541C0-E6A6-4916-8B14-E02FB77899C8}">
      <dgm:prSet phldrT="[Text]" custT="1"/>
      <dgm:spPr/>
      <dgm:t>
        <a:bodyPr/>
        <a:lstStyle/>
        <a:p>
          <a:r>
            <a:rPr lang="id-ID" sz="1800" dirty="0"/>
            <a:t>Dikhotomi  jenis kelamin</a:t>
          </a:r>
        </a:p>
      </dgm:t>
    </dgm:pt>
    <dgm:pt modelId="{70540B8B-7997-4BEF-B390-B4E756AF8907}" type="parTrans" cxnId="{2B490B68-7A90-4F07-BB02-B7D7CEC6385E}">
      <dgm:prSet/>
      <dgm:spPr/>
      <dgm:t>
        <a:bodyPr/>
        <a:lstStyle/>
        <a:p>
          <a:endParaRPr lang="id-ID"/>
        </a:p>
      </dgm:t>
    </dgm:pt>
    <dgm:pt modelId="{0DD1C159-FCB2-44C3-9B2E-523E3ABB8E38}" type="sibTrans" cxnId="{2B490B68-7A90-4F07-BB02-B7D7CEC6385E}">
      <dgm:prSet/>
      <dgm:spPr/>
      <dgm:t>
        <a:bodyPr/>
        <a:lstStyle/>
        <a:p>
          <a:r>
            <a:rPr lang="id-ID" dirty="0"/>
            <a:t>Tangerang sebagai pusat industri</a:t>
          </a:r>
        </a:p>
      </dgm:t>
    </dgm:pt>
    <dgm:pt modelId="{BF1567FE-7DE2-4D8B-94AE-AD0423519BC6}">
      <dgm:prSet phldrT="[Text]" custT="1"/>
      <dgm:spPr/>
      <dgm:t>
        <a:bodyPr/>
        <a:lstStyle/>
        <a:p>
          <a:r>
            <a:rPr lang="id-ID" sz="4800" dirty="0"/>
            <a:t>?</a:t>
          </a:r>
        </a:p>
      </dgm:t>
    </dgm:pt>
    <dgm:pt modelId="{E41797DE-F928-43C2-90EA-D597D8F6A4A6}" type="sibTrans" cxnId="{8EE8AE07-74B7-4597-93DC-1AB3E3BFC7C7}">
      <dgm:prSet/>
      <dgm:spPr/>
      <dgm:t>
        <a:bodyPr/>
        <a:lstStyle/>
        <a:p>
          <a:r>
            <a:rPr lang="id-ID" dirty="0"/>
            <a:t>Ketimpangan gender</a:t>
          </a:r>
        </a:p>
      </dgm:t>
    </dgm:pt>
    <dgm:pt modelId="{39AFE48A-7450-4717-B3DC-E678846EF134}" type="parTrans" cxnId="{8EE8AE07-74B7-4597-93DC-1AB3E3BFC7C7}">
      <dgm:prSet/>
      <dgm:spPr/>
      <dgm:t>
        <a:bodyPr/>
        <a:lstStyle/>
        <a:p>
          <a:endParaRPr lang="id-ID"/>
        </a:p>
      </dgm:t>
    </dgm:pt>
    <dgm:pt modelId="{8258CFE4-3DB5-4048-A0C0-21BF22AE949D}" type="pres">
      <dgm:prSet presAssocID="{645AA14E-E2F9-4474-8A5C-4C89FDCF8CE5}" presName="Name0" presStyleCnt="0">
        <dgm:presLayoutVars>
          <dgm:chMax/>
          <dgm:chPref/>
          <dgm:dir/>
          <dgm:animLvl val="lvl"/>
        </dgm:presLayoutVars>
      </dgm:prSet>
      <dgm:spPr/>
    </dgm:pt>
    <dgm:pt modelId="{B23A717C-5C5E-45F0-8286-C45193D19ABE}" type="pres">
      <dgm:prSet presAssocID="{27065CD1-726C-49E7-931C-8A360FAE6130}" presName="composite" presStyleCnt="0"/>
      <dgm:spPr/>
    </dgm:pt>
    <dgm:pt modelId="{86AC634E-58BF-4EEC-B9B3-C571A0AC6091}" type="pres">
      <dgm:prSet presAssocID="{27065CD1-726C-49E7-931C-8A360FAE6130}" presName="Parent1" presStyleLbl="node1" presStyleIdx="0" presStyleCnt="6" custScaleX="110931" custLinFactY="58778" custLinFactNeighborX="25823" custLinFactNeighborY="100000">
        <dgm:presLayoutVars>
          <dgm:chMax val="1"/>
          <dgm:chPref val="1"/>
          <dgm:bulletEnabled val="1"/>
        </dgm:presLayoutVars>
      </dgm:prSet>
      <dgm:spPr/>
    </dgm:pt>
    <dgm:pt modelId="{979D1E8C-4759-488D-B219-D9A043D59B7D}" type="pres">
      <dgm:prSet presAssocID="{27065CD1-726C-49E7-931C-8A360FAE613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42D3685-3B9F-4A68-B1D5-62345B8FA4FF}" type="pres">
      <dgm:prSet presAssocID="{27065CD1-726C-49E7-931C-8A360FAE6130}" presName="BalanceSpacing" presStyleCnt="0"/>
      <dgm:spPr/>
    </dgm:pt>
    <dgm:pt modelId="{73086A05-CB57-4A9A-A4B2-168DD4EDB555}" type="pres">
      <dgm:prSet presAssocID="{27065CD1-726C-49E7-931C-8A360FAE6130}" presName="BalanceSpacing1" presStyleCnt="0"/>
      <dgm:spPr/>
    </dgm:pt>
    <dgm:pt modelId="{F321FDE1-8760-4A25-A066-8FD3585E102D}" type="pres">
      <dgm:prSet presAssocID="{EAD74B5A-57A4-4A64-9CB5-CB6C8E89C955}" presName="Accent1Text" presStyleLbl="node1" presStyleIdx="1" presStyleCnt="6" custLinFactX="85147" custLinFactNeighborX="100000" custLinFactNeighborY="81000"/>
      <dgm:spPr/>
    </dgm:pt>
    <dgm:pt modelId="{26100C96-60EF-46F2-9B63-1CF856AE04D1}" type="pres">
      <dgm:prSet presAssocID="{EAD74B5A-57A4-4A64-9CB5-CB6C8E89C955}" presName="spaceBetweenRectangles" presStyleCnt="0"/>
      <dgm:spPr/>
    </dgm:pt>
    <dgm:pt modelId="{1E497BD2-74BE-4098-BB78-762064D94CA9}" type="pres">
      <dgm:prSet presAssocID="{BF1567FE-7DE2-4D8B-94AE-AD0423519BC6}" presName="composite" presStyleCnt="0"/>
      <dgm:spPr/>
    </dgm:pt>
    <dgm:pt modelId="{ADFC0C01-F0B3-4ED0-ACA9-63C4C837380C}" type="pres">
      <dgm:prSet presAssocID="{BF1567FE-7DE2-4D8B-94AE-AD0423519BC6}" presName="Parent1" presStyleLbl="node1" presStyleIdx="2" presStyleCnt="6" custLinFactNeighborX="29944" custLinFactNeighborY="-5069">
        <dgm:presLayoutVars>
          <dgm:chMax val="1"/>
          <dgm:chPref val="1"/>
          <dgm:bulletEnabled val="1"/>
        </dgm:presLayoutVars>
      </dgm:prSet>
      <dgm:spPr/>
    </dgm:pt>
    <dgm:pt modelId="{6722A82D-EBE7-4D43-8CC5-70489A5A264E}" type="pres">
      <dgm:prSet presAssocID="{BF1567FE-7DE2-4D8B-94AE-AD0423519BC6}" presName="Childtext1" presStyleLbl="revTx" presStyleIdx="1" presStyleCnt="3" custLinFactX="69934" custLinFactY="-45440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DCEFD8E-9181-4016-A187-1EC6588C4CDE}" type="pres">
      <dgm:prSet presAssocID="{BF1567FE-7DE2-4D8B-94AE-AD0423519BC6}" presName="BalanceSpacing" presStyleCnt="0"/>
      <dgm:spPr/>
    </dgm:pt>
    <dgm:pt modelId="{F3EE6F70-D90A-4ED3-9D8D-0A67FAB27024}" type="pres">
      <dgm:prSet presAssocID="{BF1567FE-7DE2-4D8B-94AE-AD0423519BC6}" presName="BalanceSpacing1" presStyleCnt="0"/>
      <dgm:spPr/>
    </dgm:pt>
    <dgm:pt modelId="{BDD7DEE9-7C18-4D1A-B3BB-C04E287677A3}" type="pres">
      <dgm:prSet presAssocID="{E41797DE-F928-43C2-90EA-D597D8F6A4A6}" presName="Accent1Text" presStyleLbl="node1" presStyleIdx="3" presStyleCnt="6" custLinFactX="-30789" custLinFactNeighborX="-100000" custLinFactNeighborY="73898"/>
      <dgm:spPr/>
    </dgm:pt>
    <dgm:pt modelId="{919C86E6-D227-4D97-BBDD-7D4D6FB61AC7}" type="pres">
      <dgm:prSet presAssocID="{E41797DE-F928-43C2-90EA-D597D8F6A4A6}" presName="spaceBetweenRectangles" presStyleCnt="0"/>
      <dgm:spPr/>
    </dgm:pt>
    <dgm:pt modelId="{B60DC924-841B-4F06-B71F-8F609DDC389D}" type="pres">
      <dgm:prSet presAssocID="{0EC541C0-E6A6-4916-8B14-E02FB77899C8}" presName="composite" presStyleCnt="0"/>
      <dgm:spPr/>
    </dgm:pt>
    <dgm:pt modelId="{A4C678EA-F72E-4105-8E50-B8B57BCC8041}" type="pres">
      <dgm:prSet presAssocID="{0EC541C0-E6A6-4916-8B14-E02FB77899C8}" presName="Parent1" presStyleLbl="node1" presStyleIdx="4" presStyleCnt="6" custLinFactX="-25672" custLinFactNeighborX="-100000" custLinFactNeighborY="-89949">
        <dgm:presLayoutVars>
          <dgm:chMax val="1"/>
          <dgm:chPref val="1"/>
          <dgm:bulletEnabled val="1"/>
        </dgm:presLayoutVars>
      </dgm:prSet>
      <dgm:spPr/>
    </dgm:pt>
    <dgm:pt modelId="{F2D9D120-416C-4A21-8BA6-FC527097701C}" type="pres">
      <dgm:prSet presAssocID="{0EC541C0-E6A6-4916-8B14-E02FB77899C8}" presName="Childtext1" presStyleLbl="revTx" presStyleIdx="2" presStyleCnt="3" custScaleX="91549" custScaleY="123880" custLinFactNeighborX="19566" custLinFactNeighborY="5120">
        <dgm:presLayoutVars>
          <dgm:chMax val="0"/>
          <dgm:chPref val="0"/>
          <dgm:bulletEnabled val="1"/>
        </dgm:presLayoutVars>
      </dgm:prSet>
      <dgm:spPr/>
    </dgm:pt>
    <dgm:pt modelId="{AA5B84A7-4D4B-484C-8CCD-A93772DC132B}" type="pres">
      <dgm:prSet presAssocID="{0EC541C0-E6A6-4916-8B14-E02FB77899C8}" presName="BalanceSpacing" presStyleCnt="0"/>
      <dgm:spPr/>
    </dgm:pt>
    <dgm:pt modelId="{36B9DAC3-CAFE-4F05-AFD6-0AE87886787D}" type="pres">
      <dgm:prSet presAssocID="{0EC541C0-E6A6-4916-8B14-E02FB77899C8}" presName="BalanceSpacing1" presStyleCnt="0"/>
      <dgm:spPr/>
    </dgm:pt>
    <dgm:pt modelId="{19F06DBA-783A-41DC-8A2F-564EE642ABD6}" type="pres">
      <dgm:prSet presAssocID="{0DD1C159-FCB2-44C3-9B2E-523E3ABB8E38}" presName="Accent1Text" presStyleLbl="node1" presStyleIdx="5" presStyleCnt="6" custLinFactY="-70452" custLinFactNeighborX="35061" custLinFactNeighborY="-100000"/>
      <dgm:spPr/>
    </dgm:pt>
  </dgm:ptLst>
  <dgm:cxnLst>
    <dgm:cxn modelId="{7A6E2A14-6772-4DFA-881F-31BE422DFFB3}" type="presOf" srcId="{0DD1C159-FCB2-44C3-9B2E-523E3ABB8E38}" destId="{19F06DBA-783A-41DC-8A2F-564EE642ABD6}" srcOrd="0" destOrd="0" presId="urn:microsoft.com/office/officeart/2008/layout/AlternatingHexagons"/>
    <dgm:cxn modelId="{957E1A63-94FB-4EE4-8128-F7F9126EE163}" type="presOf" srcId="{E41797DE-F928-43C2-90EA-D597D8F6A4A6}" destId="{BDD7DEE9-7C18-4D1A-B3BB-C04E287677A3}" srcOrd="0" destOrd="0" presId="urn:microsoft.com/office/officeart/2008/layout/AlternatingHexagons"/>
    <dgm:cxn modelId="{C91FE02F-ED00-4C9B-9DB9-1B7697AAA650}" type="presOf" srcId="{EAD74B5A-57A4-4A64-9CB5-CB6C8E89C955}" destId="{F321FDE1-8760-4A25-A066-8FD3585E102D}" srcOrd="0" destOrd="0" presId="urn:microsoft.com/office/officeart/2008/layout/AlternatingHexagons"/>
    <dgm:cxn modelId="{488AC4D2-3E03-4A97-9DEC-E4C0D4987E4F}" type="presOf" srcId="{0EC541C0-E6A6-4916-8B14-E02FB77899C8}" destId="{A4C678EA-F72E-4105-8E50-B8B57BCC8041}" srcOrd="0" destOrd="0" presId="urn:microsoft.com/office/officeart/2008/layout/AlternatingHexagons"/>
    <dgm:cxn modelId="{8EE8AE07-74B7-4597-93DC-1AB3E3BFC7C7}" srcId="{645AA14E-E2F9-4474-8A5C-4C89FDCF8CE5}" destId="{BF1567FE-7DE2-4D8B-94AE-AD0423519BC6}" srcOrd="1" destOrd="0" parTransId="{39AFE48A-7450-4717-B3DC-E678846EF134}" sibTransId="{E41797DE-F928-43C2-90EA-D597D8F6A4A6}"/>
    <dgm:cxn modelId="{E52B5781-4CC0-4AE9-B9B6-152415AC533E}" type="presOf" srcId="{BF1567FE-7DE2-4D8B-94AE-AD0423519BC6}" destId="{ADFC0C01-F0B3-4ED0-ACA9-63C4C837380C}" srcOrd="0" destOrd="0" presId="urn:microsoft.com/office/officeart/2008/layout/AlternatingHexagons"/>
    <dgm:cxn modelId="{67531856-97E6-488D-873E-0360B7466CDE}" type="presOf" srcId="{645AA14E-E2F9-4474-8A5C-4C89FDCF8CE5}" destId="{8258CFE4-3DB5-4048-A0C0-21BF22AE949D}" srcOrd="0" destOrd="0" presId="urn:microsoft.com/office/officeart/2008/layout/AlternatingHexagons"/>
    <dgm:cxn modelId="{1F657A16-D95C-451A-8D1B-6CB88E5B14D0}" srcId="{645AA14E-E2F9-4474-8A5C-4C89FDCF8CE5}" destId="{27065CD1-726C-49E7-931C-8A360FAE6130}" srcOrd="0" destOrd="0" parTransId="{AFCB546A-04D5-4157-BC04-BBB6998D1FAB}" sibTransId="{EAD74B5A-57A4-4A64-9CB5-CB6C8E89C955}"/>
    <dgm:cxn modelId="{6FD03489-0652-4511-A1EB-865447686375}" srcId="{BF1567FE-7DE2-4D8B-94AE-AD0423519BC6}" destId="{2C46B19A-DEB5-43C8-A9C4-9FBE6BD7F7A8}" srcOrd="0" destOrd="0" parTransId="{15A6A0BD-4AF8-4BA1-9D47-4C3993A3B4C0}" sibTransId="{30ED4BB3-FFC5-4738-A1FA-EB06E8B78CE8}"/>
    <dgm:cxn modelId="{2B490B68-7A90-4F07-BB02-B7D7CEC6385E}" srcId="{645AA14E-E2F9-4474-8A5C-4C89FDCF8CE5}" destId="{0EC541C0-E6A6-4916-8B14-E02FB77899C8}" srcOrd="2" destOrd="0" parTransId="{70540B8B-7997-4BEF-B390-B4E756AF8907}" sibTransId="{0DD1C159-FCB2-44C3-9B2E-523E3ABB8E38}"/>
    <dgm:cxn modelId="{C8B72D02-40D3-417C-A35F-65AEAE7D407E}" type="presOf" srcId="{27065CD1-726C-49E7-931C-8A360FAE6130}" destId="{86AC634E-58BF-4EEC-B9B3-C571A0AC6091}" srcOrd="0" destOrd="0" presId="urn:microsoft.com/office/officeart/2008/layout/AlternatingHexagons"/>
    <dgm:cxn modelId="{F681ADF7-FEAE-414E-86E4-E23EBC45B927}" type="presOf" srcId="{2C46B19A-DEB5-43C8-A9C4-9FBE6BD7F7A8}" destId="{6722A82D-EBE7-4D43-8CC5-70489A5A264E}" srcOrd="0" destOrd="0" presId="urn:microsoft.com/office/officeart/2008/layout/AlternatingHexagons"/>
    <dgm:cxn modelId="{38332D7F-C7DE-43D0-8030-B1D2658DC4EF}" type="presParOf" srcId="{8258CFE4-3DB5-4048-A0C0-21BF22AE949D}" destId="{B23A717C-5C5E-45F0-8286-C45193D19ABE}" srcOrd="0" destOrd="0" presId="urn:microsoft.com/office/officeart/2008/layout/AlternatingHexagons"/>
    <dgm:cxn modelId="{7728B042-20B4-4658-8370-978A37A97BF3}" type="presParOf" srcId="{B23A717C-5C5E-45F0-8286-C45193D19ABE}" destId="{86AC634E-58BF-4EEC-B9B3-C571A0AC6091}" srcOrd="0" destOrd="0" presId="urn:microsoft.com/office/officeart/2008/layout/AlternatingHexagons"/>
    <dgm:cxn modelId="{3907361B-EEBE-4665-8CCB-017B73166959}" type="presParOf" srcId="{B23A717C-5C5E-45F0-8286-C45193D19ABE}" destId="{979D1E8C-4759-488D-B219-D9A043D59B7D}" srcOrd="1" destOrd="0" presId="urn:microsoft.com/office/officeart/2008/layout/AlternatingHexagons"/>
    <dgm:cxn modelId="{9D6B1A6D-14FE-4432-867D-2459944E8200}" type="presParOf" srcId="{B23A717C-5C5E-45F0-8286-C45193D19ABE}" destId="{C42D3685-3B9F-4A68-B1D5-62345B8FA4FF}" srcOrd="2" destOrd="0" presId="urn:microsoft.com/office/officeart/2008/layout/AlternatingHexagons"/>
    <dgm:cxn modelId="{7B24E5FF-A696-4E9D-9200-3372B1B491E7}" type="presParOf" srcId="{B23A717C-5C5E-45F0-8286-C45193D19ABE}" destId="{73086A05-CB57-4A9A-A4B2-168DD4EDB555}" srcOrd="3" destOrd="0" presId="urn:microsoft.com/office/officeart/2008/layout/AlternatingHexagons"/>
    <dgm:cxn modelId="{5DD23F64-61EC-4A4B-9E41-93A02CFAE8AB}" type="presParOf" srcId="{B23A717C-5C5E-45F0-8286-C45193D19ABE}" destId="{F321FDE1-8760-4A25-A066-8FD3585E102D}" srcOrd="4" destOrd="0" presId="urn:microsoft.com/office/officeart/2008/layout/AlternatingHexagons"/>
    <dgm:cxn modelId="{0653FE94-AF32-4BBF-86AA-638B06EF6AAD}" type="presParOf" srcId="{8258CFE4-3DB5-4048-A0C0-21BF22AE949D}" destId="{26100C96-60EF-46F2-9B63-1CF856AE04D1}" srcOrd="1" destOrd="0" presId="urn:microsoft.com/office/officeart/2008/layout/AlternatingHexagons"/>
    <dgm:cxn modelId="{D644A97D-C3F7-4A4C-9DE1-9D6821573758}" type="presParOf" srcId="{8258CFE4-3DB5-4048-A0C0-21BF22AE949D}" destId="{1E497BD2-74BE-4098-BB78-762064D94CA9}" srcOrd="2" destOrd="0" presId="urn:microsoft.com/office/officeart/2008/layout/AlternatingHexagons"/>
    <dgm:cxn modelId="{A33EBEF9-83B1-49D9-A18B-13516ED72471}" type="presParOf" srcId="{1E497BD2-74BE-4098-BB78-762064D94CA9}" destId="{ADFC0C01-F0B3-4ED0-ACA9-63C4C837380C}" srcOrd="0" destOrd="0" presId="urn:microsoft.com/office/officeart/2008/layout/AlternatingHexagons"/>
    <dgm:cxn modelId="{937EA659-FEE9-4125-99E3-9C8DF8753865}" type="presParOf" srcId="{1E497BD2-74BE-4098-BB78-762064D94CA9}" destId="{6722A82D-EBE7-4D43-8CC5-70489A5A264E}" srcOrd="1" destOrd="0" presId="urn:microsoft.com/office/officeart/2008/layout/AlternatingHexagons"/>
    <dgm:cxn modelId="{A553DDA3-7C3F-4B29-9350-78537408F868}" type="presParOf" srcId="{1E497BD2-74BE-4098-BB78-762064D94CA9}" destId="{5DCEFD8E-9181-4016-A187-1EC6588C4CDE}" srcOrd="2" destOrd="0" presId="urn:microsoft.com/office/officeart/2008/layout/AlternatingHexagons"/>
    <dgm:cxn modelId="{5C0C0BA4-FB09-4BBF-B900-D3EC4CCF7F38}" type="presParOf" srcId="{1E497BD2-74BE-4098-BB78-762064D94CA9}" destId="{F3EE6F70-D90A-4ED3-9D8D-0A67FAB27024}" srcOrd="3" destOrd="0" presId="urn:microsoft.com/office/officeart/2008/layout/AlternatingHexagons"/>
    <dgm:cxn modelId="{36DAAE75-D36E-4395-823B-D38ED73C3793}" type="presParOf" srcId="{1E497BD2-74BE-4098-BB78-762064D94CA9}" destId="{BDD7DEE9-7C18-4D1A-B3BB-C04E287677A3}" srcOrd="4" destOrd="0" presId="urn:microsoft.com/office/officeart/2008/layout/AlternatingHexagons"/>
    <dgm:cxn modelId="{2CE44381-08CE-445F-A59D-ADC38CD98083}" type="presParOf" srcId="{8258CFE4-3DB5-4048-A0C0-21BF22AE949D}" destId="{919C86E6-D227-4D97-BBDD-7D4D6FB61AC7}" srcOrd="3" destOrd="0" presId="urn:microsoft.com/office/officeart/2008/layout/AlternatingHexagons"/>
    <dgm:cxn modelId="{50F02657-06AD-4391-ADA4-7B0230F0CC6C}" type="presParOf" srcId="{8258CFE4-3DB5-4048-A0C0-21BF22AE949D}" destId="{B60DC924-841B-4F06-B71F-8F609DDC389D}" srcOrd="4" destOrd="0" presId="urn:microsoft.com/office/officeart/2008/layout/AlternatingHexagons"/>
    <dgm:cxn modelId="{A6A0C040-6DFA-49E5-B434-B4086A5CEAFD}" type="presParOf" srcId="{B60DC924-841B-4F06-B71F-8F609DDC389D}" destId="{A4C678EA-F72E-4105-8E50-B8B57BCC8041}" srcOrd="0" destOrd="0" presId="urn:microsoft.com/office/officeart/2008/layout/AlternatingHexagons"/>
    <dgm:cxn modelId="{873F3366-9C60-4066-A693-A052F1BB3F88}" type="presParOf" srcId="{B60DC924-841B-4F06-B71F-8F609DDC389D}" destId="{F2D9D120-416C-4A21-8BA6-FC527097701C}" srcOrd="1" destOrd="0" presId="urn:microsoft.com/office/officeart/2008/layout/AlternatingHexagons"/>
    <dgm:cxn modelId="{AD67B02F-7764-4C9A-9D75-7963F489FA9D}" type="presParOf" srcId="{B60DC924-841B-4F06-B71F-8F609DDC389D}" destId="{AA5B84A7-4D4B-484C-8CCD-A93772DC132B}" srcOrd="2" destOrd="0" presId="urn:microsoft.com/office/officeart/2008/layout/AlternatingHexagons"/>
    <dgm:cxn modelId="{6FC46FC3-38ED-4EA9-B0FA-9FD6837F59F1}" type="presParOf" srcId="{B60DC924-841B-4F06-B71F-8F609DDC389D}" destId="{36B9DAC3-CAFE-4F05-AFD6-0AE87886787D}" srcOrd="3" destOrd="0" presId="urn:microsoft.com/office/officeart/2008/layout/AlternatingHexagons"/>
    <dgm:cxn modelId="{26069C04-AA6A-4BD6-9D5B-66548E6BFA0C}" type="presParOf" srcId="{B60DC924-841B-4F06-B71F-8F609DDC389D}" destId="{19F06DBA-783A-41DC-8A2F-564EE642ABD6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DDF3B-180A-4FA1-A885-4A29F2076DC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2472FB2E-371F-4BB4-BDF9-68D37E854C12}">
      <dgm:prSet phldrT="[Text]"/>
      <dgm:spPr/>
      <dgm:t>
        <a:bodyPr/>
        <a:lstStyle/>
        <a:p>
          <a:r>
            <a:rPr lang="id-ID" dirty="0"/>
            <a:t>Barbara Crossette :</a:t>
          </a:r>
        </a:p>
        <a:p>
          <a:r>
            <a:rPr lang="id-ID" dirty="0"/>
            <a:t>Perempuan jarang berada pada posisi yg memutuskan aturan agama dan sosial</a:t>
          </a:r>
        </a:p>
      </dgm:t>
    </dgm:pt>
    <dgm:pt modelId="{4449ECD7-FAF7-4181-980E-E2009734AC6B}" type="parTrans" cxnId="{AB2749D6-ACD8-4A67-8FBA-05CD242ACFB6}">
      <dgm:prSet/>
      <dgm:spPr/>
      <dgm:t>
        <a:bodyPr/>
        <a:lstStyle/>
        <a:p>
          <a:endParaRPr lang="id-ID"/>
        </a:p>
      </dgm:t>
    </dgm:pt>
    <dgm:pt modelId="{12A2D4BC-1EDA-41BE-A8AB-C48D8351FBA9}" type="sibTrans" cxnId="{AB2749D6-ACD8-4A67-8FBA-05CD242ACFB6}">
      <dgm:prSet/>
      <dgm:spPr/>
      <dgm:t>
        <a:bodyPr/>
        <a:lstStyle/>
        <a:p>
          <a:endParaRPr lang="id-ID"/>
        </a:p>
      </dgm:t>
    </dgm:pt>
    <dgm:pt modelId="{948B5AC1-68FA-4749-AAD0-55A78465C589}">
      <dgm:prSet phldrT="[Text]"/>
      <dgm:spPr/>
      <dgm:t>
        <a:bodyPr/>
        <a:lstStyle/>
        <a:p>
          <a:r>
            <a:rPr lang="id-ID" dirty="0"/>
            <a:t>Feminisme :</a:t>
          </a:r>
        </a:p>
        <a:p>
          <a:r>
            <a:rPr lang="id-ID" dirty="0"/>
            <a:t>1. Laki-laki dan perempuan setara</a:t>
          </a:r>
        </a:p>
        <a:p>
          <a:r>
            <a:rPr lang="id-ID" dirty="0"/>
            <a:t>2. Perempuan disadarkan sebagai kelompok yang ditindas</a:t>
          </a:r>
        </a:p>
      </dgm:t>
    </dgm:pt>
    <dgm:pt modelId="{DAA65FD4-0594-42F5-9E9C-0DADBE0E156F}" type="parTrans" cxnId="{8D0C916C-3766-42C8-9A99-36E485757F07}">
      <dgm:prSet/>
      <dgm:spPr/>
      <dgm:t>
        <a:bodyPr/>
        <a:lstStyle/>
        <a:p>
          <a:endParaRPr lang="id-ID"/>
        </a:p>
      </dgm:t>
    </dgm:pt>
    <dgm:pt modelId="{9A6AA651-604D-4F5D-A3AE-4938AA725C81}" type="sibTrans" cxnId="{8D0C916C-3766-42C8-9A99-36E485757F07}">
      <dgm:prSet/>
      <dgm:spPr/>
      <dgm:t>
        <a:bodyPr/>
        <a:lstStyle/>
        <a:p>
          <a:endParaRPr lang="id-ID"/>
        </a:p>
      </dgm:t>
    </dgm:pt>
    <dgm:pt modelId="{E643C95E-61BE-4D32-914B-E4FB5937807B}" type="pres">
      <dgm:prSet presAssocID="{B3DDDF3B-180A-4FA1-A885-4A29F2076DC6}" presName="Name0" presStyleCnt="0">
        <dgm:presLayoutVars>
          <dgm:dir/>
          <dgm:resizeHandles val="exact"/>
        </dgm:presLayoutVars>
      </dgm:prSet>
      <dgm:spPr/>
    </dgm:pt>
    <dgm:pt modelId="{4F5043C0-BCC9-4A1F-90D5-2676F4DF48F7}" type="pres">
      <dgm:prSet presAssocID="{B3DDDF3B-180A-4FA1-A885-4A29F2076DC6}" presName="fgShape" presStyleLbl="fgShp" presStyleIdx="0" presStyleCnt="1"/>
      <dgm:spPr/>
    </dgm:pt>
    <dgm:pt modelId="{EF9E31F9-C35C-4C93-AEEB-3E25A440DEBB}" type="pres">
      <dgm:prSet presAssocID="{B3DDDF3B-180A-4FA1-A885-4A29F2076DC6}" presName="linComp" presStyleCnt="0"/>
      <dgm:spPr/>
    </dgm:pt>
    <dgm:pt modelId="{D11F4E60-90BF-4999-911C-CB4A0CAF3319}" type="pres">
      <dgm:prSet presAssocID="{2472FB2E-371F-4BB4-BDF9-68D37E854C12}" presName="compNode" presStyleCnt="0"/>
      <dgm:spPr/>
    </dgm:pt>
    <dgm:pt modelId="{081CAB9E-664B-4065-9F6F-9671621B4DC8}" type="pres">
      <dgm:prSet presAssocID="{2472FB2E-371F-4BB4-BDF9-68D37E854C12}" presName="bkgdShape" presStyleLbl="node1" presStyleIdx="0" presStyleCnt="2"/>
      <dgm:spPr/>
    </dgm:pt>
    <dgm:pt modelId="{00F5D545-E594-4B9C-B365-724E3A84A161}" type="pres">
      <dgm:prSet presAssocID="{2472FB2E-371F-4BB4-BDF9-68D37E854C12}" presName="nodeTx" presStyleLbl="node1" presStyleIdx="0" presStyleCnt="2">
        <dgm:presLayoutVars>
          <dgm:bulletEnabled val="1"/>
        </dgm:presLayoutVars>
      </dgm:prSet>
      <dgm:spPr/>
    </dgm:pt>
    <dgm:pt modelId="{EAC33EBE-0CB4-404B-BA01-E1D4787CE269}" type="pres">
      <dgm:prSet presAssocID="{2472FB2E-371F-4BB4-BDF9-68D37E854C12}" presName="invisiNode" presStyleLbl="node1" presStyleIdx="0" presStyleCnt="2"/>
      <dgm:spPr/>
    </dgm:pt>
    <dgm:pt modelId="{1DC79678-035E-4722-93AA-FD305F94E825}" type="pres">
      <dgm:prSet presAssocID="{2472FB2E-371F-4BB4-BDF9-68D37E854C12}" presName="imagNode" presStyleLbl="fgImgPlace1" presStyleIdx="0" presStyleCnt="2" custLinFactNeighborX="11630" custLinFactNeighborY="29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AFDD9A-D047-492B-98A3-C8642A50DE47}" type="pres">
      <dgm:prSet presAssocID="{12A2D4BC-1EDA-41BE-A8AB-C48D8351FBA9}" presName="sibTrans" presStyleLbl="sibTrans2D1" presStyleIdx="0" presStyleCnt="0"/>
      <dgm:spPr/>
    </dgm:pt>
    <dgm:pt modelId="{ABD6D726-0D96-41B9-B231-423E63AA4D88}" type="pres">
      <dgm:prSet presAssocID="{948B5AC1-68FA-4749-AAD0-55A78465C589}" presName="compNode" presStyleCnt="0"/>
      <dgm:spPr/>
    </dgm:pt>
    <dgm:pt modelId="{49CF3E27-0BE1-4555-96FE-57F12FD4C5A8}" type="pres">
      <dgm:prSet presAssocID="{948B5AC1-68FA-4749-AAD0-55A78465C589}" presName="bkgdShape" presStyleLbl="node1" presStyleIdx="1" presStyleCnt="2" custLinFactNeighborX="278" custLinFactNeighborY="-959"/>
      <dgm:spPr/>
    </dgm:pt>
    <dgm:pt modelId="{F26B9471-BD61-4224-A6D7-A9AEE61A7276}" type="pres">
      <dgm:prSet presAssocID="{948B5AC1-68FA-4749-AAD0-55A78465C589}" presName="nodeTx" presStyleLbl="node1" presStyleIdx="1" presStyleCnt="2">
        <dgm:presLayoutVars>
          <dgm:bulletEnabled val="1"/>
        </dgm:presLayoutVars>
      </dgm:prSet>
      <dgm:spPr/>
    </dgm:pt>
    <dgm:pt modelId="{9E6F9DB4-9CAD-48BB-BE13-E17D35AD4BA2}" type="pres">
      <dgm:prSet presAssocID="{948B5AC1-68FA-4749-AAD0-55A78465C589}" presName="invisiNode" presStyleLbl="node1" presStyleIdx="1" presStyleCnt="2"/>
      <dgm:spPr/>
    </dgm:pt>
    <dgm:pt modelId="{BD571534-BB50-41F9-890E-AEFD6F91412F}" type="pres">
      <dgm:prSet presAssocID="{948B5AC1-68FA-4749-AAD0-55A78465C589}" presName="imagNode" presStyleLbl="fgImgPlace1" presStyleIdx="1" presStyleCnt="2" custLinFactNeighborX="-11964" custLinFactNeighborY="29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58C0B78C-D07B-4489-8AAA-4B0E735613C8}" type="presOf" srcId="{2472FB2E-371F-4BB4-BDF9-68D37E854C12}" destId="{00F5D545-E594-4B9C-B365-724E3A84A161}" srcOrd="1" destOrd="0" presId="urn:microsoft.com/office/officeart/2005/8/layout/hList7"/>
    <dgm:cxn modelId="{AA0F7076-3F8E-4C56-BDC8-4F7F6F3A40ED}" type="presOf" srcId="{948B5AC1-68FA-4749-AAD0-55A78465C589}" destId="{F26B9471-BD61-4224-A6D7-A9AEE61A7276}" srcOrd="1" destOrd="0" presId="urn:microsoft.com/office/officeart/2005/8/layout/hList7"/>
    <dgm:cxn modelId="{86C9D595-45B5-4BA8-8CC3-08D99AD5618C}" type="presOf" srcId="{B3DDDF3B-180A-4FA1-A885-4A29F2076DC6}" destId="{E643C95E-61BE-4D32-914B-E4FB5937807B}" srcOrd="0" destOrd="0" presId="urn:microsoft.com/office/officeart/2005/8/layout/hList7"/>
    <dgm:cxn modelId="{56908301-600C-478A-94C5-29DD2D4A5962}" type="presOf" srcId="{948B5AC1-68FA-4749-AAD0-55A78465C589}" destId="{49CF3E27-0BE1-4555-96FE-57F12FD4C5A8}" srcOrd="0" destOrd="0" presId="urn:microsoft.com/office/officeart/2005/8/layout/hList7"/>
    <dgm:cxn modelId="{AB2749D6-ACD8-4A67-8FBA-05CD242ACFB6}" srcId="{B3DDDF3B-180A-4FA1-A885-4A29F2076DC6}" destId="{2472FB2E-371F-4BB4-BDF9-68D37E854C12}" srcOrd="0" destOrd="0" parTransId="{4449ECD7-FAF7-4181-980E-E2009734AC6B}" sibTransId="{12A2D4BC-1EDA-41BE-A8AB-C48D8351FBA9}"/>
    <dgm:cxn modelId="{0471FD9A-58DE-4A31-B1C6-79A670ED91B3}" type="presOf" srcId="{2472FB2E-371F-4BB4-BDF9-68D37E854C12}" destId="{081CAB9E-664B-4065-9F6F-9671621B4DC8}" srcOrd="0" destOrd="0" presId="urn:microsoft.com/office/officeart/2005/8/layout/hList7"/>
    <dgm:cxn modelId="{8D0C916C-3766-42C8-9A99-36E485757F07}" srcId="{B3DDDF3B-180A-4FA1-A885-4A29F2076DC6}" destId="{948B5AC1-68FA-4749-AAD0-55A78465C589}" srcOrd="1" destOrd="0" parTransId="{DAA65FD4-0594-42F5-9E9C-0DADBE0E156F}" sibTransId="{9A6AA651-604D-4F5D-A3AE-4938AA725C81}"/>
    <dgm:cxn modelId="{68AF25F1-6F70-4B22-8FC3-3AE83CBDC179}" type="presOf" srcId="{12A2D4BC-1EDA-41BE-A8AB-C48D8351FBA9}" destId="{2EAFDD9A-D047-492B-98A3-C8642A50DE47}" srcOrd="0" destOrd="0" presId="urn:microsoft.com/office/officeart/2005/8/layout/hList7"/>
    <dgm:cxn modelId="{820B1C5F-6D0D-4254-97AF-451BF8FBC05B}" type="presParOf" srcId="{E643C95E-61BE-4D32-914B-E4FB5937807B}" destId="{4F5043C0-BCC9-4A1F-90D5-2676F4DF48F7}" srcOrd="0" destOrd="0" presId="urn:microsoft.com/office/officeart/2005/8/layout/hList7"/>
    <dgm:cxn modelId="{A5F69029-9C5F-414D-858B-9A2DA9150CEF}" type="presParOf" srcId="{E643C95E-61BE-4D32-914B-E4FB5937807B}" destId="{EF9E31F9-C35C-4C93-AEEB-3E25A440DEBB}" srcOrd="1" destOrd="0" presId="urn:microsoft.com/office/officeart/2005/8/layout/hList7"/>
    <dgm:cxn modelId="{3789DDFD-9D6F-4641-B05F-ECC60E842D43}" type="presParOf" srcId="{EF9E31F9-C35C-4C93-AEEB-3E25A440DEBB}" destId="{D11F4E60-90BF-4999-911C-CB4A0CAF3319}" srcOrd="0" destOrd="0" presId="urn:microsoft.com/office/officeart/2005/8/layout/hList7"/>
    <dgm:cxn modelId="{50D7A4E6-C901-40F3-AA84-69FCCEEB8C97}" type="presParOf" srcId="{D11F4E60-90BF-4999-911C-CB4A0CAF3319}" destId="{081CAB9E-664B-4065-9F6F-9671621B4DC8}" srcOrd="0" destOrd="0" presId="urn:microsoft.com/office/officeart/2005/8/layout/hList7"/>
    <dgm:cxn modelId="{58563640-1E6A-4125-8E50-54E83E839BA9}" type="presParOf" srcId="{D11F4E60-90BF-4999-911C-CB4A0CAF3319}" destId="{00F5D545-E594-4B9C-B365-724E3A84A161}" srcOrd="1" destOrd="0" presId="urn:microsoft.com/office/officeart/2005/8/layout/hList7"/>
    <dgm:cxn modelId="{0023DAB2-1CF0-4938-985E-D160378D8C82}" type="presParOf" srcId="{D11F4E60-90BF-4999-911C-CB4A0CAF3319}" destId="{EAC33EBE-0CB4-404B-BA01-E1D4787CE269}" srcOrd="2" destOrd="0" presId="urn:microsoft.com/office/officeart/2005/8/layout/hList7"/>
    <dgm:cxn modelId="{B55233E3-EF28-4826-B127-9ABAFED01175}" type="presParOf" srcId="{D11F4E60-90BF-4999-911C-CB4A0CAF3319}" destId="{1DC79678-035E-4722-93AA-FD305F94E825}" srcOrd="3" destOrd="0" presId="urn:microsoft.com/office/officeart/2005/8/layout/hList7"/>
    <dgm:cxn modelId="{9DE91CE6-BA4B-4833-AFD0-C8FB875F762C}" type="presParOf" srcId="{EF9E31F9-C35C-4C93-AEEB-3E25A440DEBB}" destId="{2EAFDD9A-D047-492B-98A3-C8642A50DE47}" srcOrd="1" destOrd="0" presId="urn:microsoft.com/office/officeart/2005/8/layout/hList7"/>
    <dgm:cxn modelId="{8966A96A-C2B0-47F3-9623-75C426829914}" type="presParOf" srcId="{EF9E31F9-C35C-4C93-AEEB-3E25A440DEBB}" destId="{ABD6D726-0D96-41B9-B231-423E63AA4D88}" srcOrd="2" destOrd="0" presId="urn:microsoft.com/office/officeart/2005/8/layout/hList7"/>
    <dgm:cxn modelId="{03BB44A3-93A0-41AC-B634-4C1B82103F22}" type="presParOf" srcId="{ABD6D726-0D96-41B9-B231-423E63AA4D88}" destId="{49CF3E27-0BE1-4555-96FE-57F12FD4C5A8}" srcOrd="0" destOrd="0" presId="urn:microsoft.com/office/officeart/2005/8/layout/hList7"/>
    <dgm:cxn modelId="{0CC9EA81-E5D7-4D80-ABCD-41613F631531}" type="presParOf" srcId="{ABD6D726-0D96-41B9-B231-423E63AA4D88}" destId="{F26B9471-BD61-4224-A6D7-A9AEE61A7276}" srcOrd="1" destOrd="0" presId="urn:microsoft.com/office/officeart/2005/8/layout/hList7"/>
    <dgm:cxn modelId="{E459F2A6-249B-4168-B9A5-BE2B3DE21D51}" type="presParOf" srcId="{ABD6D726-0D96-41B9-B231-423E63AA4D88}" destId="{9E6F9DB4-9CAD-48BB-BE13-E17D35AD4BA2}" srcOrd="2" destOrd="0" presId="urn:microsoft.com/office/officeart/2005/8/layout/hList7"/>
    <dgm:cxn modelId="{DB9F75B1-0294-4004-BC76-53DC2295A171}" type="presParOf" srcId="{ABD6D726-0D96-41B9-B231-423E63AA4D88}" destId="{BD571534-BB50-41F9-890E-AEFD6F9141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0C6EB-4A86-40C1-84E6-880E52E2391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0E380B-C206-438B-9BE5-831FC4E43F53}">
      <dgm:prSet phldrT="[Text]"/>
      <dgm:spPr>
        <a:solidFill>
          <a:srgbClr val="00B050"/>
        </a:solidFill>
      </dgm:spPr>
      <dgm:t>
        <a:bodyPr/>
        <a:lstStyle/>
        <a:p>
          <a:r>
            <a:rPr lang="id-ID" dirty="0"/>
            <a:t>Model Harvard</a:t>
          </a:r>
        </a:p>
      </dgm:t>
    </dgm:pt>
    <dgm:pt modelId="{4336CD0A-62DC-4341-9126-F230DEB76365}" type="parTrans" cxnId="{250B0828-5B61-423D-860F-EE459504B8C0}">
      <dgm:prSet/>
      <dgm:spPr/>
      <dgm:t>
        <a:bodyPr/>
        <a:lstStyle/>
        <a:p>
          <a:endParaRPr lang="id-ID"/>
        </a:p>
      </dgm:t>
    </dgm:pt>
    <dgm:pt modelId="{8E7E9FD3-0ED4-444C-898A-B000F570AD82}" type="sibTrans" cxnId="{250B0828-5B61-423D-860F-EE459504B8C0}">
      <dgm:prSet/>
      <dgm:spPr/>
      <dgm:t>
        <a:bodyPr/>
        <a:lstStyle/>
        <a:p>
          <a:endParaRPr lang="id-ID"/>
        </a:p>
      </dgm:t>
    </dgm:pt>
    <dgm:pt modelId="{D57B2E49-6CEF-4609-8871-3ECC6BC186BF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id-ID"/>
            <a:t>WID</a:t>
          </a:r>
          <a:endParaRPr lang="id-ID" dirty="0"/>
        </a:p>
      </dgm:t>
    </dgm:pt>
    <dgm:pt modelId="{E25099F0-3B6D-449A-8178-EC3BB18DEB9C}" type="parTrans" cxnId="{375FCF22-BE7F-4697-8E04-0667783E5F7A}">
      <dgm:prSet/>
      <dgm:spPr/>
      <dgm:t>
        <a:bodyPr/>
        <a:lstStyle/>
        <a:p>
          <a:endParaRPr lang="id-ID"/>
        </a:p>
      </dgm:t>
    </dgm:pt>
    <dgm:pt modelId="{0B967337-0E9B-4F37-9B8A-C1F38A81941F}" type="sibTrans" cxnId="{375FCF22-BE7F-4697-8E04-0667783E5F7A}">
      <dgm:prSet/>
      <dgm:spPr/>
      <dgm:t>
        <a:bodyPr/>
        <a:lstStyle/>
        <a:p>
          <a:endParaRPr lang="id-ID"/>
        </a:p>
      </dgm:t>
    </dgm:pt>
    <dgm:pt modelId="{1607DF26-6A05-479E-A9D2-EEDEAF0027F9}">
      <dgm:prSet phldrT="[Text]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d-ID" dirty="0"/>
            <a:t>Triples Roles</a:t>
          </a:r>
        </a:p>
      </dgm:t>
    </dgm:pt>
    <dgm:pt modelId="{62E44B1E-1829-4597-A70D-AAA78859CBE6}" type="parTrans" cxnId="{A794E1BA-8A5F-435F-B1EC-080757F1D010}">
      <dgm:prSet/>
      <dgm:spPr/>
      <dgm:t>
        <a:bodyPr/>
        <a:lstStyle/>
        <a:p>
          <a:endParaRPr lang="id-ID"/>
        </a:p>
      </dgm:t>
    </dgm:pt>
    <dgm:pt modelId="{D6407FA7-C7BF-4BA4-B60D-7E4534DA6073}" type="sibTrans" cxnId="{A794E1BA-8A5F-435F-B1EC-080757F1D010}">
      <dgm:prSet/>
      <dgm:spPr/>
      <dgm:t>
        <a:bodyPr/>
        <a:lstStyle/>
        <a:p>
          <a:endParaRPr lang="id-ID"/>
        </a:p>
      </dgm:t>
    </dgm:pt>
    <dgm:pt modelId="{FC170D1C-4041-41E8-BBB5-B9E4DC51912A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id-ID" dirty="0"/>
            <a:t>1. Peran Reproduktif</a:t>
          </a:r>
        </a:p>
        <a:p>
          <a:r>
            <a:rPr lang="id-ID" dirty="0"/>
            <a:t>2. Peran Produktif</a:t>
          </a:r>
        </a:p>
        <a:p>
          <a:r>
            <a:rPr lang="id-ID" dirty="0"/>
            <a:t>3. Peran Sosial-Politik</a:t>
          </a:r>
        </a:p>
      </dgm:t>
    </dgm:pt>
    <dgm:pt modelId="{B0A60604-6140-4A44-A5ED-636D51929E2B}" type="parTrans" cxnId="{BA96197C-FF53-46F7-B0F5-24CE6193266A}">
      <dgm:prSet/>
      <dgm:spPr/>
      <dgm:t>
        <a:bodyPr/>
        <a:lstStyle/>
        <a:p>
          <a:endParaRPr lang="id-ID"/>
        </a:p>
      </dgm:t>
    </dgm:pt>
    <dgm:pt modelId="{E76F1490-26A8-4A09-9315-31485E81BF61}" type="sibTrans" cxnId="{BA96197C-FF53-46F7-B0F5-24CE6193266A}">
      <dgm:prSet/>
      <dgm:spPr/>
      <dgm:t>
        <a:bodyPr/>
        <a:lstStyle/>
        <a:p>
          <a:endParaRPr lang="id-ID"/>
        </a:p>
      </dgm:t>
    </dgm:pt>
    <dgm:pt modelId="{8958715B-0584-4166-BC09-36A05E084784}">
      <dgm:prSet phldrT="[Text]"/>
      <dgm:spPr/>
      <dgm:t>
        <a:bodyPr/>
        <a:lstStyle/>
        <a:p>
          <a:r>
            <a:rPr lang="id-ID" dirty="0"/>
            <a:t>Model Moser</a:t>
          </a:r>
        </a:p>
      </dgm:t>
    </dgm:pt>
    <dgm:pt modelId="{1AB08D29-4A79-4DAC-994F-04F40513844F}" type="sibTrans" cxnId="{1B138ACA-0785-4653-80FD-099DE7A23D66}">
      <dgm:prSet/>
      <dgm:spPr/>
      <dgm:t>
        <a:bodyPr/>
        <a:lstStyle/>
        <a:p>
          <a:endParaRPr lang="id-ID"/>
        </a:p>
      </dgm:t>
    </dgm:pt>
    <dgm:pt modelId="{FA32DCE3-8EE8-4423-9AB0-27718F082ED2}" type="parTrans" cxnId="{1B138ACA-0785-4653-80FD-099DE7A23D66}">
      <dgm:prSet/>
      <dgm:spPr/>
      <dgm:t>
        <a:bodyPr/>
        <a:lstStyle/>
        <a:p>
          <a:endParaRPr lang="id-ID"/>
        </a:p>
      </dgm:t>
    </dgm:pt>
    <dgm:pt modelId="{DDBD4D50-8873-481E-809C-CAF44C86ABF6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id-ID" dirty="0"/>
            <a:t>1. Pemberdayaan Perempuan</a:t>
          </a:r>
        </a:p>
        <a:p>
          <a:r>
            <a:rPr lang="id-ID" dirty="0"/>
            <a:t>2. </a:t>
          </a:r>
          <a:r>
            <a:rPr lang="id-ID"/>
            <a:t>Investasi laki-laki dan perempuan, aktivitas  dan produktivitas, efisiensi keadilan gender, dan pemetaan kerja laki-laki dan perempuan, serta melihat penyebab  perbedaan.</a:t>
          </a:r>
          <a:endParaRPr lang="id-ID" dirty="0"/>
        </a:p>
      </dgm:t>
    </dgm:pt>
    <dgm:pt modelId="{EBD3B09F-D18A-4C44-86CC-8B91FE44748A}" type="sibTrans" cxnId="{0ED02503-0103-42DF-A41E-67E2A930FC3D}">
      <dgm:prSet/>
      <dgm:spPr/>
      <dgm:t>
        <a:bodyPr/>
        <a:lstStyle/>
        <a:p>
          <a:endParaRPr lang="id-ID"/>
        </a:p>
      </dgm:t>
    </dgm:pt>
    <dgm:pt modelId="{95CDD114-7582-4425-AF47-F973ACB14913}" type="parTrans" cxnId="{0ED02503-0103-42DF-A41E-67E2A930FC3D}">
      <dgm:prSet/>
      <dgm:spPr/>
      <dgm:t>
        <a:bodyPr/>
        <a:lstStyle/>
        <a:p>
          <a:endParaRPr lang="id-ID"/>
        </a:p>
      </dgm:t>
    </dgm:pt>
    <dgm:pt modelId="{E5F52B2E-2AF6-4D98-93A2-735B9655A18E}" type="pres">
      <dgm:prSet presAssocID="{9590C6EB-4A86-40C1-84E6-880E52E2391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12FBF78-8FF6-488E-BD67-3E6BEEA8E24E}" type="pres">
      <dgm:prSet presAssocID="{D40E380B-C206-438B-9BE5-831FC4E43F53}" presName="horFlow" presStyleCnt="0"/>
      <dgm:spPr/>
    </dgm:pt>
    <dgm:pt modelId="{0B9A0E0E-9708-4169-B914-91B60EFBA700}" type="pres">
      <dgm:prSet presAssocID="{D40E380B-C206-438B-9BE5-831FC4E43F53}" presName="bigChev" presStyleLbl="node1" presStyleIdx="0" presStyleCnt="2" custLinFactNeighborY="-45986"/>
      <dgm:spPr/>
    </dgm:pt>
    <dgm:pt modelId="{9CD788DC-ACC0-4394-895E-7D4ADD611C50}" type="pres">
      <dgm:prSet presAssocID="{E25099F0-3B6D-449A-8178-EC3BB18DEB9C}" presName="parTrans" presStyleCnt="0"/>
      <dgm:spPr/>
    </dgm:pt>
    <dgm:pt modelId="{D4D4FE16-0E8C-40D3-8314-BD9C9D4461EA}" type="pres">
      <dgm:prSet presAssocID="{D57B2E49-6CEF-4609-8871-3ECC6BC186BF}" presName="node" presStyleLbl="alignAccFollowNode1" presStyleIdx="0" presStyleCnt="4" custLinFactNeighborY="-55405">
        <dgm:presLayoutVars>
          <dgm:bulletEnabled val="1"/>
        </dgm:presLayoutVars>
      </dgm:prSet>
      <dgm:spPr/>
    </dgm:pt>
    <dgm:pt modelId="{8AA3E45B-A760-4DEC-ADB3-4B0E642A1CA0}" type="pres">
      <dgm:prSet presAssocID="{0B967337-0E9B-4F37-9B8A-C1F38A81941F}" presName="sibTrans" presStyleCnt="0"/>
      <dgm:spPr/>
    </dgm:pt>
    <dgm:pt modelId="{32DBCFE0-344C-4E01-9294-B737676BB137}" type="pres">
      <dgm:prSet presAssocID="{DDBD4D50-8873-481E-809C-CAF44C86ABF6}" presName="node" presStyleLbl="alignAccFollowNode1" presStyleIdx="1" presStyleCnt="4" custLinFactNeighborY="-55405">
        <dgm:presLayoutVars>
          <dgm:bulletEnabled val="1"/>
        </dgm:presLayoutVars>
      </dgm:prSet>
      <dgm:spPr/>
    </dgm:pt>
    <dgm:pt modelId="{05D8DAC0-4CD7-4F3D-98B6-AA49D419AD17}" type="pres">
      <dgm:prSet presAssocID="{D40E380B-C206-438B-9BE5-831FC4E43F53}" presName="vSp" presStyleCnt="0"/>
      <dgm:spPr/>
    </dgm:pt>
    <dgm:pt modelId="{2F8F4F5C-02CC-4102-8932-F1EFD8C598D7}" type="pres">
      <dgm:prSet presAssocID="{8958715B-0584-4166-BC09-36A05E084784}" presName="horFlow" presStyleCnt="0"/>
      <dgm:spPr/>
    </dgm:pt>
    <dgm:pt modelId="{E1835C2A-58B0-40D0-AF3B-8E1637F07F8F}" type="pres">
      <dgm:prSet presAssocID="{8958715B-0584-4166-BC09-36A05E084784}" presName="bigChev" presStyleLbl="node1" presStyleIdx="1" presStyleCnt="2" custLinFactNeighborY="56615"/>
      <dgm:spPr/>
    </dgm:pt>
    <dgm:pt modelId="{6F5FA26C-AA93-4CB1-8FF8-E7048521A3D2}" type="pres">
      <dgm:prSet presAssocID="{62E44B1E-1829-4597-A70D-AAA78859CBE6}" presName="parTrans" presStyleCnt="0"/>
      <dgm:spPr/>
    </dgm:pt>
    <dgm:pt modelId="{72C199B5-AD04-48F2-A434-B1401941C2FB}" type="pres">
      <dgm:prSet presAssocID="{1607DF26-6A05-479E-A9D2-EEDEAF0027F9}" presName="node" presStyleLbl="alignAccFollowNode1" presStyleIdx="2" presStyleCnt="4" custLinFactNeighborY="68211">
        <dgm:presLayoutVars>
          <dgm:bulletEnabled val="1"/>
        </dgm:presLayoutVars>
      </dgm:prSet>
      <dgm:spPr/>
    </dgm:pt>
    <dgm:pt modelId="{6CFD05DE-8586-45AC-B0D3-16C52EF197C4}" type="pres">
      <dgm:prSet presAssocID="{D6407FA7-C7BF-4BA4-B60D-7E4534DA6073}" presName="sibTrans" presStyleCnt="0"/>
      <dgm:spPr/>
    </dgm:pt>
    <dgm:pt modelId="{8264CE79-BF9E-4543-BEDB-E4675D703E4E}" type="pres">
      <dgm:prSet presAssocID="{FC170D1C-4041-41E8-BBB5-B9E4DC51912A}" presName="node" presStyleLbl="alignAccFollowNode1" presStyleIdx="3" presStyleCnt="4" custLinFactNeighborY="68211">
        <dgm:presLayoutVars>
          <dgm:bulletEnabled val="1"/>
        </dgm:presLayoutVars>
      </dgm:prSet>
      <dgm:spPr/>
    </dgm:pt>
  </dgm:ptLst>
  <dgm:cxnLst>
    <dgm:cxn modelId="{1B138ACA-0785-4653-80FD-099DE7A23D66}" srcId="{9590C6EB-4A86-40C1-84E6-880E52E23919}" destId="{8958715B-0584-4166-BC09-36A05E084784}" srcOrd="1" destOrd="0" parTransId="{FA32DCE3-8EE8-4423-9AB0-27718F082ED2}" sibTransId="{1AB08D29-4A79-4DAC-994F-04F40513844F}"/>
    <dgm:cxn modelId="{BA96197C-FF53-46F7-B0F5-24CE6193266A}" srcId="{8958715B-0584-4166-BC09-36A05E084784}" destId="{FC170D1C-4041-41E8-BBB5-B9E4DC51912A}" srcOrd="1" destOrd="0" parTransId="{B0A60604-6140-4A44-A5ED-636D51929E2B}" sibTransId="{E76F1490-26A8-4A09-9315-31485E81BF61}"/>
    <dgm:cxn modelId="{DA2F76A2-BF7F-40CA-AAC2-DF4668ABD6B0}" type="presOf" srcId="{D57B2E49-6CEF-4609-8871-3ECC6BC186BF}" destId="{D4D4FE16-0E8C-40D3-8314-BD9C9D4461EA}" srcOrd="0" destOrd="0" presId="urn:microsoft.com/office/officeart/2005/8/layout/lProcess3"/>
    <dgm:cxn modelId="{0ED02503-0103-42DF-A41E-67E2A930FC3D}" srcId="{D40E380B-C206-438B-9BE5-831FC4E43F53}" destId="{DDBD4D50-8873-481E-809C-CAF44C86ABF6}" srcOrd="1" destOrd="0" parTransId="{95CDD114-7582-4425-AF47-F973ACB14913}" sibTransId="{EBD3B09F-D18A-4C44-86CC-8B91FE44748A}"/>
    <dgm:cxn modelId="{E6183C47-7F4B-426B-87E9-23DD9997DD95}" type="presOf" srcId="{DDBD4D50-8873-481E-809C-CAF44C86ABF6}" destId="{32DBCFE0-344C-4E01-9294-B737676BB137}" srcOrd="0" destOrd="0" presId="urn:microsoft.com/office/officeart/2005/8/layout/lProcess3"/>
    <dgm:cxn modelId="{2AEB996B-1813-4BF1-BC7A-8D040CDEDED9}" type="presOf" srcId="{8958715B-0584-4166-BC09-36A05E084784}" destId="{E1835C2A-58B0-40D0-AF3B-8E1637F07F8F}" srcOrd="0" destOrd="0" presId="urn:microsoft.com/office/officeart/2005/8/layout/lProcess3"/>
    <dgm:cxn modelId="{903002FE-07DB-4A2F-80B1-1EB3F52BE326}" type="presOf" srcId="{FC170D1C-4041-41E8-BBB5-B9E4DC51912A}" destId="{8264CE79-BF9E-4543-BEDB-E4675D703E4E}" srcOrd="0" destOrd="0" presId="urn:microsoft.com/office/officeart/2005/8/layout/lProcess3"/>
    <dgm:cxn modelId="{4E62725E-46BE-4AF3-930A-D2EB46DA9F77}" type="presOf" srcId="{9590C6EB-4A86-40C1-84E6-880E52E23919}" destId="{E5F52B2E-2AF6-4D98-93A2-735B9655A18E}" srcOrd="0" destOrd="0" presId="urn:microsoft.com/office/officeart/2005/8/layout/lProcess3"/>
    <dgm:cxn modelId="{A794E1BA-8A5F-435F-B1EC-080757F1D010}" srcId="{8958715B-0584-4166-BC09-36A05E084784}" destId="{1607DF26-6A05-479E-A9D2-EEDEAF0027F9}" srcOrd="0" destOrd="0" parTransId="{62E44B1E-1829-4597-A70D-AAA78859CBE6}" sibTransId="{D6407FA7-C7BF-4BA4-B60D-7E4534DA6073}"/>
    <dgm:cxn modelId="{7AFCEBFA-A6D6-4F46-9D1C-CC0812534A29}" type="presOf" srcId="{1607DF26-6A05-479E-A9D2-EEDEAF0027F9}" destId="{72C199B5-AD04-48F2-A434-B1401941C2FB}" srcOrd="0" destOrd="0" presId="urn:microsoft.com/office/officeart/2005/8/layout/lProcess3"/>
    <dgm:cxn modelId="{250B0828-5B61-423D-860F-EE459504B8C0}" srcId="{9590C6EB-4A86-40C1-84E6-880E52E23919}" destId="{D40E380B-C206-438B-9BE5-831FC4E43F53}" srcOrd="0" destOrd="0" parTransId="{4336CD0A-62DC-4341-9126-F230DEB76365}" sibTransId="{8E7E9FD3-0ED4-444C-898A-B000F570AD82}"/>
    <dgm:cxn modelId="{375FCF22-BE7F-4697-8E04-0667783E5F7A}" srcId="{D40E380B-C206-438B-9BE5-831FC4E43F53}" destId="{D57B2E49-6CEF-4609-8871-3ECC6BC186BF}" srcOrd="0" destOrd="0" parTransId="{E25099F0-3B6D-449A-8178-EC3BB18DEB9C}" sibTransId="{0B967337-0E9B-4F37-9B8A-C1F38A81941F}"/>
    <dgm:cxn modelId="{F5742106-132E-4301-8093-67E321760B0A}" type="presOf" srcId="{D40E380B-C206-438B-9BE5-831FC4E43F53}" destId="{0B9A0E0E-9708-4169-B914-91B60EFBA700}" srcOrd="0" destOrd="0" presId="urn:microsoft.com/office/officeart/2005/8/layout/lProcess3"/>
    <dgm:cxn modelId="{FBFD0F9A-2BFA-4FBD-B126-202FEEDF4695}" type="presParOf" srcId="{E5F52B2E-2AF6-4D98-93A2-735B9655A18E}" destId="{B12FBF78-8FF6-488E-BD67-3E6BEEA8E24E}" srcOrd="0" destOrd="0" presId="urn:microsoft.com/office/officeart/2005/8/layout/lProcess3"/>
    <dgm:cxn modelId="{DFD0DBC5-1C29-483D-B64E-5B8E6D510880}" type="presParOf" srcId="{B12FBF78-8FF6-488E-BD67-3E6BEEA8E24E}" destId="{0B9A0E0E-9708-4169-B914-91B60EFBA700}" srcOrd="0" destOrd="0" presId="urn:microsoft.com/office/officeart/2005/8/layout/lProcess3"/>
    <dgm:cxn modelId="{82F92BA7-2621-4AE1-B042-2BE77C0D588B}" type="presParOf" srcId="{B12FBF78-8FF6-488E-BD67-3E6BEEA8E24E}" destId="{9CD788DC-ACC0-4394-895E-7D4ADD611C50}" srcOrd="1" destOrd="0" presId="urn:microsoft.com/office/officeart/2005/8/layout/lProcess3"/>
    <dgm:cxn modelId="{65F68832-EEFE-436C-AD7D-1AC2A82529C4}" type="presParOf" srcId="{B12FBF78-8FF6-488E-BD67-3E6BEEA8E24E}" destId="{D4D4FE16-0E8C-40D3-8314-BD9C9D4461EA}" srcOrd="2" destOrd="0" presId="urn:microsoft.com/office/officeart/2005/8/layout/lProcess3"/>
    <dgm:cxn modelId="{539F033C-9917-4F72-A43E-FF9E25A2FE5F}" type="presParOf" srcId="{B12FBF78-8FF6-488E-BD67-3E6BEEA8E24E}" destId="{8AA3E45B-A760-4DEC-ADB3-4B0E642A1CA0}" srcOrd="3" destOrd="0" presId="urn:microsoft.com/office/officeart/2005/8/layout/lProcess3"/>
    <dgm:cxn modelId="{412C1533-A84D-4FC2-8B74-12F8EF058B21}" type="presParOf" srcId="{B12FBF78-8FF6-488E-BD67-3E6BEEA8E24E}" destId="{32DBCFE0-344C-4E01-9294-B737676BB137}" srcOrd="4" destOrd="0" presId="urn:microsoft.com/office/officeart/2005/8/layout/lProcess3"/>
    <dgm:cxn modelId="{B2093D08-24F0-4CD5-9BA5-B3B93445219C}" type="presParOf" srcId="{E5F52B2E-2AF6-4D98-93A2-735B9655A18E}" destId="{05D8DAC0-4CD7-4F3D-98B6-AA49D419AD17}" srcOrd="1" destOrd="0" presId="urn:microsoft.com/office/officeart/2005/8/layout/lProcess3"/>
    <dgm:cxn modelId="{D0FFEEE6-72BF-4EE4-9F8B-F2E0D347859D}" type="presParOf" srcId="{E5F52B2E-2AF6-4D98-93A2-735B9655A18E}" destId="{2F8F4F5C-02CC-4102-8932-F1EFD8C598D7}" srcOrd="2" destOrd="0" presId="urn:microsoft.com/office/officeart/2005/8/layout/lProcess3"/>
    <dgm:cxn modelId="{6F2071C3-2EB5-4F2D-A40D-60752E99E749}" type="presParOf" srcId="{2F8F4F5C-02CC-4102-8932-F1EFD8C598D7}" destId="{E1835C2A-58B0-40D0-AF3B-8E1637F07F8F}" srcOrd="0" destOrd="0" presId="urn:microsoft.com/office/officeart/2005/8/layout/lProcess3"/>
    <dgm:cxn modelId="{25FBC08F-CB83-4399-8C8C-97A239BB30EB}" type="presParOf" srcId="{2F8F4F5C-02CC-4102-8932-F1EFD8C598D7}" destId="{6F5FA26C-AA93-4CB1-8FF8-E7048521A3D2}" srcOrd="1" destOrd="0" presId="urn:microsoft.com/office/officeart/2005/8/layout/lProcess3"/>
    <dgm:cxn modelId="{C1BC54D7-DE5A-42E2-B51A-0420BB27E4D4}" type="presParOf" srcId="{2F8F4F5C-02CC-4102-8932-F1EFD8C598D7}" destId="{72C199B5-AD04-48F2-A434-B1401941C2FB}" srcOrd="2" destOrd="0" presId="urn:microsoft.com/office/officeart/2005/8/layout/lProcess3"/>
    <dgm:cxn modelId="{595D1FFE-20FD-400F-B4EE-E9885F6B9840}" type="presParOf" srcId="{2F8F4F5C-02CC-4102-8932-F1EFD8C598D7}" destId="{6CFD05DE-8586-45AC-B0D3-16C52EF197C4}" srcOrd="3" destOrd="0" presId="urn:microsoft.com/office/officeart/2005/8/layout/lProcess3"/>
    <dgm:cxn modelId="{AD946461-8E8A-4CFF-A053-5C8564F5BAB1}" type="presParOf" srcId="{2F8F4F5C-02CC-4102-8932-F1EFD8C598D7}" destId="{8264CE79-BF9E-4543-BEDB-E4675D703E4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6B195B-6294-4153-92BB-2E5B9D4DA77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73CB1B2-A41D-4B67-AFA2-D9F6AA27E385}">
      <dgm:prSet phldrT="[Text]"/>
      <dgm:spPr>
        <a:solidFill>
          <a:srgbClr val="00B050"/>
        </a:solidFill>
      </dgm:spPr>
      <dgm:t>
        <a:bodyPr/>
        <a:lstStyle/>
        <a:p>
          <a:r>
            <a:rPr lang="id-ID" dirty="0"/>
            <a:t>Aida Vitayala S. Hubeis</a:t>
          </a:r>
        </a:p>
      </dgm:t>
    </dgm:pt>
    <dgm:pt modelId="{5B51262B-D83A-4123-9A12-A22949628F31}" type="parTrans" cxnId="{4EE67059-8971-4431-89B6-D1EE6CE27C4A}">
      <dgm:prSet/>
      <dgm:spPr/>
      <dgm:t>
        <a:bodyPr/>
        <a:lstStyle/>
        <a:p>
          <a:endParaRPr lang="id-ID"/>
        </a:p>
      </dgm:t>
    </dgm:pt>
    <dgm:pt modelId="{7DA6740B-A0A7-4938-97D0-379BE15BCFF7}" type="sibTrans" cxnId="{4EE67059-8971-4431-89B6-D1EE6CE27C4A}">
      <dgm:prSet/>
      <dgm:spPr/>
      <dgm:t>
        <a:bodyPr/>
        <a:lstStyle/>
        <a:p>
          <a:endParaRPr lang="id-ID"/>
        </a:p>
      </dgm:t>
    </dgm:pt>
    <dgm:pt modelId="{F8F91CDD-8837-4F7F-9A8E-5570D71D5A4C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id-ID" dirty="0"/>
            <a:t>Mengajak hati, pikiran, dan perasaan dengan cara zikir</a:t>
          </a:r>
        </a:p>
      </dgm:t>
    </dgm:pt>
    <dgm:pt modelId="{5320F307-F962-469D-8788-E7F812D3AD9E}" type="parTrans" cxnId="{99F17C7A-C219-4B41-A8BF-169ECF9FA635}">
      <dgm:prSet/>
      <dgm:spPr/>
      <dgm:t>
        <a:bodyPr/>
        <a:lstStyle/>
        <a:p>
          <a:endParaRPr lang="id-ID"/>
        </a:p>
      </dgm:t>
    </dgm:pt>
    <dgm:pt modelId="{FA2D82F3-0D8E-4CDE-B585-BC8E572D1B4E}" type="sibTrans" cxnId="{99F17C7A-C219-4B41-A8BF-169ECF9FA635}">
      <dgm:prSet/>
      <dgm:spPr/>
      <dgm:t>
        <a:bodyPr/>
        <a:lstStyle/>
        <a:p>
          <a:endParaRPr lang="id-ID"/>
        </a:p>
      </dgm:t>
    </dgm:pt>
    <dgm:pt modelId="{0B5DB2E1-52EC-4911-8F08-6113158F618A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d-ID" dirty="0"/>
            <a:t>Membentuk sistem pengawasan dan kendali diri berpedoman pada Al’quran dan Hadits</a:t>
          </a:r>
        </a:p>
      </dgm:t>
    </dgm:pt>
    <dgm:pt modelId="{19DEA620-80AE-451D-AA9A-1C0FF4262D09}" type="parTrans" cxnId="{D6233212-EDFC-40F6-B26E-539ED6D7BEA3}">
      <dgm:prSet/>
      <dgm:spPr/>
      <dgm:t>
        <a:bodyPr/>
        <a:lstStyle/>
        <a:p>
          <a:endParaRPr lang="id-ID"/>
        </a:p>
      </dgm:t>
    </dgm:pt>
    <dgm:pt modelId="{63C612ED-6C87-459F-B264-16F772EB98C8}" type="sibTrans" cxnId="{D6233212-EDFC-40F6-B26E-539ED6D7BEA3}">
      <dgm:prSet/>
      <dgm:spPr/>
      <dgm:t>
        <a:bodyPr/>
        <a:lstStyle/>
        <a:p>
          <a:endParaRPr lang="id-ID"/>
        </a:p>
      </dgm:t>
    </dgm:pt>
    <dgm:pt modelId="{AB85BDE4-22FB-4150-A55C-1E2C0CC9E807}" type="pres">
      <dgm:prSet presAssocID="{3B6B195B-6294-4153-92BB-2E5B9D4DA77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6445C1-71BC-4DE0-9F52-F0061DE8C565}" type="pres">
      <dgm:prSet presAssocID="{573CB1B2-A41D-4B67-AFA2-D9F6AA27E385}" presName="root" presStyleCnt="0"/>
      <dgm:spPr/>
    </dgm:pt>
    <dgm:pt modelId="{4A966BF3-9C1A-45E7-B529-83BB0A4BC201}" type="pres">
      <dgm:prSet presAssocID="{573CB1B2-A41D-4B67-AFA2-D9F6AA27E385}" presName="rootComposite" presStyleCnt="0"/>
      <dgm:spPr/>
    </dgm:pt>
    <dgm:pt modelId="{039593C4-799C-4279-B62D-C50F1D447305}" type="pres">
      <dgm:prSet presAssocID="{573CB1B2-A41D-4B67-AFA2-D9F6AA27E385}" presName="rootText" presStyleLbl="node1" presStyleIdx="0" presStyleCnt="1"/>
      <dgm:spPr/>
    </dgm:pt>
    <dgm:pt modelId="{0412537B-F792-45C4-BACD-35671088F827}" type="pres">
      <dgm:prSet presAssocID="{573CB1B2-A41D-4B67-AFA2-D9F6AA27E385}" presName="rootConnector" presStyleLbl="node1" presStyleIdx="0" presStyleCnt="1"/>
      <dgm:spPr/>
    </dgm:pt>
    <dgm:pt modelId="{4AEE1ECD-5A92-4CD8-86C1-D0AC2410A734}" type="pres">
      <dgm:prSet presAssocID="{573CB1B2-A41D-4B67-AFA2-D9F6AA27E385}" presName="childShape" presStyleCnt="0"/>
      <dgm:spPr/>
    </dgm:pt>
    <dgm:pt modelId="{030B02D5-C2BC-4D15-9C62-DF9516884802}" type="pres">
      <dgm:prSet presAssocID="{5320F307-F962-469D-8788-E7F812D3AD9E}" presName="Name13" presStyleLbl="parChTrans1D2" presStyleIdx="0" presStyleCnt="2"/>
      <dgm:spPr/>
    </dgm:pt>
    <dgm:pt modelId="{56D278A5-13ED-42C2-8C86-63F617362307}" type="pres">
      <dgm:prSet presAssocID="{F8F91CDD-8837-4F7F-9A8E-5570D71D5A4C}" presName="childText" presStyleLbl="bgAcc1" presStyleIdx="0" presStyleCnt="2">
        <dgm:presLayoutVars>
          <dgm:bulletEnabled val="1"/>
        </dgm:presLayoutVars>
      </dgm:prSet>
      <dgm:spPr/>
    </dgm:pt>
    <dgm:pt modelId="{47FC2BC2-72EB-49EB-B51D-79B3839F862D}" type="pres">
      <dgm:prSet presAssocID="{19DEA620-80AE-451D-AA9A-1C0FF4262D09}" presName="Name13" presStyleLbl="parChTrans1D2" presStyleIdx="1" presStyleCnt="2"/>
      <dgm:spPr/>
    </dgm:pt>
    <dgm:pt modelId="{678D21F1-7D77-4C98-99EB-A7DF0B5E0BF6}" type="pres">
      <dgm:prSet presAssocID="{0B5DB2E1-52EC-4911-8F08-6113158F61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9F17C7A-C219-4B41-A8BF-169ECF9FA635}" srcId="{573CB1B2-A41D-4B67-AFA2-D9F6AA27E385}" destId="{F8F91CDD-8837-4F7F-9A8E-5570D71D5A4C}" srcOrd="0" destOrd="0" parTransId="{5320F307-F962-469D-8788-E7F812D3AD9E}" sibTransId="{FA2D82F3-0D8E-4CDE-B585-BC8E572D1B4E}"/>
    <dgm:cxn modelId="{5C539CCB-D1A8-456A-9E9C-6CB81ACBDF3A}" type="presOf" srcId="{573CB1B2-A41D-4B67-AFA2-D9F6AA27E385}" destId="{039593C4-799C-4279-B62D-C50F1D447305}" srcOrd="0" destOrd="0" presId="urn:microsoft.com/office/officeart/2005/8/layout/hierarchy3"/>
    <dgm:cxn modelId="{32B37AE8-7D90-4335-80C5-AFB28201AA8A}" type="presOf" srcId="{573CB1B2-A41D-4B67-AFA2-D9F6AA27E385}" destId="{0412537B-F792-45C4-BACD-35671088F827}" srcOrd="1" destOrd="0" presId="urn:microsoft.com/office/officeart/2005/8/layout/hierarchy3"/>
    <dgm:cxn modelId="{73B1D254-707D-407D-B7B3-E384BB82E615}" type="presOf" srcId="{5320F307-F962-469D-8788-E7F812D3AD9E}" destId="{030B02D5-C2BC-4D15-9C62-DF9516884802}" srcOrd="0" destOrd="0" presId="urn:microsoft.com/office/officeart/2005/8/layout/hierarchy3"/>
    <dgm:cxn modelId="{9FF7C306-D910-4162-A509-CDA57F18C1E8}" type="presOf" srcId="{19DEA620-80AE-451D-AA9A-1C0FF4262D09}" destId="{47FC2BC2-72EB-49EB-B51D-79B3839F862D}" srcOrd="0" destOrd="0" presId="urn:microsoft.com/office/officeart/2005/8/layout/hierarchy3"/>
    <dgm:cxn modelId="{A8C68E7E-08C7-45DF-BF99-532BB0E9D330}" type="presOf" srcId="{F8F91CDD-8837-4F7F-9A8E-5570D71D5A4C}" destId="{56D278A5-13ED-42C2-8C86-63F617362307}" srcOrd="0" destOrd="0" presId="urn:microsoft.com/office/officeart/2005/8/layout/hierarchy3"/>
    <dgm:cxn modelId="{D6233212-EDFC-40F6-B26E-539ED6D7BEA3}" srcId="{573CB1B2-A41D-4B67-AFA2-D9F6AA27E385}" destId="{0B5DB2E1-52EC-4911-8F08-6113158F618A}" srcOrd="1" destOrd="0" parTransId="{19DEA620-80AE-451D-AA9A-1C0FF4262D09}" sibTransId="{63C612ED-6C87-459F-B264-16F772EB98C8}"/>
    <dgm:cxn modelId="{4EE67059-8971-4431-89B6-D1EE6CE27C4A}" srcId="{3B6B195B-6294-4153-92BB-2E5B9D4DA77D}" destId="{573CB1B2-A41D-4B67-AFA2-D9F6AA27E385}" srcOrd="0" destOrd="0" parTransId="{5B51262B-D83A-4123-9A12-A22949628F31}" sibTransId="{7DA6740B-A0A7-4938-97D0-379BE15BCFF7}"/>
    <dgm:cxn modelId="{D86CDDB6-E3C5-41C1-8BF6-405F0134DF3A}" type="presOf" srcId="{3B6B195B-6294-4153-92BB-2E5B9D4DA77D}" destId="{AB85BDE4-22FB-4150-A55C-1E2C0CC9E807}" srcOrd="0" destOrd="0" presId="urn:microsoft.com/office/officeart/2005/8/layout/hierarchy3"/>
    <dgm:cxn modelId="{842257E5-4A75-4BE9-821C-2080FA168675}" type="presOf" srcId="{0B5DB2E1-52EC-4911-8F08-6113158F618A}" destId="{678D21F1-7D77-4C98-99EB-A7DF0B5E0BF6}" srcOrd="0" destOrd="0" presId="urn:microsoft.com/office/officeart/2005/8/layout/hierarchy3"/>
    <dgm:cxn modelId="{9E3FDF52-477A-4B24-9BB4-0006CD9C4B3F}" type="presParOf" srcId="{AB85BDE4-22FB-4150-A55C-1E2C0CC9E807}" destId="{BF6445C1-71BC-4DE0-9F52-F0061DE8C565}" srcOrd="0" destOrd="0" presId="urn:microsoft.com/office/officeart/2005/8/layout/hierarchy3"/>
    <dgm:cxn modelId="{7444657E-8ACB-4C1B-9F1E-75D559C61EE0}" type="presParOf" srcId="{BF6445C1-71BC-4DE0-9F52-F0061DE8C565}" destId="{4A966BF3-9C1A-45E7-B529-83BB0A4BC201}" srcOrd="0" destOrd="0" presId="urn:microsoft.com/office/officeart/2005/8/layout/hierarchy3"/>
    <dgm:cxn modelId="{20B40CB3-AE24-4C70-8AA6-7AC8D8BA88C0}" type="presParOf" srcId="{4A966BF3-9C1A-45E7-B529-83BB0A4BC201}" destId="{039593C4-799C-4279-B62D-C50F1D447305}" srcOrd="0" destOrd="0" presId="urn:microsoft.com/office/officeart/2005/8/layout/hierarchy3"/>
    <dgm:cxn modelId="{095122B9-9A13-4FC0-A516-1DD04BBCE848}" type="presParOf" srcId="{4A966BF3-9C1A-45E7-B529-83BB0A4BC201}" destId="{0412537B-F792-45C4-BACD-35671088F827}" srcOrd="1" destOrd="0" presId="urn:microsoft.com/office/officeart/2005/8/layout/hierarchy3"/>
    <dgm:cxn modelId="{D380D757-525D-46A5-853C-1C2D4738753B}" type="presParOf" srcId="{BF6445C1-71BC-4DE0-9F52-F0061DE8C565}" destId="{4AEE1ECD-5A92-4CD8-86C1-D0AC2410A734}" srcOrd="1" destOrd="0" presId="urn:microsoft.com/office/officeart/2005/8/layout/hierarchy3"/>
    <dgm:cxn modelId="{DBDD80AB-25DA-4834-B470-3B4D91019BE1}" type="presParOf" srcId="{4AEE1ECD-5A92-4CD8-86C1-D0AC2410A734}" destId="{030B02D5-C2BC-4D15-9C62-DF9516884802}" srcOrd="0" destOrd="0" presId="urn:microsoft.com/office/officeart/2005/8/layout/hierarchy3"/>
    <dgm:cxn modelId="{6B9FE627-A1B9-4D14-A99D-197F53D24A8E}" type="presParOf" srcId="{4AEE1ECD-5A92-4CD8-86C1-D0AC2410A734}" destId="{56D278A5-13ED-42C2-8C86-63F617362307}" srcOrd="1" destOrd="0" presId="urn:microsoft.com/office/officeart/2005/8/layout/hierarchy3"/>
    <dgm:cxn modelId="{13BA699E-9B67-4D35-84AE-2A21D5E017FF}" type="presParOf" srcId="{4AEE1ECD-5A92-4CD8-86C1-D0AC2410A734}" destId="{47FC2BC2-72EB-49EB-B51D-79B3839F862D}" srcOrd="2" destOrd="0" presId="urn:microsoft.com/office/officeart/2005/8/layout/hierarchy3"/>
    <dgm:cxn modelId="{9C42D85E-6087-46C3-9880-807EEE9377F2}" type="presParOf" srcId="{4AEE1ECD-5A92-4CD8-86C1-D0AC2410A734}" destId="{678D21F1-7D77-4C98-99EB-A7DF0B5E0BF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BC37F2-F980-4EBE-9CF3-FF71C86DB28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308D5E8-323B-496D-8589-DEF18CBC47E1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/>
            <a:t>Buruh Perempuan</a:t>
          </a:r>
        </a:p>
      </dgm:t>
    </dgm:pt>
    <dgm:pt modelId="{5B231CFD-B275-4D16-94C6-176F8EC8D23E}" type="parTrans" cxnId="{5F2C32BF-F160-4495-B333-4367311D7A0E}">
      <dgm:prSet/>
      <dgm:spPr/>
      <dgm:t>
        <a:bodyPr/>
        <a:lstStyle/>
        <a:p>
          <a:endParaRPr lang="id-ID"/>
        </a:p>
      </dgm:t>
    </dgm:pt>
    <dgm:pt modelId="{23F0B008-9650-4328-833C-7713BE680AF6}" type="sibTrans" cxnId="{5F2C32BF-F160-4495-B333-4367311D7A0E}">
      <dgm:prSet/>
      <dgm:spPr/>
      <dgm:t>
        <a:bodyPr/>
        <a:lstStyle/>
        <a:p>
          <a:endParaRPr lang="id-ID"/>
        </a:p>
      </dgm:t>
    </dgm:pt>
    <dgm:pt modelId="{6B9571C5-F90F-4EB7-98AB-F29112F02777}">
      <dgm:prSet phldrT="[Text]"/>
      <dgm:spPr/>
      <dgm:t>
        <a:bodyPr/>
        <a:lstStyle/>
        <a:p>
          <a:r>
            <a:rPr lang="id-ID" dirty="0"/>
            <a:t>Indrasari Tjandraningsih :</a:t>
          </a:r>
        </a:p>
        <a:p>
          <a:r>
            <a:rPr lang="id-ID" dirty="0"/>
            <a:t>Perempuan berada pd status subordinat ganda</a:t>
          </a:r>
        </a:p>
      </dgm:t>
    </dgm:pt>
    <dgm:pt modelId="{8D984DC4-038C-43E0-B4EA-4B12033424DE}" type="parTrans" cxnId="{EDCDCF64-5B24-4894-84B9-C5AD8606FBDC}">
      <dgm:prSet/>
      <dgm:spPr/>
      <dgm:t>
        <a:bodyPr/>
        <a:lstStyle/>
        <a:p>
          <a:endParaRPr lang="id-ID"/>
        </a:p>
      </dgm:t>
    </dgm:pt>
    <dgm:pt modelId="{94DDBF60-9262-4EA4-A1E4-314B2CD5F06B}" type="sibTrans" cxnId="{EDCDCF64-5B24-4894-84B9-C5AD8606FBDC}">
      <dgm:prSet/>
      <dgm:spPr/>
      <dgm:t>
        <a:bodyPr/>
        <a:lstStyle/>
        <a:p>
          <a:endParaRPr lang="id-ID"/>
        </a:p>
      </dgm:t>
    </dgm:pt>
    <dgm:pt modelId="{84B39669-1CAB-4747-8664-D9A69B8DAA56}">
      <dgm:prSet phldrT="[Text]"/>
      <dgm:spPr/>
      <dgm:t>
        <a:bodyPr/>
        <a:lstStyle/>
        <a:p>
          <a:pPr algn="ctr"/>
          <a:r>
            <a:rPr lang="id-ID" dirty="0"/>
            <a:t>Phillips &amp; Taylor :</a:t>
          </a:r>
        </a:p>
        <a:p>
          <a:pPr algn="ctr"/>
          <a:r>
            <a:rPr lang="id-ID" dirty="0"/>
            <a:t>Tenaga trampil, semi trampil, dan tdk trampil </a:t>
          </a:r>
        </a:p>
      </dgm:t>
    </dgm:pt>
    <dgm:pt modelId="{1643C376-2E75-45F6-8690-073592D2EF36}" type="parTrans" cxnId="{611F6260-4808-4E68-87DC-7F8E97894C36}">
      <dgm:prSet/>
      <dgm:spPr/>
      <dgm:t>
        <a:bodyPr/>
        <a:lstStyle/>
        <a:p>
          <a:endParaRPr lang="id-ID"/>
        </a:p>
      </dgm:t>
    </dgm:pt>
    <dgm:pt modelId="{353D3571-2D2D-4743-B14B-2F3F57F1954E}" type="sibTrans" cxnId="{611F6260-4808-4E68-87DC-7F8E97894C36}">
      <dgm:prSet/>
      <dgm:spPr/>
      <dgm:t>
        <a:bodyPr/>
        <a:lstStyle/>
        <a:p>
          <a:endParaRPr lang="id-ID"/>
        </a:p>
      </dgm:t>
    </dgm:pt>
    <dgm:pt modelId="{3499BB46-DCCD-4BB3-BABE-FA8661666E1B}">
      <dgm:prSet phldrT="[Text]"/>
      <dgm:spPr/>
      <dgm:t>
        <a:bodyPr/>
        <a:lstStyle/>
        <a:p>
          <a:r>
            <a:rPr lang="id-ID" dirty="0"/>
            <a:t>Ratna Saptari &amp; Brigitte Holzner  terdapat 3 Pandangan :</a:t>
          </a:r>
        </a:p>
        <a:p>
          <a:r>
            <a:rPr lang="id-ID" dirty="0"/>
            <a:t>1. Mendobrak rendahnya posisi perempuan di rumah</a:t>
          </a:r>
        </a:p>
        <a:p>
          <a:r>
            <a:rPr lang="id-ID" dirty="0"/>
            <a:t>2. Bentuk eksploratif</a:t>
          </a:r>
        </a:p>
        <a:p>
          <a:r>
            <a:rPr lang="id-ID" dirty="0"/>
            <a:t>3. Perpaduan 1 &amp; 2</a:t>
          </a:r>
        </a:p>
      </dgm:t>
    </dgm:pt>
    <dgm:pt modelId="{9850574B-5148-4293-8BF0-1816B2C48A96}" type="parTrans" cxnId="{5ABBCC11-CCAF-4611-9840-B09FD1B16BE2}">
      <dgm:prSet/>
      <dgm:spPr/>
      <dgm:t>
        <a:bodyPr/>
        <a:lstStyle/>
        <a:p>
          <a:endParaRPr lang="id-ID"/>
        </a:p>
      </dgm:t>
    </dgm:pt>
    <dgm:pt modelId="{F9B1984A-F888-4991-854C-DC56885299F8}" type="sibTrans" cxnId="{5ABBCC11-CCAF-4611-9840-B09FD1B16BE2}">
      <dgm:prSet/>
      <dgm:spPr/>
      <dgm:t>
        <a:bodyPr/>
        <a:lstStyle/>
        <a:p>
          <a:endParaRPr lang="id-ID"/>
        </a:p>
      </dgm:t>
    </dgm:pt>
    <dgm:pt modelId="{71DECA9F-F754-4026-A17B-8C97A1D04CE5}" type="pres">
      <dgm:prSet presAssocID="{F7BC37F2-F980-4EBE-9CF3-FF71C86DB282}" presName="composite" presStyleCnt="0">
        <dgm:presLayoutVars>
          <dgm:chMax val="1"/>
          <dgm:dir/>
          <dgm:resizeHandles val="exact"/>
        </dgm:presLayoutVars>
      </dgm:prSet>
      <dgm:spPr/>
    </dgm:pt>
    <dgm:pt modelId="{677E66B5-48CB-42DA-A0E4-AFD271CB5DA3}" type="pres">
      <dgm:prSet presAssocID="{F7BC37F2-F980-4EBE-9CF3-FF71C86DB282}" presName="radial" presStyleCnt="0">
        <dgm:presLayoutVars>
          <dgm:animLvl val="ctr"/>
        </dgm:presLayoutVars>
      </dgm:prSet>
      <dgm:spPr/>
    </dgm:pt>
    <dgm:pt modelId="{522E284A-EA0F-412D-A9AE-24392B65673B}" type="pres">
      <dgm:prSet presAssocID="{8308D5E8-323B-496D-8589-DEF18CBC47E1}" presName="centerShape" presStyleLbl="vennNode1" presStyleIdx="0" presStyleCnt="4" custLinFactNeighborX="4687" custLinFactNeighborY="-16158"/>
      <dgm:spPr/>
    </dgm:pt>
    <dgm:pt modelId="{B3146488-30F3-4953-8634-E6DB9EFDC1F3}" type="pres">
      <dgm:prSet presAssocID="{6B9571C5-F90F-4EB7-98AB-F29112F02777}" presName="node" presStyleLbl="vennNode1" presStyleIdx="1" presStyleCnt="4" custScaleX="278552" custRadScaleRad="151367" custRadScaleInc="-48138">
        <dgm:presLayoutVars>
          <dgm:bulletEnabled val="1"/>
        </dgm:presLayoutVars>
      </dgm:prSet>
      <dgm:spPr/>
    </dgm:pt>
    <dgm:pt modelId="{74069F30-D4AD-416C-B135-3F4424626CDD}" type="pres">
      <dgm:prSet presAssocID="{84B39669-1CAB-4747-8664-D9A69B8DAA56}" presName="node" presStyleLbl="vennNode1" presStyleIdx="2" presStyleCnt="4" custScaleX="231376" custRadScaleRad="120908" custRadScaleInc="-8179">
        <dgm:presLayoutVars>
          <dgm:bulletEnabled val="1"/>
        </dgm:presLayoutVars>
      </dgm:prSet>
      <dgm:spPr/>
    </dgm:pt>
    <dgm:pt modelId="{861D4D66-A0CD-4A5D-B32B-C5DCC40C09FD}" type="pres">
      <dgm:prSet presAssocID="{3499BB46-DCCD-4BB3-BABE-FA8661666E1B}" presName="node" presStyleLbl="vennNode1" presStyleIdx="3" presStyleCnt="4" custScaleX="329848" custScaleY="206856" custRadScaleRad="129637" custRadScaleInc="4849">
        <dgm:presLayoutVars>
          <dgm:bulletEnabled val="1"/>
        </dgm:presLayoutVars>
      </dgm:prSet>
      <dgm:spPr/>
    </dgm:pt>
  </dgm:ptLst>
  <dgm:cxnLst>
    <dgm:cxn modelId="{611F6260-4808-4E68-87DC-7F8E97894C36}" srcId="{8308D5E8-323B-496D-8589-DEF18CBC47E1}" destId="{84B39669-1CAB-4747-8664-D9A69B8DAA56}" srcOrd="1" destOrd="0" parTransId="{1643C376-2E75-45F6-8690-073592D2EF36}" sibTransId="{353D3571-2D2D-4743-B14B-2F3F57F1954E}"/>
    <dgm:cxn modelId="{6CB295E2-729C-43FE-9772-100C6F30C31E}" type="presOf" srcId="{F7BC37F2-F980-4EBE-9CF3-FF71C86DB282}" destId="{71DECA9F-F754-4026-A17B-8C97A1D04CE5}" srcOrd="0" destOrd="0" presId="urn:microsoft.com/office/officeart/2005/8/layout/radial3"/>
    <dgm:cxn modelId="{B017A854-FA02-4BDB-A812-506C82C5B21D}" type="presOf" srcId="{3499BB46-DCCD-4BB3-BABE-FA8661666E1B}" destId="{861D4D66-A0CD-4A5D-B32B-C5DCC40C09FD}" srcOrd="0" destOrd="0" presId="urn:microsoft.com/office/officeart/2005/8/layout/radial3"/>
    <dgm:cxn modelId="{4C2620F7-58DF-4DA7-A946-4A8CA6F42BB4}" type="presOf" srcId="{8308D5E8-323B-496D-8589-DEF18CBC47E1}" destId="{522E284A-EA0F-412D-A9AE-24392B65673B}" srcOrd="0" destOrd="0" presId="urn:microsoft.com/office/officeart/2005/8/layout/radial3"/>
    <dgm:cxn modelId="{5F2C32BF-F160-4495-B333-4367311D7A0E}" srcId="{F7BC37F2-F980-4EBE-9CF3-FF71C86DB282}" destId="{8308D5E8-323B-496D-8589-DEF18CBC47E1}" srcOrd="0" destOrd="0" parTransId="{5B231CFD-B275-4D16-94C6-176F8EC8D23E}" sibTransId="{23F0B008-9650-4328-833C-7713BE680AF6}"/>
    <dgm:cxn modelId="{761EF463-D1FF-4160-BE22-C70535AF44BF}" type="presOf" srcId="{6B9571C5-F90F-4EB7-98AB-F29112F02777}" destId="{B3146488-30F3-4953-8634-E6DB9EFDC1F3}" srcOrd="0" destOrd="0" presId="urn:microsoft.com/office/officeart/2005/8/layout/radial3"/>
    <dgm:cxn modelId="{5ABBCC11-CCAF-4611-9840-B09FD1B16BE2}" srcId="{8308D5E8-323B-496D-8589-DEF18CBC47E1}" destId="{3499BB46-DCCD-4BB3-BABE-FA8661666E1B}" srcOrd="2" destOrd="0" parTransId="{9850574B-5148-4293-8BF0-1816B2C48A96}" sibTransId="{F9B1984A-F888-4991-854C-DC56885299F8}"/>
    <dgm:cxn modelId="{202D4C73-F70F-4586-9038-C2C13B796B73}" type="presOf" srcId="{84B39669-1CAB-4747-8664-D9A69B8DAA56}" destId="{74069F30-D4AD-416C-B135-3F4424626CDD}" srcOrd="0" destOrd="0" presId="urn:microsoft.com/office/officeart/2005/8/layout/radial3"/>
    <dgm:cxn modelId="{EDCDCF64-5B24-4894-84B9-C5AD8606FBDC}" srcId="{8308D5E8-323B-496D-8589-DEF18CBC47E1}" destId="{6B9571C5-F90F-4EB7-98AB-F29112F02777}" srcOrd="0" destOrd="0" parTransId="{8D984DC4-038C-43E0-B4EA-4B12033424DE}" sibTransId="{94DDBF60-9262-4EA4-A1E4-314B2CD5F06B}"/>
    <dgm:cxn modelId="{65801C1A-AA86-4693-83B7-1CBFDCDC44F4}" type="presParOf" srcId="{71DECA9F-F754-4026-A17B-8C97A1D04CE5}" destId="{677E66B5-48CB-42DA-A0E4-AFD271CB5DA3}" srcOrd="0" destOrd="0" presId="urn:microsoft.com/office/officeart/2005/8/layout/radial3"/>
    <dgm:cxn modelId="{25D746B3-0A04-4741-8E4E-AF6BD89C48EA}" type="presParOf" srcId="{677E66B5-48CB-42DA-A0E4-AFD271CB5DA3}" destId="{522E284A-EA0F-412D-A9AE-24392B65673B}" srcOrd="0" destOrd="0" presId="urn:microsoft.com/office/officeart/2005/8/layout/radial3"/>
    <dgm:cxn modelId="{E56AA3C2-3399-44C4-9B43-08303966206D}" type="presParOf" srcId="{677E66B5-48CB-42DA-A0E4-AFD271CB5DA3}" destId="{B3146488-30F3-4953-8634-E6DB9EFDC1F3}" srcOrd="1" destOrd="0" presId="urn:microsoft.com/office/officeart/2005/8/layout/radial3"/>
    <dgm:cxn modelId="{29744670-B2CB-4F43-B8A1-82063148A4EA}" type="presParOf" srcId="{677E66B5-48CB-42DA-A0E4-AFD271CB5DA3}" destId="{74069F30-D4AD-416C-B135-3F4424626CDD}" srcOrd="2" destOrd="0" presId="urn:microsoft.com/office/officeart/2005/8/layout/radial3"/>
    <dgm:cxn modelId="{418F8700-651E-4503-A2B9-9C33C06C0D41}" type="presParOf" srcId="{677E66B5-48CB-42DA-A0E4-AFD271CB5DA3}" destId="{861D4D66-A0CD-4A5D-B32B-C5DCC40C09FD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0C9533-C3BB-454A-9DC9-444FBCCBE5B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17447B-2DC2-4D76-9A76-10328B1428C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/>
            <a:t>Herien Puspitawati</a:t>
          </a:r>
        </a:p>
      </dgm:t>
    </dgm:pt>
    <dgm:pt modelId="{456FE658-46C8-474F-82CB-2A7E7A057D65}" type="parTrans" cxnId="{9FF10D06-800C-4730-B829-5AD7CC1ECFDE}">
      <dgm:prSet/>
      <dgm:spPr/>
      <dgm:t>
        <a:bodyPr/>
        <a:lstStyle/>
        <a:p>
          <a:endParaRPr lang="id-ID"/>
        </a:p>
      </dgm:t>
    </dgm:pt>
    <dgm:pt modelId="{4EFAE05B-7435-4BC4-8DC2-299C04059FDC}" type="sibTrans" cxnId="{9FF10D06-800C-4730-B829-5AD7CC1ECFDE}">
      <dgm:prSet/>
      <dgm:spPr/>
      <dgm:t>
        <a:bodyPr/>
        <a:lstStyle/>
        <a:p>
          <a:endParaRPr lang="id-ID"/>
        </a:p>
      </dgm:t>
    </dgm:pt>
    <dgm:pt modelId="{3947C2C6-62D7-4A3B-8B6B-3E69F5F38C9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Proses managemen sumber daya</a:t>
          </a:r>
        </a:p>
      </dgm:t>
    </dgm:pt>
    <dgm:pt modelId="{6FE2E54B-D52C-4533-8DFD-A6FFDBFD771B}" type="parTrans" cxnId="{C87539C3-AE02-424F-9B91-3A339804F59B}">
      <dgm:prSet/>
      <dgm:spPr/>
      <dgm:t>
        <a:bodyPr/>
        <a:lstStyle/>
        <a:p>
          <a:endParaRPr lang="id-ID"/>
        </a:p>
      </dgm:t>
    </dgm:pt>
    <dgm:pt modelId="{94F18C67-BC22-45A6-9E03-83E0836FD839}" type="sibTrans" cxnId="{C87539C3-AE02-424F-9B91-3A339804F59B}">
      <dgm:prSet/>
      <dgm:spPr/>
      <dgm:t>
        <a:bodyPr/>
        <a:lstStyle/>
        <a:p>
          <a:endParaRPr lang="id-ID"/>
        </a:p>
      </dgm:t>
    </dgm:pt>
    <dgm:pt modelId="{5EDC5DCC-CF48-4CFE-B18F-9A7EC85097EE}">
      <dgm:prSet phldrT="[Text]"/>
      <dgm:spPr/>
      <dgm:t>
        <a:bodyPr/>
        <a:lstStyle/>
        <a:p>
          <a:r>
            <a:rPr lang="id-ID" dirty="0"/>
            <a:t>Aida Vitayala S. Hubeis</a:t>
          </a:r>
        </a:p>
      </dgm:t>
    </dgm:pt>
    <dgm:pt modelId="{BFD1CA14-E5EE-4AC7-A9AE-1BC478EE9016}" type="parTrans" cxnId="{5AC32A44-5685-4032-AAAC-6E3E8B38F5EB}">
      <dgm:prSet/>
      <dgm:spPr/>
      <dgm:t>
        <a:bodyPr/>
        <a:lstStyle/>
        <a:p>
          <a:endParaRPr lang="id-ID"/>
        </a:p>
      </dgm:t>
    </dgm:pt>
    <dgm:pt modelId="{CDF5F179-B420-4195-BCCF-71DC9CDA6488}" type="sibTrans" cxnId="{5AC32A44-5685-4032-AAAC-6E3E8B38F5EB}">
      <dgm:prSet/>
      <dgm:spPr/>
      <dgm:t>
        <a:bodyPr/>
        <a:lstStyle/>
        <a:p>
          <a:endParaRPr lang="id-ID"/>
        </a:p>
      </dgm:t>
    </dgm:pt>
    <dgm:pt modelId="{ECEBD88B-71A7-4551-92BC-E15AB4B96EE1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PUG </a:t>
          </a:r>
          <a:r>
            <a:rPr lang="en-US" dirty="0"/>
            <a:t>(</a:t>
          </a:r>
          <a:r>
            <a:rPr lang="en-US" dirty="0" err="1"/>
            <a:t>Pengarus-utamaan</a:t>
          </a:r>
          <a:r>
            <a:rPr lang="en-US" dirty="0"/>
            <a:t> Gender)</a:t>
          </a:r>
          <a:r>
            <a:rPr lang="id-ID" dirty="0"/>
            <a:t>: Keadilan &amp; Kesetaraan sbg Kebutuhan</a:t>
          </a:r>
        </a:p>
      </dgm:t>
    </dgm:pt>
    <dgm:pt modelId="{B84341E7-9EAB-4CCD-8A3F-714116009ECC}" type="parTrans" cxnId="{BB966728-A56D-4D9C-AD94-022887A382CD}">
      <dgm:prSet/>
      <dgm:spPr/>
      <dgm:t>
        <a:bodyPr/>
        <a:lstStyle/>
        <a:p>
          <a:endParaRPr lang="id-ID"/>
        </a:p>
      </dgm:t>
    </dgm:pt>
    <dgm:pt modelId="{428E44F5-47DC-49BB-8640-E2E89666E7A1}" type="sibTrans" cxnId="{BB966728-A56D-4D9C-AD94-022887A382CD}">
      <dgm:prSet/>
      <dgm:spPr/>
      <dgm:t>
        <a:bodyPr/>
        <a:lstStyle/>
        <a:p>
          <a:endParaRPr lang="id-ID"/>
        </a:p>
      </dgm:t>
    </dgm:pt>
    <dgm:pt modelId="{047B097C-5C1A-4168-900B-E0B43977F7E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Keberanian Perempuan</a:t>
          </a:r>
        </a:p>
      </dgm:t>
    </dgm:pt>
    <dgm:pt modelId="{6991D9CF-3B68-4295-BF03-D763FCAC12D1}" type="parTrans" cxnId="{89B2B9CE-214F-4E27-A6D1-CC3CB8DDE406}">
      <dgm:prSet/>
      <dgm:spPr/>
      <dgm:t>
        <a:bodyPr/>
        <a:lstStyle/>
        <a:p>
          <a:endParaRPr lang="id-ID"/>
        </a:p>
      </dgm:t>
    </dgm:pt>
    <dgm:pt modelId="{48DAEA12-3AA2-46DE-9B9E-6CF372AB6561}" type="sibTrans" cxnId="{89B2B9CE-214F-4E27-A6D1-CC3CB8DDE406}">
      <dgm:prSet/>
      <dgm:spPr/>
      <dgm:t>
        <a:bodyPr/>
        <a:lstStyle/>
        <a:p>
          <a:endParaRPr lang="id-ID"/>
        </a:p>
      </dgm:t>
    </dgm:pt>
    <dgm:pt modelId="{BB5DBEC4-66E0-445F-8B10-0787FDE35771}" type="pres">
      <dgm:prSet presAssocID="{060C9533-C3BB-454A-9DC9-444FBCCBE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9CC6E86-0114-4F9C-84DE-566760B30136}" type="pres">
      <dgm:prSet presAssocID="{060C9533-C3BB-454A-9DC9-444FBCCBE5B6}" presName="cycle" presStyleCnt="0"/>
      <dgm:spPr/>
    </dgm:pt>
    <dgm:pt modelId="{F632BF9D-CBEA-4533-BEC0-5A04EDFC9E83}" type="pres">
      <dgm:prSet presAssocID="{060C9533-C3BB-454A-9DC9-444FBCCBE5B6}" presName="centerShape" presStyleCnt="0"/>
      <dgm:spPr/>
    </dgm:pt>
    <dgm:pt modelId="{80BE8F73-BA6B-43CB-9DCA-4C982BC6A229}" type="pres">
      <dgm:prSet presAssocID="{060C9533-C3BB-454A-9DC9-444FBCCBE5B6}" presName="connSite" presStyleLbl="node1" presStyleIdx="0" presStyleCnt="3"/>
      <dgm:spPr/>
    </dgm:pt>
    <dgm:pt modelId="{D3C0FF14-D0B5-42CA-94EF-1D7ACC93D2CC}" type="pres">
      <dgm:prSet presAssocID="{060C9533-C3BB-454A-9DC9-444FBCCBE5B6}" presName="visible" presStyleLbl="node1" presStyleIdx="0" presStyleCnt="3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8EAAA163-BFB2-4388-A1B8-9FAA9732F197}" type="pres">
      <dgm:prSet presAssocID="{456FE658-46C8-474F-82CB-2A7E7A057D65}" presName="Name25" presStyleLbl="parChTrans1D1" presStyleIdx="0" presStyleCnt="2"/>
      <dgm:spPr/>
    </dgm:pt>
    <dgm:pt modelId="{DBE2C920-3B3B-4C9B-8D50-BA9588FB9CED}" type="pres">
      <dgm:prSet presAssocID="{8E17447B-2DC2-4D76-9A76-10328B1428C7}" presName="node" presStyleCnt="0"/>
      <dgm:spPr/>
    </dgm:pt>
    <dgm:pt modelId="{E478072E-7227-4DCE-9244-4C07327A2AD0}" type="pres">
      <dgm:prSet presAssocID="{8E17447B-2DC2-4D76-9A76-10328B1428C7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8EE6E387-284C-484E-A374-7345107E90D9}" type="pres">
      <dgm:prSet presAssocID="{8E17447B-2DC2-4D76-9A76-10328B1428C7}" presName="childNode" presStyleLbl="revTx" presStyleIdx="0" presStyleCnt="2">
        <dgm:presLayoutVars>
          <dgm:bulletEnabled val="1"/>
        </dgm:presLayoutVars>
      </dgm:prSet>
      <dgm:spPr/>
    </dgm:pt>
    <dgm:pt modelId="{7AF2BAEA-F030-4D92-AC68-C2F47A0EC263}" type="pres">
      <dgm:prSet presAssocID="{BFD1CA14-E5EE-4AC7-A9AE-1BC478EE9016}" presName="Name25" presStyleLbl="parChTrans1D1" presStyleIdx="1" presStyleCnt="2"/>
      <dgm:spPr/>
    </dgm:pt>
    <dgm:pt modelId="{E1A6FCDB-16A1-4C9D-A5A7-E268AF5E505F}" type="pres">
      <dgm:prSet presAssocID="{5EDC5DCC-CF48-4CFE-B18F-9A7EC85097EE}" presName="node" presStyleCnt="0"/>
      <dgm:spPr/>
    </dgm:pt>
    <dgm:pt modelId="{1438D2B6-4932-41E0-8239-DB10E4FBDBB5}" type="pres">
      <dgm:prSet presAssocID="{5EDC5DCC-CF48-4CFE-B18F-9A7EC85097EE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421B36BD-D54B-4B1E-8F28-C709B5CF63BA}" type="pres">
      <dgm:prSet presAssocID="{5EDC5DCC-CF48-4CFE-B18F-9A7EC85097EE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C9C9D16F-8703-40DC-A198-724357332D49}" type="presOf" srcId="{060C9533-C3BB-454A-9DC9-444FBCCBE5B6}" destId="{BB5DBEC4-66E0-445F-8B10-0787FDE35771}" srcOrd="0" destOrd="0" presId="urn:microsoft.com/office/officeart/2005/8/layout/radial2"/>
    <dgm:cxn modelId="{89B2B9CE-214F-4E27-A6D1-CC3CB8DDE406}" srcId="{5EDC5DCC-CF48-4CFE-B18F-9A7EC85097EE}" destId="{047B097C-5C1A-4168-900B-E0B43977F7EF}" srcOrd="1" destOrd="0" parTransId="{6991D9CF-3B68-4295-BF03-D763FCAC12D1}" sibTransId="{48DAEA12-3AA2-46DE-9B9E-6CF372AB6561}"/>
    <dgm:cxn modelId="{06B60971-FB42-42F0-8BB5-AADB99A7018C}" type="presOf" srcId="{ECEBD88B-71A7-4551-92BC-E15AB4B96EE1}" destId="{421B36BD-D54B-4B1E-8F28-C709B5CF63BA}" srcOrd="0" destOrd="0" presId="urn:microsoft.com/office/officeart/2005/8/layout/radial2"/>
    <dgm:cxn modelId="{9FF10D06-800C-4730-B829-5AD7CC1ECFDE}" srcId="{060C9533-C3BB-454A-9DC9-444FBCCBE5B6}" destId="{8E17447B-2DC2-4D76-9A76-10328B1428C7}" srcOrd="0" destOrd="0" parTransId="{456FE658-46C8-474F-82CB-2A7E7A057D65}" sibTransId="{4EFAE05B-7435-4BC4-8DC2-299C04059FDC}"/>
    <dgm:cxn modelId="{5AC32A44-5685-4032-AAAC-6E3E8B38F5EB}" srcId="{060C9533-C3BB-454A-9DC9-444FBCCBE5B6}" destId="{5EDC5DCC-CF48-4CFE-B18F-9A7EC85097EE}" srcOrd="1" destOrd="0" parTransId="{BFD1CA14-E5EE-4AC7-A9AE-1BC478EE9016}" sibTransId="{CDF5F179-B420-4195-BCCF-71DC9CDA6488}"/>
    <dgm:cxn modelId="{5A47260B-AF7E-4FAD-A228-D89D086F1F7E}" type="presOf" srcId="{3947C2C6-62D7-4A3B-8B6B-3E69F5F38C9A}" destId="{8EE6E387-284C-484E-A374-7345107E90D9}" srcOrd="0" destOrd="0" presId="urn:microsoft.com/office/officeart/2005/8/layout/radial2"/>
    <dgm:cxn modelId="{50F596FC-912E-426D-86F9-F9A5CD9D1DDB}" type="presOf" srcId="{456FE658-46C8-474F-82CB-2A7E7A057D65}" destId="{8EAAA163-BFB2-4388-A1B8-9FAA9732F197}" srcOrd="0" destOrd="0" presId="urn:microsoft.com/office/officeart/2005/8/layout/radial2"/>
    <dgm:cxn modelId="{BB966728-A56D-4D9C-AD94-022887A382CD}" srcId="{5EDC5DCC-CF48-4CFE-B18F-9A7EC85097EE}" destId="{ECEBD88B-71A7-4551-92BC-E15AB4B96EE1}" srcOrd="0" destOrd="0" parTransId="{B84341E7-9EAB-4CCD-8A3F-714116009ECC}" sibTransId="{428E44F5-47DC-49BB-8640-E2E89666E7A1}"/>
    <dgm:cxn modelId="{81E5F65D-821C-4A91-BCA0-687427D1769D}" type="presOf" srcId="{047B097C-5C1A-4168-900B-E0B43977F7EF}" destId="{421B36BD-D54B-4B1E-8F28-C709B5CF63BA}" srcOrd="0" destOrd="1" presId="urn:microsoft.com/office/officeart/2005/8/layout/radial2"/>
    <dgm:cxn modelId="{33067A59-8956-4FE9-92B6-25DD716DDE5F}" type="presOf" srcId="{8E17447B-2DC2-4D76-9A76-10328B1428C7}" destId="{E478072E-7227-4DCE-9244-4C07327A2AD0}" srcOrd="0" destOrd="0" presId="urn:microsoft.com/office/officeart/2005/8/layout/radial2"/>
    <dgm:cxn modelId="{B1E90E86-4F27-448D-8D28-62C6FF105FFB}" type="presOf" srcId="{5EDC5DCC-CF48-4CFE-B18F-9A7EC85097EE}" destId="{1438D2B6-4932-41E0-8239-DB10E4FBDBB5}" srcOrd="0" destOrd="0" presId="urn:microsoft.com/office/officeart/2005/8/layout/radial2"/>
    <dgm:cxn modelId="{AC9BF338-34C3-4C47-9CAE-93D65CBA2C62}" type="presOf" srcId="{BFD1CA14-E5EE-4AC7-A9AE-1BC478EE9016}" destId="{7AF2BAEA-F030-4D92-AC68-C2F47A0EC263}" srcOrd="0" destOrd="0" presId="urn:microsoft.com/office/officeart/2005/8/layout/radial2"/>
    <dgm:cxn modelId="{C87539C3-AE02-424F-9B91-3A339804F59B}" srcId="{8E17447B-2DC2-4D76-9A76-10328B1428C7}" destId="{3947C2C6-62D7-4A3B-8B6B-3E69F5F38C9A}" srcOrd="0" destOrd="0" parTransId="{6FE2E54B-D52C-4533-8DFD-A6FFDBFD771B}" sibTransId="{94F18C67-BC22-45A6-9E03-83E0836FD839}"/>
    <dgm:cxn modelId="{EC30B7BB-28BC-4EB6-81E3-FC4997AB20B3}" type="presParOf" srcId="{BB5DBEC4-66E0-445F-8B10-0787FDE35771}" destId="{19CC6E86-0114-4F9C-84DE-566760B30136}" srcOrd="0" destOrd="0" presId="urn:microsoft.com/office/officeart/2005/8/layout/radial2"/>
    <dgm:cxn modelId="{E4199784-3DA3-4B15-87EA-D09A8FB239DA}" type="presParOf" srcId="{19CC6E86-0114-4F9C-84DE-566760B30136}" destId="{F632BF9D-CBEA-4533-BEC0-5A04EDFC9E83}" srcOrd="0" destOrd="0" presId="urn:microsoft.com/office/officeart/2005/8/layout/radial2"/>
    <dgm:cxn modelId="{E9DBBE02-E694-4926-A157-8A7F4D5027AC}" type="presParOf" srcId="{F632BF9D-CBEA-4533-BEC0-5A04EDFC9E83}" destId="{80BE8F73-BA6B-43CB-9DCA-4C982BC6A229}" srcOrd="0" destOrd="0" presId="urn:microsoft.com/office/officeart/2005/8/layout/radial2"/>
    <dgm:cxn modelId="{7B3EE0F7-0D76-47E0-BB37-3A3DA22F8BCC}" type="presParOf" srcId="{F632BF9D-CBEA-4533-BEC0-5A04EDFC9E83}" destId="{D3C0FF14-D0B5-42CA-94EF-1D7ACC93D2CC}" srcOrd="1" destOrd="0" presId="urn:microsoft.com/office/officeart/2005/8/layout/radial2"/>
    <dgm:cxn modelId="{C496B5CE-57E4-455A-BDE7-F3C98027BEC5}" type="presParOf" srcId="{19CC6E86-0114-4F9C-84DE-566760B30136}" destId="{8EAAA163-BFB2-4388-A1B8-9FAA9732F197}" srcOrd="1" destOrd="0" presId="urn:microsoft.com/office/officeart/2005/8/layout/radial2"/>
    <dgm:cxn modelId="{A02C8647-F857-495A-A1A0-6785D16D2F73}" type="presParOf" srcId="{19CC6E86-0114-4F9C-84DE-566760B30136}" destId="{DBE2C920-3B3B-4C9B-8D50-BA9588FB9CED}" srcOrd="2" destOrd="0" presId="urn:microsoft.com/office/officeart/2005/8/layout/radial2"/>
    <dgm:cxn modelId="{682B59D0-FB54-421C-89DF-9494D2621104}" type="presParOf" srcId="{DBE2C920-3B3B-4C9B-8D50-BA9588FB9CED}" destId="{E478072E-7227-4DCE-9244-4C07327A2AD0}" srcOrd="0" destOrd="0" presId="urn:microsoft.com/office/officeart/2005/8/layout/radial2"/>
    <dgm:cxn modelId="{29C3FE50-9D3E-4BC3-88BC-85FAE748677D}" type="presParOf" srcId="{DBE2C920-3B3B-4C9B-8D50-BA9588FB9CED}" destId="{8EE6E387-284C-484E-A374-7345107E90D9}" srcOrd="1" destOrd="0" presId="urn:microsoft.com/office/officeart/2005/8/layout/radial2"/>
    <dgm:cxn modelId="{4CDD062D-482D-4221-BB5C-F221534208E2}" type="presParOf" srcId="{19CC6E86-0114-4F9C-84DE-566760B30136}" destId="{7AF2BAEA-F030-4D92-AC68-C2F47A0EC263}" srcOrd="3" destOrd="0" presId="urn:microsoft.com/office/officeart/2005/8/layout/radial2"/>
    <dgm:cxn modelId="{CD977C96-6A28-4ED3-BE21-89C5E9BDA36F}" type="presParOf" srcId="{19CC6E86-0114-4F9C-84DE-566760B30136}" destId="{E1A6FCDB-16A1-4C9D-A5A7-E268AF5E505F}" srcOrd="4" destOrd="0" presId="urn:microsoft.com/office/officeart/2005/8/layout/radial2"/>
    <dgm:cxn modelId="{3CC2A5E9-9B5C-4382-8088-8874621EFFD8}" type="presParOf" srcId="{E1A6FCDB-16A1-4C9D-A5A7-E268AF5E505F}" destId="{1438D2B6-4932-41E0-8239-DB10E4FBDBB5}" srcOrd="0" destOrd="0" presId="urn:microsoft.com/office/officeart/2005/8/layout/radial2"/>
    <dgm:cxn modelId="{E274237F-0869-45B8-9048-0AD5C55E65BA}" type="presParOf" srcId="{E1A6FCDB-16A1-4C9D-A5A7-E268AF5E505F}" destId="{421B36BD-D54B-4B1E-8F28-C709B5CF63B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1265A6-CA32-41C2-BA90-06907F2C55F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EC7144-CACA-4531-8420-9E0FA5F3279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Herien Puspitawati</a:t>
          </a:r>
        </a:p>
      </dgm:t>
    </dgm:pt>
    <dgm:pt modelId="{628BCB71-CAA4-4617-950A-19C0AD4109D1}" type="parTrans" cxnId="{D5471774-D466-49D7-BA3E-1014C35B374C}">
      <dgm:prSet/>
      <dgm:spPr/>
      <dgm:t>
        <a:bodyPr/>
        <a:lstStyle/>
        <a:p>
          <a:endParaRPr lang="id-ID"/>
        </a:p>
      </dgm:t>
    </dgm:pt>
    <dgm:pt modelId="{EAAC813C-A211-4826-9B2A-3B7730351929}" type="sibTrans" cxnId="{D5471774-D466-49D7-BA3E-1014C35B374C}">
      <dgm:prSet/>
      <dgm:spPr/>
      <dgm:t>
        <a:bodyPr/>
        <a:lstStyle/>
        <a:p>
          <a:endParaRPr lang="id-ID"/>
        </a:p>
      </dgm:t>
    </dgm:pt>
    <dgm:pt modelId="{A3CFCCD6-1F65-4CD3-9329-350647DABED9}">
      <dgm:prSet phldrT="[Text]"/>
      <dgm:spPr/>
      <dgm:t>
        <a:bodyPr/>
        <a:lstStyle/>
        <a:p>
          <a:r>
            <a:rPr lang="id-ID" dirty="0"/>
            <a:t>GAD</a:t>
          </a:r>
        </a:p>
      </dgm:t>
    </dgm:pt>
    <dgm:pt modelId="{4A5C116B-8F7C-4B0A-ACC6-C8A5883A5226}" type="parTrans" cxnId="{B963D3BE-49B1-4EE9-B092-A68BC5C5B024}">
      <dgm:prSet/>
      <dgm:spPr/>
      <dgm:t>
        <a:bodyPr/>
        <a:lstStyle/>
        <a:p>
          <a:endParaRPr lang="id-ID"/>
        </a:p>
      </dgm:t>
    </dgm:pt>
    <dgm:pt modelId="{0E1834DC-DDCF-4DB7-BDFA-222D77A588E0}" type="sibTrans" cxnId="{B963D3BE-49B1-4EE9-B092-A68BC5C5B024}">
      <dgm:prSet/>
      <dgm:spPr/>
      <dgm:t>
        <a:bodyPr/>
        <a:lstStyle/>
        <a:p>
          <a:endParaRPr lang="id-ID"/>
        </a:p>
      </dgm:t>
    </dgm:pt>
    <dgm:pt modelId="{1CCAF6B2-509A-4312-9C42-0C8B43DCE61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/>
            <a:t>Wiwik Gusnita</a:t>
          </a:r>
        </a:p>
      </dgm:t>
    </dgm:pt>
    <dgm:pt modelId="{9DF7390A-2C8E-451D-8783-D96B92CDB8DD}" type="parTrans" cxnId="{BB5D6FBC-7ACD-443C-9765-9A8710B47CB8}">
      <dgm:prSet/>
      <dgm:spPr/>
      <dgm:t>
        <a:bodyPr/>
        <a:lstStyle/>
        <a:p>
          <a:endParaRPr lang="id-ID"/>
        </a:p>
      </dgm:t>
    </dgm:pt>
    <dgm:pt modelId="{05908850-7909-41BA-BBF4-5B145DD0AABA}" type="sibTrans" cxnId="{BB5D6FBC-7ACD-443C-9765-9A8710B47CB8}">
      <dgm:prSet/>
      <dgm:spPr/>
      <dgm:t>
        <a:bodyPr/>
        <a:lstStyle/>
        <a:p>
          <a:endParaRPr lang="id-ID"/>
        </a:p>
      </dgm:t>
    </dgm:pt>
    <dgm:pt modelId="{A67D50BA-E49D-4039-9B96-5F0012D75278}">
      <dgm:prSet phldrT="[Text]"/>
      <dgm:spPr/>
      <dgm:t>
        <a:bodyPr/>
        <a:lstStyle/>
        <a:p>
          <a:r>
            <a:rPr lang="id-ID" dirty="0"/>
            <a:t>Differensiasi Peran</a:t>
          </a:r>
        </a:p>
      </dgm:t>
    </dgm:pt>
    <dgm:pt modelId="{F242B46B-1745-428A-B6B0-588DBD990405}" type="parTrans" cxnId="{8772151D-FCD9-4903-BC94-C68B8A39A50D}">
      <dgm:prSet/>
      <dgm:spPr/>
      <dgm:t>
        <a:bodyPr/>
        <a:lstStyle/>
        <a:p>
          <a:endParaRPr lang="id-ID"/>
        </a:p>
      </dgm:t>
    </dgm:pt>
    <dgm:pt modelId="{D75EBD00-F721-423A-B47D-026081A80F19}" type="sibTrans" cxnId="{8772151D-FCD9-4903-BC94-C68B8A39A50D}">
      <dgm:prSet/>
      <dgm:spPr/>
      <dgm:t>
        <a:bodyPr/>
        <a:lstStyle/>
        <a:p>
          <a:endParaRPr lang="id-ID"/>
        </a:p>
      </dgm:t>
    </dgm:pt>
    <dgm:pt modelId="{A846A8FA-C5C3-45DC-BD0E-6DC1C346D464}">
      <dgm:prSet phldrT="[Text]"/>
      <dgm:spPr/>
      <dgm:t>
        <a:bodyPr/>
        <a:lstStyle/>
        <a:p>
          <a:r>
            <a:rPr lang="id-ID" dirty="0"/>
            <a:t>Alokasi  Politik</a:t>
          </a:r>
        </a:p>
      </dgm:t>
    </dgm:pt>
    <dgm:pt modelId="{9B026C24-5329-41FE-ADED-4A6BD7B86F4B}" type="parTrans" cxnId="{392EF763-4BA7-438B-9EA7-DEDFC82380B1}">
      <dgm:prSet/>
      <dgm:spPr/>
      <dgm:t>
        <a:bodyPr/>
        <a:lstStyle/>
        <a:p>
          <a:endParaRPr lang="id-ID"/>
        </a:p>
      </dgm:t>
    </dgm:pt>
    <dgm:pt modelId="{04079B6B-055E-4094-9809-89444263DFF0}" type="sibTrans" cxnId="{392EF763-4BA7-438B-9EA7-DEDFC82380B1}">
      <dgm:prSet/>
      <dgm:spPr/>
      <dgm:t>
        <a:bodyPr/>
        <a:lstStyle/>
        <a:p>
          <a:endParaRPr lang="id-ID"/>
        </a:p>
      </dgm:t>
    </dgm:pt>
    <dgm:pt modelId="{92651046-E332-4408-98B7-00A14E86A3C7}">
      <dgm:prSet phldrT="[Text]"/>
      <dgm:spPr/>
      <dgm:t>
        <a:bodyPr/>
        <a:lstStyle/>
        <a:p>
          <a:r>
            <a:rPr lang="id-ID" dirty="0"/>
            <a:t>Ratna Saptari &amp; Brigitte Holzner</a:t>
          </a:r>
        </a:p>
      </dgm:t>
    </dgm:pt>
    <dgm:pt modelId="{94C1A8AB-A9D4-4D38-AD8B-1FAD68E18DD2}" type="parTrans" cxnId="{6A2448F5-4A67-493C-AC7E-B2EFF0DDC834}">
      <dgm:prSet/>
      <dgm:spPr/>
      <dgm:t>
        <a:bodyPr/>
        <a:lstStyle/>
        <a:p>
          <a:endParaRPr lang="id-ID"/>
        </a:p>
      </dgm:t>
    </dgm:pt>
    <dgm:pt modelId="{59BE35C6-F84F-4E81-A40E-5AFD3AACD0B1}" type="sibTrans" cxnId="{6A2448F5-4A67-493C-AC7E-B2EFF0DDC834}">
      <dgm:prSet/>
      <dgm:spPr/>
      <dgm:t>
        <a:bodyPr/>
        <a:lstStyle/>
        <a:p>
          <a:endParaRPr lang="id-ID"/>
        </a:p>
      </dgm:t>
    </dgm:pt>
    <dgm:pt modelId="{C3A622C8-795C-4B38-8E4B-386BA39F2702}">
      <dgm:prSet phldrT="[Text]"/>
      <dgm:spPr/>
      <dgm:t>
        <a:bodyPr/>
        <a:lstStyle/>
        <a:p>
          <a:r>
            <a:rPr lang="id-ID" dirty="0"/>
            <a:t>Mandiri</a:t>
          </a:r>
        </a:p>
      </dgm:t>
    </dgm:pt>
    <dgm:pt modelId="{FA82411C-A414-4E74-AB11-86094EFD2B89}" type="parTrans" cxnId="{06996E99-A46E-4E73-A0E2-3FDF08007640}">
      <dgm:prSet/>
      <dgm:spPr/>
      <dgm:t>
        <a:bodyPr/>
        <a:lstStyle/>
        <a:p>
          <a:endParaRPr lang="id-ID"/>
        </a:p>
      </dgm:t>
    </dgm:pt>
    <dgm:pt modelId="{7271A7C0-32CC-434F-BEB0-43AD0AC936B6}" type="sibTrans" cxnId="{06996E99-A46E-4E73-A0E2-3FDF08007640}">
      <dgm:prSet/>
      <dgm:spPr/>
      <dgm:t>
        <a:bodyPr/>
        <a:lstStyle/>
        <a:p>
          <a:endParaRPr lang="id-ID"/>
        </a:p>
      </dgm:t>
    </dgm:pt>
    <dgm:pt modelId="{35905D9A-C389-4C0E-93EC-72F8B4161FF1}">
      <dgm:prSet phldrT="[Text]"/>
      <dgm:spPr/>
      <dgm:t>
        <a:bodyPr/>
        <a:lstStyle/>
        <a:p>
          <a:r>
            <a:rPr lang="id-ID" dirty="0"/>
            <a:t>Beragam</a:t>
          </a:r>
        </a:p>
      </dgm:t>
    </dgm:pt>
    <dgm:pt modelId="{BE19B06D-9028-4CDA-8DA0-B075677DF90B}" type="parTrans" cxnId="{45880C70-BBB8-44CD-AEF6-518B7FA16BC7}">
      <dgm:prSet/>
      <dgm:spPr/>
      <dgm:t>
        <a:bodyPr/>
        <a:lstStyle/>
        <a:p>
          <a:endParaRPr lang="id-ID"/>
        </a:p>
      </dgm:t>
    </dgm:pt>
    <dgm:pt modelId="{63F82171-4587-4F83-8688-AE5F5F3185DE}" type="sibTrans" cxnId="{45880C70-BBB8-44CD-AEF6-518B7FA16BC7}">
      <dgm:prSet/>
      <dgm:spPr/>
      <dgm:t>
        <a:bodyPr/>
        <a:lstStyle/>
        <a:p>
          <a:endParaRPr lang="id-ID"/>
        </a:p>
      </dgm:t>
    </dgm:pt>
    <dgm:pt modelId="{76891076-142D-418A-881C-FABFD31F0B22}">
      <dgm:prSet phldrT="[Text]"/>
      <dgm:spPr/>
      <dgm:t>
        <a:bodyPr/>
        <a:lstStyle/>
        <a:p>
          <a:r>
            <a:rPr lang="id-ID" dirty="0"/>
            <a:t>Alokasi Solidaritas</a:t>
          </a:r>
        </a:p>
      </dgm:t>
    </dgm:pt>
    <dgm:pt modelId="{5FA28C4E-9BF9-4982-82D5-1ED157464127}" type="parTrans" cxnId="{E2E51B32-83FD-443E-91F8-3430B0F14899}">
      <dgm:prSet/>
      <dgm:spPr/>
    </dgm:pt>
    <dgm:pt modelId="{9ACC06CD-E75E-4538-B6B9-9D6B4AF898AE}" type="sibTrans" cxnId="{E2E51B32-83FD-443E-91F8-3430B0F14899}">
      <dgm:prSet/>
      <dgm:spPr/>
    </dgm:pt>
    <dgm:pt modelId="{07704FDC-8732-473B-910A-24BC4A6DB4DF}">
      <dgm:prSet phldrT="[Text]"/>
      <dgm:spPr/>
      <dgm:t>
        <a:bodyPr/>
        <a:lstStyle/>
        <a:p>
          <a:r>
            <a:rPr lang="id-ID" dirty="0"/>
            <a:t>Alokasi Ekonomi</a:t>
          </a:r>
        </a:p>
      </dgm:t>
    </dgm:pt>
    <dgm:pt modelId="{FD7073F6-8CBD-48B0-A23A-DEA2AB53DDC4}" type="parTrans" cxnId="{4FF7B119-1F0D-485F-A239-06FF3AF4ED1C}">
      <dgm:prSet/>
      <dgm:spPr/>
    </dgm:pt>
    <dgm:pt modelId="{08AD999B-4907-4D48-AFDB-F4B2BFBF9B5F}" type="sibTrans" cxnId="{4FF7B119-1F0D-485F-A239-06FF3AF4ED1C}">
      <dgm:prSet/>
      <dgm:spPr/>
    </dgm:pt>
    <dgm:pt modelId="{9FEEB26D-67F3-41F8-8E36-B46DAF336FC0}">
      <dgm:prSet phldrT="[Text]"/>
      <dgm:spPr/>
      <dgm:t>
        <a:bodyPr/>
        <a:lstStyle/>
        <a:p>
          <a:r>
            <a:rPr lang="id-ID" dirty="0"/>
            <a:t>Isolatif</a:t>
          </a:r>
        </a:p>
      </dgm:t>
    </dgm:pt>
    <dgm:pt modelId="{7FEEB8C6-D0AF-45C0-9C93-3A3918C75DAE}" type="parTrans" cxnId="{3643C2D8-3DEF-43E7-987F-D141ABB53B0A}">
      <dgm:prSet/>
      <dgm:spPr/>
    </dgm:pt>
    <dgm:pt modelId="{AC9A9FA0-6A28-489D-83E3-7F187DD0F435}" type="sibTrans" cxnId="{3643C2D8-3DEF-43E7-987F-D141ABB53B0A}">
      <dgm:prSet/>
      <dgm:spPr/>
    </dgm:pt>
    <dgm:pt modelId="{FA813AB6-2641-4D2A-9B33-F4EBB375F528}" type="pres">
      <dgm:prSet presAssocID="{9A1265A6-CA32-41C2-BA90-06907F2C55F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1CDDF73-0375-4313-8207-084CB8AB3559}" type="pres">
      <dgm:prSet presAssocID="{8EEC7144-CACA-4531-8420-9E0FA5F32797}" presName="circle1" presStyleLbl="node1" presStyleIdx="0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C0029ED4-A60B-4260-85DB-66287442A5D1}" type="pres">
      <dgm:prSet presAssocID="{8EEC7144-CACA-4531-8420-9E0FA5F32797}" presName="space" presStyleCnt="0"/>
      <dgm:spPr/>
    </dgm:pt>
    <dgm:pt modelId="{9AD3820A-1F29-4B02-B8E0-3B50695DCF5C}" type="pres">
      <dgm:prSet presAssocID="{8EEC7144-CACA-4531-8420-9E0FA5F32797}" presName="rect1" presStyleLbl="alignAcc1" presStyleIdx="0" presStyleCnt="3"/>
      <dgm:spPr/>
    </dgm:pt>
    <dgm:pt modelId="{EC168992-B7D6-4E8F-9438-64C03D57D1DB}" type="pres">
      <dgm:prSet presAssocID="{1CCAF6B2-509A-4312-9C42-0C8B43DCE610}" presName="vertSpace2" presStyleLbl="node1" presStyleIdx="0" presStyleCnt="3"/>
      <dgm:spPr/>
    </dgm:pt>
    <dgm:pt modelId="{A9913F1F-2A7C-4657-86E5-B8854BD020C6}" type="pres">
      <dgm:prSet presAssocID="{1CCAF6B2-509A-4312-9C42-0C8B43DCE610}" presName="circle2" presStyleLbl="node1" presStyleIdx="1" presStyleCnt="3" custLinFactNeighborX="-2440" custLinFactNeighborY="2043"/>
      <dgm:spPr>
        <a:solidFill>
          <a:schemeClr val="accent5">
            <a:lumMod val="40000"/>
            <a:lumOff val="60000"/>
          </a:schemeClr>
        </a:solidFill>
      </dgm:spPr>
    </dgm:pt>
    <dgm:pt modelId="{603E889C-E1CA-49F1-8BE9-12BFFE8AE811}" type="pres">
      <dgm:prSet presAssocID="{1CCAF6B2-509A-4312-9C42-0C8B43DCE610}" presName="rect2" presStyleLbl="alignAcc1" presStyleIdx="1" presStyleCnt="3" custLinFactNeighborX="486" custLinFactNeighborY="-634"/>
      <dgm:spPr/>
    </dgm:pt>
    <dgm:pt modelId="{89B3D969-13FD-4BEC-8DA8-23575DA3396F}" type="pres">
      <dgm:prSet presAssocID="{92651046-E332-4408-98B7-00A14E86A3C7}" presName="vertSpace3" presStyleLbl="node1" presStyleIdx="1" presStyleCnt="3"/>
      <dgm:spPr/>
    </dgm:pt>
    <dgm:pt modelId="{5C420CE6-2DA8-4985-B7E0-609F45E41EA5}" type="pres">
      <dgm:prSet presAssocID="{92651046-E332-4408-98B7-00A14E86A3C7}" presName="circle3" presStyleLbl="node1" presStyleIdx="2" presStyleCnt="3"/>
      <dgm:spPr/>
    </dgm:pt>
    <dgm:pt modelId="{BC1E060F-F792-47BB-A09B-052B28322952}" type="pres">
      <dgm:prSet presAssocID="{92651046-E332-4408-98B7-00A14E86A3C7}" presName="rect3" presStyleLbl="alignAcc1" presStyleIdx="2" presStyleCnt="3" custLinFactNeighborX="486" custLinFactNeighborY="-2749"/>
      <dgm:spPr/>
    </dgm:pt>
    <dgm:pt modelId="{9371DC5E-D4B4-4F39-8598-E5AB7CED1B8C}" type="pres">
      <dgm:prSet presAssocID="{8EEC7144-CACA-4531-8420-9E0FA5F3279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1CB0CC6-B029-4294-A708-5602F1E5BFA5}" type="pres">
      <dgm:prSet presAssocID="{8EEC7144-CACA-4531-8420-9E0FA5F32797}" presName="rect1ChTx" presStyleLbl="alignAcc1" presStyleIdx="2" presStyleCnt="3">
        <dgm:presLayoutVars>
          <dgm:bulletEnabled val="1"/>
        </dgm:presLayoutVars>
      </dgm:prSet>
      <dgm:spPr/>
    </dgm:pt>
    <dgm:pt modelId="{5E5B4749-6976-4D86-9154-DE10B4F8AA89}" type="pres">
      <dgm:prSet presAssocID="{1CCAF6B2-509A-4312-9C42-0C8B43DCE61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56BB14B9-4782-499E-A64B-1AAAF9395F1C}" type="pres">
      <dgm:prSet presAssocID="{1CCAF6B2-509A-4312-9C42-0C8B43DCE610}" presName="rect2ChTx" presStyleLbl="alignAcc1" presStyleIdx="2" presStyleCnt="3">
        <dgm:presLayoutVars>
          <dgm:bulletEnabled val="1"/>
        </dgm:presLayoutVars>
      </dgm:prSet>
      <dgm:spPr/>
    </dgm:pt>
    <dgm:pt modelId="{638B159D-256B-4840-9667-B484E21E286F}" type="pres">
      <dgm:prSet presAssocID="{92651046-E332-4408-98B7-00A14E86A3C7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BECD3D4-3EE3-42D9-837A-D710EA7867DA}" type="pres">
      <dgm:prSet presAssocID="{92651046-E332-4408-98B7-00A14E86A3C7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7AD25BF7-C855-4B2A-BB50-44C891EB121D}" type="presOf" srcId="{A846A8FA-C5C3-45DC-BD0E-6DC1C346D464}" destId="{56BB14B9-4782-499E-A64B-1AAAF9395F1C}" srcOrd="0" destOrd="3" presId="urn:microsoft.com/office/officeart/2005/8/layout/target3"/>
    <dgm:cxn modelId="{4C246FBC-9B35-475B-879F-805FE802C251}" type="presOf" srcId="{9FEEB26D-67F3-41F8-8E36-B46DAF336FC0}" destId="{EBECD3D4-3EE3-42D9-837A-D710EA7867DA}" srcOrd="0" destOrd="1" presId="urn:microsoft.com/office/officeart/2005/8/layout/target3"/>
    <dgm:cxn modelId="{6A2448F5-4A67-493C-AC7E-B2EFF0DDC834}" srcId="{9A1265A6-CA32-41C2-BA90-06907F2C55F9}" destId="{92651046-E332-4408-98B7-00A14E86A3C7}" srcOrd="2" destOrd="0" parTransId="{94C1A8AB-A9D4-4D38-AD8B-1FAD68E18DD2}" sibTransId="{59BE35C6-F84F-4E81-A40E-5AFD3AACD0B1}"/>
    <dgm:cxn modelId="{92632186-09A4-4AFB-A63C-705C5B93E14B}" type="presOf" srcId="{92651046-E332-4408-98B7-00A14E86A3C7}" destId="{BC1E060F-F792-47BB-A09B-052B28322952}" srcOrd="0" destOrd="0" presId="urn:microsoft.com/office/officeart/2005/8/layout/target3"/>
    <dgm:cxn modelId="{26739E26-02B9-466A-A7B4-2A204970D9F8}" type="presOf" srcId="{1CCAF6B2-509A-4312-9C42-0C8B43DCE610}" destId="{5E5B4749-6976-4D86-9154-DE10B4F8AA89}" srcOrd="1" destOrd="0" presId="urn:microsoft.com/office/officeart/2005/8/layout/target3"/>
    <dgm:cxn modelId="{E33565A2-32A4-402A-8166-147D6950EB71}" type="presOf" srcId="{A67D50BA-E49D-4039-9B96-5F0012D75278}" destId="{56BB14B9-4782-499E-A64B-1AAAF9395F1C}" srcOrd="0" destOrd="0" presId="urn:microsoft.com/office/officeart/2005/8/layout/target3"/>
    <dgm:cxn modelId="{8772151D-FCD9-4903-BC94-C68B8A39A50D}" srcId="{1CCAF6B2-509A-4312-9C42-0C8B43DCE610}" destId="{A67D50BA-E49D-4039-9B96-5F0012D75278}" srcOrd="0" destOrd="0" parTransId="{F242B46B-1745-428A-B6B0-588DBD990405}" sibTransId="{D75EBD00-F721-423A-B47D-026081A80F19}"/>
    <dgm:cxn modelId="{06996E99-A46E-4E73-A0E2-3FDF08007640}" srcId="{92651046-E332-4408-98B7-00A14E86A3C7}" destId="{C3A622C8-795C-4B38-8E4B-386BA39F2702}" srcOrd="0" destOrd="0" parTransId="{FA82411C-A414-4E74-AB11-86094EFD2B89}" sibTransId="{7271A7C0-32CC-434F-BEB0-43AD0AC936B6}"/>
    <dgm:cxn modelId="{E2E51B32-83FD-443E-91F8-3430B0F14899}" srcId="{1CCAF6B2-509A-4312-9C42-0C8B43DCE610}" destId="{76891076-142D-418A-881C-FABFD31F0B22}" srcOrd="1" destOrd="0" parTransId="{5FA28C4E-9BF9-4982-82D5-1ED157464127}" sibTransId="{9ACC06CD-E75E-4538-B6B9-9D6B4AF898AE}"/>
    <dgm:cxn modelId="{45880C70-BBB8-44CD-AEF6-518B7FA16BC7}" srcId="{92651046-E332-4408-98B7-00A14E86A3C7}" destId="{35905D9A-C389-4C0E-93EC-72F8B4161FF1}" srcOrd="2" destOrd="0" parTransId="{BE19B06D-9028-4CDA-8DA0-B075677DF90B}" sibTransId="{63F82171-4587-4F83-8688-AE5F5F3185DE}"/>
    <dgm:cxn modelId="{DF8598DA-90C9-4B45-9B92-A3039ED9F269}" type="presOf" srcId="{1CCAF6B2-509A-4312-9C42-0C8B43DCE610}" destId="{603E889C-E1CA-49F1-8BE9-12BFFE8AE811}" srcOrd="0" destOrd="0" presId="urn:microsoft.com/office/officeart/2005/8/layout/target3"/>
    <dgm:cxn modelId="{C3EBDDF6-E4D1-4619-A0D9-7BFEC948038A}" type="presOf" srcId="{8EEC7144-CACA-4531-8420-9E0FA5F32797}" destId="{9371DC5E-D4B4-4F39-8598-E5AB7CED1B8C}" srcOrd="1" destOrd="0" presId="urn:microsoft.com/office/officeart/2005/8/layout/target3"/>
    <dgm:cxn modelId="{4FF7B119-1F0D-485F-A239-06FF3AF4ED1C}" srcId="{1CCAF6B2-509A-4312-9C42-0C8B43DCE610}" destId="{07704FDC-8732-473B-910A-24BC4A6DB4DF}" srcOrd="2" destOrd="0" parTransId="{FD7073F6-8CBD-48B0-A23A-DEA2AB53DDC4}" sibTransId="{08AD999B-4907-4D48-AFDB-F4B2BFBF9B5F}"/>
    <dgm:cxn modelId="{3995A0BF-E401-4E90-B21D-C100F318DA73}" type="presOf" srcId="{9A1265A6-CA32-41C2-BA90-06907F2C55F9}" destId="{FA813AB6-2641-4D2A-9B33-F4EBB375F528}" srcOrd="0" destOrd="0" presId="urn:microsoft.com/office/officeart/2005/8/layout/target3"/>
    <dgm:cxn modelId="{D5471774-D466-49D7-BA3E-1014C35B374C}" srcId="{9A1265A6-CA32-41C2-BA90-06907F2C55F9}" destId="{8EEC7144-CACA-4531-8420-9E0FA5F32797}" srcOrd="0" destOrd="0" parTransId="{628BCB71-CAA4-4617-950A-19C0AD4109D1}" sibTransId="{EAAC813C-A211-4826-9B2A-3B7730351929}"/>
    <dgm:cxn modelId="{50071BBD-7862-4B59-9B20-204C6D278784}" type="presOf" srcId="{A3CFCCD6-1F65-4CD3-9329-350647DABED9}" destId="{81CB0CC6-B029-4294-A708-5602F1E5BFA5}" srcOrd="0" destOrd="0" presId="urn:microsoft.com/office/officeart/2005/8/layout/target3"/>
    <dgm:cxn modelId="{D552FE84-A1DC-4813-B8F4-137D03B46BC7}" type="presOf" srcId="{C3A622C8-795C-4B38-8E4B-386BA39F2702}" destId="{EBECD3D4-3EE3-42D9-837A-D710EA7867DA}" srcOrd="0" destOrd="0" presId="urn:microsoft.com/office/officeart/2005/8/layout/target3"/>
    <dgm:cxn modelId="{392EF763-4BA7-438B-9EA7-DEDFC82380B1}" srcId="{1CCAF6B2-509A-4312-9C42-0C8B43DCE610}" destId="{A846A8FA-C5C3-45DC-BD0E-6DC1C346D464}" srcOrd="3" destOrd="0" parTransId="{9B026C24-5329-41FE-ADED-4A6BD7B86F4B}" sibTransId="{04079B6B-055E-4094-9809-89444263DFF0}"/>
    <dgm:cxn modelId="{B963D3BE-49B1-4EE9-B092-A68BC5C5B024}" srcId="{8EEC7144-CACA-4531-8420-9E0FA5F32797}" destId="{A3CFCCD6-1F65-4CD3-9329-350647DABED9}" srcOrd="0" destOrd="0" parTransId="{4A5C116B-8F7C-4B0A-ACC6-C8A5883A5226}" sibTransId="{0E1834DC-DDCF-4DB7-BDFA-222D77A588E0}"/>
    <dgm:cxn modelId="{6150500C-3741-4C11-86EB-53C7164F4479}" type="presOf" srcId="{07704FDC-8732-473B-910A-24BC4A6DB4DF}" destId="{56BB14B9-4782-499E-A64B-1AAAF9395F1C}" srcOrd="0" destOrd="2" presId="urn:microsoft.com/office/officeart/2005/8/layout/target3"/>
    <dgm:cxn modelId="{050674BF-7431-4653-9E62-6E9888231CC4}" type="presOf" srcId="{76891076-142D-418A-881C-FABFD31F0B22}" destId="{56BB14B9-4782-499E-A64B-1AAAF9395F1C}" srcOrd="0" destOrd="1" presId="urn:microsoft.com/office/officeart/2005/8/layout/target3"/>
    <dgm:cxn modelId="{03C538D5-172A-486D-B768-4C257ED0EFBC}" type="presOf" srcId="{8EEC7144-CACA-4531-8420-9E0FA5F32797}" destId="{9AD3820A-1F29-4B02-B8E0-3B50695DCF5C}" srcOrd="0" destOrd="0" presId="urn:microsoft.com/office/officeart/2005/8/layout/target3"/>
    <dgm:cxn modelId="{BB5D6FBC-7ACD-443C-9765-9A8710B47CB8}" srcId="{9A1265A6-CA32-41C2-BA90-06907F2C55F9}" destId="{1CCAF6B2-509A-4312-9C42-0C8B43DCE610}" srcOrd="1" destOrd="0" parTransId="{9DF7390A-2C8E-451D-8783-D96B92CDB8DD}" sibTransId="{05908850-7909-41BA-BBF4-5B145DD0AABA}"/>
    <dgm:cxn modelId="{59512673-7797-4437-BF2B-92D9DD24CF12}" type="presOf" srcId="{35905D9A-C389-4C0E-93EC-72F8B4161FF1}" destId="{EBECD3D4-3EE3-42D9-837A-D710EA7867DA}" srcOrd="0" destOrd="2" presId="urn:microsoft.com/office/officeart/2005/8/layout/target3"/>
    <dgm:cxn modelId="{BA1AA8D7-D4EF-4C10-AEF3-E324E9407FAB}" type="presOf" srcId="{92651046-E332-4408-98B7-00A14E86A3C7}" destId="{638B159D-256B-4840-9667-B484E21E286F}" srcOrd="1" destOrd="0" presId="urn:microsoft.com/office/officeart/2005/8/layout/target3"/>
    <dgm:cxn modelId="{3643C2D8-3DEF-43E7-987F-D141ABB53B0A}" srcId="{92651046-E332-4408-98B7-00A14E86A3C7}" destId="{9FEEB26D-67F3-41F8-8E36-B46DAF336FC0}" srcOrd="1" destOrd="0" parTransId="{7FEEB8C6-D0AF-45C0-9C93-3A3918C75DAE}" sibTransId="{AC9A9FA0-6A28-489D-83E3-7F187DD0F435}"/>
    <dgm:cxn modelId="{5671BD7C-FCDB-45B5-A4AB-56828655A74A}" type="presParOf" srcId="{FA813AB6-2641-4D2A-9B33-F4EBB375F528}" destId="{71CDDF73-0375-4313-8207-084CB8AB3559}" srcOrd="0" destOrd="0" presId="urn:microsoft.com/office/officeart/2005/8/layout/target3"/>
    <dgm:cxn modelId="{0DF27BD3-6094-4AA7-8C4A-72C8AE2C0356}" type="presParOf" srcId="{FA813AB6-2641-4D2A-9B33-F4EBB375F528}" destId="{C0029ED4-A60B-4260-85DB-66287442A5D1}" srcOrd="1" destOrd="0" presId="urn:microsoft.com/office/officeart/2005/8/layout/target3"/>
    <dgm:cxn modelId="{61B46D4C-8CB5-481C-A9F8-52A7A90B5F17}" type="presParOf" srcId="{FA813AB6-2641-4D2A-9B33-F4EBB375F528}" destId="{9AD3820A-1F29-4B02-B8E0-3B50695DCF5C}" srcOrd="2" destOrd="0" presId="urn:microsoft.com/office/officeart/2005/8/layout/target3"/>
    <dgm:cxn modelId="{C5BBC8F7-6277-449C-97F6-C0C379CD1023}" type="presParOf" srcId="{FA813AB6-2641-4D2A-9B33-F4EBB375F528}" destId="{EC168992-B7D6-4E8F-9438-64C03D57D1DB}" srcOrd="3" destOrd="0" presId="urn:microsoft.com/office/officeart/2005/8/layout/target3"/>
    <dgm:cxn modelId="{77D3D1E7-AA03-47E1-A762-9C2C4D666AF3}" type="presParOf" srcId="{FA813AB6-2641-4D2A-9B33-F4EBB375F528}" destId="{A9913F1F-2A7C-4657-86E5-B8854BD020C6}" srcOrd="4" destOrd="0" presId="urn:microsoft.com/office/officeart/2005/8/layout/target3"/>
    <dgm:cxn modelId="{76A30D97-02EC-49F0-8A96-17FF4A871A5A}" type="presParOf" srcId="{FA813AB6-2641-4D2A-9B33-F4EBB375F528}" destId="{603E889C-E1CA-49F1-8BE9-12BFFE8AE811}" srcOrd="5" destOrd="0" presId="urn:microsoft.com/office/officeart/2005/8/layout/target3"/>
    <dgm:cxn modelId="{3875FB31-3EBA-4CA7-A4E4-8C04A9C34EA7}" type="presParOf" srcId="{FA813AB6-2641-4D2A-9B33-F4EBB375F528}" destId="{89B3D969-13FD-4BEC-8DA8-23575DA3396F}" srcOrd="6" destOrd="0" presId="urn:microsoft.com/office/officeart/2005/8/layout/target3"/>
    <dgm:cxn modelId="{75A469E8-AF4E-44DA-9D9B-6D8C1AAC89A0}" type="presParOf" srcId="{FA813AB6-2641-4D2A-9B33-F4EBB375F528}" destId="{5C420CE6-2DA8-4985-B7E0-609F45E41EA5}" srcOrd="7" destOrd="0" presId="urn:microsoft.com/office/officeart/2005/8/layout/target3"/>
    <dgm:cxn modelId="{28828A8C-F8BB-4825-88F0-68123806B2D7}" type="presParOf" srcId="{FA813AB6-2641-4D2A-9B33-F4EBB375F528}" destId="{BC1E060F-F792-47BB-A09B-052B28322952}" srcOrd="8" destOrd="0" presId="urn:microsoft.com/office/officeart/2005/8/layout/target3"/>
    <dgm:cxn modelId="{0593F2FD-8CAF-437A-B6C4-1EDE5CE53909}" type="presParOf" srcId="{FA813AB6-2641-4D2A-9B33-F4EBB375F528}" destId="{9371DC5E-D4B4-4F39-8598-E5AB7CED1B8C}" srcOrd="9" destOrd="0" presId="urn:microsoft.com/office/officeart/2005/8/layout/target3"/>
    <dgm:cxn modelId="{50F2BFE9-D0BB-41BE-8D30-7A9A24365F12}" type="presParOf" srcId="{FA813AB6-2641-4D2A-9B33-F4EBB375F528}" destId="{81CB0CC6-B029-4294-A708-5602F1E5BFA5}" srcOrd="10" destOrd="0" presId="urn:microsoft.com/office/officeart/2005/8/layout/target3"/>
    <dgm:cxn modelId="{4656A3E4-E66A-49CD-9298-E7CB7004C6C5}" type="presParOf" srcId="{FA813AB6-2641-4D2A-9B33-F4EBB375F528}" destId="{5E5B4749-6976-4D86-9154-DE10B4F8AA89}" srcOrd="11" destOrd="0" presId="urn:microsoft.com/office/officeart/2005/8/layout/target3"/>
    <dgm:cxn modelId="{D2BE9481-C077-495E-AD91-1F65E63A7040}" type="presParOf" srcId="{FA813AB6-2641-4D2A-9B33-F4EBB375F528}" destId="{56BB14B9-4782-499E-A64B-1AAAF9395F1C}" srcOrd="12" destOrd="0" presId="urn:microsoft.com/office/officeart/2005/8/layout/target3"/>
    <dgm:cxn modelId="{CA2198BF-C387-43B8-8D98-C3E29809B0EA}" type="presParOf" srcId="{FA813AB6-2641-4D2A-9B33-F4EBB375F528}" destId="{638B159D-256B-4840-9667-B484E21E286F}" srcOrd="13" destOrd="0" presId="urn:microsoft.com/office/officeart/2005/8/layout/target3"/>
    <dgm:cxn modelId="{86D504B4-901E-402A-B848-44ED83A8EB60}" type="presParOf" srcId="{FA813AB6-2641-4D2A-9B33-F4EBB375F528}" destId="{EBECD3D4-3EE3-42D9-837A-D710EA7867D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359E1E-0BC6-471B-A398-C4AE3F90CEF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2F03FB-EE02-49FB-9CA7-EB2B913D688F}">
      <dgm:prSet phldrT="[Text]"/>
      <dgm:spPr>
        <a:solidFill>
          <a:srgbClr val="C00000"/>
        </a:solidFill>
      </dgm:spPr>
      <dgm:t>
        <a:bodyPr/>
        <a:lstStyle/>
        <a:p>
          <a:r>
            <a:rPr lang="id-ID" dirty="0"/>
            <a:t>Wiwik Gusnita</a:t>
          </a:r>
        </a:p>
      </dgm:t>
    </dgm:pt>
    <dgm:pt modelId="{EFA33A88-3335-42BA-B7AE-1CD24CF39B50}" type="parTrans" cxnId="{003B5D5E-292B-4134-A93D-CFB5737B6AC5}">
      <dgm:prSet/>
      <dgm:spPr/>
      <dgm:t>
        <a:bodyPr/>
        <a:lstStyle/>
        <a:p>
          <a:endParaRPr lang="id-ID"/>
        </a:p>
      </dgm:t>
    </dgm:pt>
    <dgm:pt modelId="{9E2D209D-E70C-406B-9882-A563029978B2}" type="sibTrans" cxnId="{003B5D5E-292B-4134-A93D-CFB5737B6AC5}">
      <dgm:prSet/>
      <dgm:spPr/>
      <dgm:t>
        <a:bodyPr/>
        <a:lstStyle/>
        <a:p>
          <a:endParaRPr lang="id-ID"/>
        </a:p>
      </dgm:t>
    </dgm:pt>
    <dgm:pt modelId="{48029A9B-D06C-4392-A047-2F810B7DE96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id-ID" dirty="0"/>
            <a:t>*Kelompok Tradisional                    Suami</a:t>
          </a:r>
        </a:p>
        <a:p>
          <a:pPr algn="l"/>
          <a:r>
            <a:rPr lang="id-ID" dirty="0"/>
            <a:t>*Kelompok Modern                  Suami-Isteri</a:t>
          </a:r>
        </a:p>
      </dgm:t>
    </dgm:pt>
    <dgm:pt modelId="{3755E86C-6F2C-4656-9A80-DF5CDE3A4B31}" type="parTrans" cxnId="{36462A89-6472-407B-8751-332CB1384A58}">
      <dgm:prSet/>
      <dgm:spPr/>
      <dgm:t>
        <a:bodyPr/>
        <a:lstStyle/>
        <a:p>
          <a:endParaRPr lang="id-ID"/>
        </a:p>
      </dgm:t>
    </dgm:pt>
    <dgm:pt modelId="{C7ED8216-649B-44EB-8565-F096976F5162}" type="sibTrans" cxnId="{36462A89-6472-407B-8751-332CB1384A58}">
      <dgm:prSet/>
      <dgm:spPr/>
      <dgm:t>
        <a:bodyPr/>
        <a:lstStyle/>
        <a:p>
          <a:endParaRPr lang="id-ID"/>
        </a:p>
      </dgm:t>
    </dgm:pt>
    <dgm:pt modelId="{B3BB2420-D876-41E8-B2DE-CB494D4DD4D3}">
      <dgm:prSet phldrT="[Text]"/>
      <dgm:spPr/>
      <dgm:t>
        <a:bodyPr/>
        <a:lstStyle/>
        <a:p>
          <a:r>
            <a:rPr lang="id-ID" dirty="0"/>
            <a:t>Scanzoni &amp; Scanzoni</a:t>
          </a:r>
        </a:p>
      </dgm:t>
    </dgm:pt>
    <dgm:pt modelId="{7BC6A52B-358A-450C-9E55-027D222759CE}" type="parTrans" cxnId="{F328F905-44CB-4304-89BF-9C660239AEEF}">
      <dgm:prSet/>
      <dgm:spPr/>
      <dgm:t>
        <a:bodyPr/>
        <a:lstStyle/>
        <a:p>
          <a:endParaRPr lang="id-ID"/>
        </a:p>
      </dgm:t>
    </dgm:pt>
    <dgm:pt modelId="{6D7DEE1F-DBFE-4724-8E74-B4D8DE03DF8F}" type="sibTrans" cxnId="{F328F905-44CB-4304-89BF-9C660239AEEF}">
      <dgm:prSet/>
      <dgm:spPr/>
      <dgm:t>
        <a:bodyPr/>
        <a:lstStyle/>
        <a:p>
          <a:endParaRPr lang="id-ID"/>
        </a:p>
      </dgm:t>
    </dgm:pt>
    <dgm:pt modelId="{7A53024C-1FFC-4C79-8E91-F1F2EDF3A9DE}">
      <dgm:prSet phldrT="[Text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id-ID" dirty="0"/>
            <a:t>Gambaran struktur kekuasaan dlm keluarga</a:t>
          </a:r>
        </a:p>
      </dgm:t>
    </dgm:pt>
    <dgm:pt modelId="{C50EEE96-83E3-4987-BF47-E2B4D202EC41}" type="parTrans" cxnId="{6D8C3272-244D-435E-87D9-39C719C4B8E6}">
      <dgm:prSet/>
      <dgm:spPr/>
      <dgm:t>
        <a:bodyPr/>
        <a:lstStyle/>
        <a:p>
          <a:endParaRPr lang="id-ID"/>
        </a:p>
      </dgm:t>
    </dgm:pt>
    <dgm:pt modelId="{8894758C-92DE-4DB0-AE55-8B118E12E0FD}" type="sibTrans" cxnId="{6D8C3272-244D-435E-87D9-39C719C4B8E6}">
      <dgm:prSet/>
      <dgm:spPr/>
      <dgm:t>
        <a:bodyPr/>
        <a:lstStyle/>
        <a:p>
          <a:endParaRPr lang="id-ID"/>
        </a:p>
      </dgm:t>
    </dgm:pt>
    <dgm:pt modelId="{B5E28571-A1C4-4989-9BA1-E719CB53380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dirty="0"/>
            <a:t>Syamsiah Achmad</a:t>
          </a:r>
        </a:p>
      </dgm:t>
    </dgm:pt>
    <dgm:pt modelId="{AE4C65BC-56C9-46CA-822B-2EC4650D8BBC}" type="parTrans" cxnId="{6413DDFB-CAAC-43D3-8CBA-A179053B2E8A}">
      <dgm:prSet/>
      <dgm:spPr/>
      <dgm:t>
        <a:bodyPr/>
        <a:lstStyle/>
        <a:p>
          <a:endParaRPr lang="id-ID"/>
        </a:p>
      </dgm:t>
    </dgm:pt>
    <dgm:pt modelId="{3754F7EB-87C6-43A6-A9BA-204AA2266260}" type="sibTrans" cxnId="{6413DDFB-CAAC-43D3-8CBA-A179053B2E8A}">
      <dgm:prSet/>
      <dgm:spPr/>
      <dgm:t>
        <a:bodyPr/>
        <a:lstStyle/>
        <a:p>
          <a:endParaRPr lang="id-ID"/>
        </a:p>
      </dgm:t>
    </dgm:pt>
    <dgm:pt modelId="{A607907F-260F-4371-9204-2422B18959E0}">
      <dgm:prSet phldrT="[Text]"/>
      <dgm:spPr>
        <a:solidFill>
          <a:schemeClr val="accent5">
            <a:alpha val="90000"/>
          </a:schemeClr>
        </a:solidFill>
      </dgm:spPr>
      <dgm:t>
        <a:bodyPr/>
        <a:lstStyle/>
        <a:p>
          <a:r>
            <a:rPr lang="id-ID" dirty="0"/>
            <a:t>1. Keputusan Individu</a:t>
          </a:r>
        </a:p>
        <a:p>
          <a:r>
            <a:rPr lang="id-ID" dirty="0"/>
            <a:t>2. Keputusan Kolektif</a:t>
          </a:r>
        </a:p>
      </dgm:t>
    </dgm:pt>
    <dgm:pt modelId="{3E440953-BE79-4416-9788-8D58E74A30B3}" type="parTrans" cxnId="{9B8FCA34-373A-4C42-A2EF-2DFEC7B1E64C}">
      <dgm:prSet/>
      <dgm:spPr/>
      <dgm:t>
        <a:bodyPr/>
        <a:lstStyle/>
        <a:p>
          <a:endParaRPr lang="id-ID"/>
        </a:p>
      </dgm:t>
    </dgm:pt>
    <dgm:pt modelId="{A1B454E6-CB59-4F9B-9F82-167A65046FEA}" type="sibTrans" cxnId="{9B8FCA34-373A-4C42-A2EF-2DFEC7B1E64C}">
      <dgm:prSet/>
      <dgm:spPr/>
      <dgm:t>
        <a:bodyPr/>
        <a:lstStyle/>
        <a:p>
          <a:endParaRPr lang="id-ID"/>
        </a:p>
      </dgm:t>
    </dgm:pt>
    <dgm:pt modelId="{46A0EB02-628F-4C11-8339-35F72C2341BE}" type="pres">
      <dgm:prSet presAssocID="{96359E1E-0BC6-471B-A398-C4AE3F90CEF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D40510F-3B8A-4D1B-8818-C6597376BA11}" type="pres">
      <dgm:prSet presAssocID="{542F03FB-EE02-49FB-9CA7-EB2B913D688F}" presName="horFlow" presStyleCnt="0"/>
      <dgm:spPr/>
    </dgm:pt>
    <dgm:pt modelId="{791A33F2-7BBD-4636-8174-9AC8FB8E7FC3}" type="pres">
      <dgm:prSet presAssocID="{542F03FB-EE02-49FB-9CA7-EB2B913D688F}" presName="bigChev" presStyleLbl="node1" presStyleIdx="0" presStyleCnt="3"/>
      <dgm:spPr/>
    </dgm:pt>
    <dgm:pt modelId="{68D56B5C-9A44-4446-8D13-982AA606FDE3}" type="pres">
      <dgm:prSet presAssocID="{3755E86C-6F2C-4656-9A80-DF5CDE3A4B31}" presName="parTrans" presStyleCnt="0"/>
      <dgm:spPr/>
    </dgm:pt>
    <dgm:pt modelId="{83D20DB0-5AF2-4CEE-9C39-532F79B652D8}" type="pres">
      <dgm:prSet presAssocID="{48029A9B-D06C-4392-A047-2F810B7DE96E}" presName="node" presStyleLbl="alignAccFollowNode1" presStyleIdx="0" presStyleCnt="3" custScaleX="276591">
        <dgm:presLayoutVars>
          <dgm:bulletEnabled val="1"/>
        </dgm:presLayoutVars>
      </dgm:prSet>
      <dgm:spPr/>
    </dgm:pt>
    <dgm:pt modelId="{6AFF3E01-10C8-4ABA-AD5A-B4EB75E8123C}" type="pres">
      <dgm:prSet presAssocID="{542F03FB-EE02-49FB-9CA7-EB2B913D688F}" presName="vSp" presStyleCnt="0"/>
      <dgm:spPr/>
    </dgm:pt>
    <dgm:pt modelId="{4F5E8E7D-2395-43EA-BBC6-D793BE92250C}" type="pres">
      <dgm:prSet presAssocID="{B3BB2420-D876-41E8-B2DE-CB494D4DD4D3}" presName="horFlow" presStyleCnt="0"/>
      <dgm:spPr/>
    </dgm:pt>
    <dgm:pt modelId="{45E322A6-7DAC-4390-ABD6-018865DE18E9}" type="pres">
      <dgm:prSet presAssocID="{B3BB2420-D876-41E8-B2DE-CB494D4DD4D3}" presName="bigChev" presStyleLbl="node1" presStyleIdx="1" presStyleCnt="3"/>
      <dgm:spPr/>
    </dgm:pt>
    <dgm:pt modelId="{7CDBCAF8-9645-4E06-A71F-22DBB2EC87E3}" type="pres">
      <dgm:prSet presAssocID="{C50EEE96-83E3-4987-BF47-E2B4D202EC41}" presName="parTrans" presStyleCnt="0"/>
      <dgm:spPr/>
    </dgm:pt>
    <dgm:pt modelId="{642B6091-A8A8-4885-ACA1-8E70AEF97E49}" type="pres">
      <dgm:prSet presAssocID="{7A53024C-1FFC-4C79-8E91-F1F2EDF3A9DE}" presName="node" presStyleLbl="alignAccFollowNode1" presStyleIdx="1" presStyleCnt="3" custScaleX="210331" custLinFactNeighborX="-35113" custLinFactNeighborY="1577">
        <dgm:presLayoutVars>
          <dgm:bulletEnabled val="1"/>
        </dgm:presLayoutVars>
      </dgm:prSet>
      <dgm:spPr/>
    </dgm:pt>
    <dgm:pt modelId="{CB3AD6EB-90D2-483C-83B3-CB74535EFFD7}" type="pres">
      <dgm:prSet presAssocID="{B3BB2420-D876-41E8-B2DE-CB494D4DD4D3}" presName="vSp" presStyleCnt="0"/>
      <dgm:spPr/>
    </dgm:pt>
    <dgm:pt modelId="{34F34767-AE6C-49A1-B4C6-A87B5505CD0E}" type="pres">
      <dgm:prSet presAssocID="{B5E28571-A1C4-4989-9BA1-E719CB533809}" presName="horFlow" presStyleCnt="0"/>
      <dgm:spPr/>
    </dgm:pt>
    <dgm:pt modelId="{4D994821-836F-4E77-8FEA-57B80C3BFE51}" type="pres">
      <dgm:prSet presAssocID="{B5E28571-A1C4-4989-9BA1-E719CB533809}" presName="bigChev" presStyleLbl="node1" presStyleIdx="2" presStyleCnt="3"/>
      <dgm:spPr/>
    </dgm:pt>
    <dgm:pt modelId="{E69503F6-357E-436E-801E-2098822E648E}" type="pres">
      <dgm:prSet presAssocID="{3E440953-BE79-4416-9788-8D58E74A30B3}" presName="parTrans" presStyleCnt="0"/>
      <dgm:spPr/>
    </dgm:pt>
    <dgm:pt modelId="{8446DE55-D7AD-453C-B4B2-7A0DE2AE2854}" type="pres">
      <dgm:prSet presAssocID="{A607907F-260F-4371-9204-2422B18959E0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B78D468C-2C8B-49B3-9343-4599A4D7CB26}" type="presOf" srcId="{B5E28571-A1C4-4989-9BA1-E719CB533809}" destId="{4D994821-836F-4E77-8FEA-57B80C3BFE51}" srcOrd="0" destOrd="0" presId="urn:microsoft.com/office/officeart/2005/8/layout/lProcess3"/>
    <dgm:cxn modelId="{003B5D5E-292B-4134-A93D-CFB5737B6AC5}" srcId="{96359E1E-0BC6-471B-A398-C4AE3F90CEF7}" destId="{542F03FB-EE02-49FB-9CA7-EB2B913D688F}" srcOrd="0" destOrd="0" parTransId="{EFA33A88-3335-42BA-B7AE-1CD24CF39B50}" sibTransId="{9E2D209D-E70C-406B-9882-A563029978B2}"/>
    <dgm:cxn modelId="{9B8FCA34-373A-4C42-A2EF-2DFEC7B1E64C}" srcId="{B5E28571-A1C4-4989-9BA1-E719CB533809}" destId="{A607907F-260F-4371-9204-2422B18959E0}" srcOrd="0" destOrd="0" parTransId="{3E440953-BE79-4416-9788-8D58E74A30B3}" sibTransId="{A1B454E6-CB59-4F9B-9F82-167A65046FEA}"/>
    <dgm:cxn modelId="{5C7A34D9-7916-405C-89E9-76422D1B3975}" type="presOf" srcId="{48029A9B-D06C-4392-A047-2F810B7DE96E}" destId="{83D20DB0-5AF2-4CEE-9C39-532F79B652D8}" srcOrd="0" destOrd="0" presId="urn:microsoft.com/office/officeart/2005/8/layout/lProcess3"/>
    <dgm:cxn modelId="{6D8C3272-244D-435E-87D9-39C719C4B8E6}" srcId="{B3BB2420-D876-41E8-B2DE-CB494D4DD4D3}" destId="{7A53024C-1FFC-4C79-8E91-F1F2EDF3A9DE}" srcOrd="0" destOrd="0" parTransId="{C50EEE96-83E3-4987-BF47-E2B4D202EC41}" sibTransId="{8894758C-92DE-4DB0-AE55-8B118E12E0FD}"/>
    <dgm:cxn modelId="{BE8D2EA7-CD9B-4FE4-B8F7-7E122840FCFE}" type="presOf" srcId="{96359E1E-0BC6-471B-A398-C4AE3F90CEF7}" destId="{46A0EB02-628F-4C11-8339-35F72C2341BE}" srcOrd="0" destOrd="0" presId="urn:microsoft.com/office/officeart/2005/8/layout/lProcess3"/>
    <dgm:cxn modelId="{F328F905-44CB-4304-89BF-9C660239AEEF}" srcId="{96359E1E-0BC6-471B-A398-C4AE3F90CEF7}" destId="{B3BB2420-D876-41E8-B2DE-CB494D4DD4D3}" srcOrd="1" destOrd="0" parTransId="{7BC6A52B-358A-450C-9E55-027D222759CE}" sibTransId="{6D7DEE1F-DBFE-4724-8E74-B4D8DE03DF8F}"/>
    <dgm:cxn modelId="{80C2B5B7-343D-48F2-8882-12E33C423F66}" type="presOf" srcId="{542F03FB-EE02-49FB-9CA7-EB2B913D688F}" destId="{791A33F2-7BBD-4636-8174-9AC8FB8E7FC3}" srcOrd="0" destOrd="0" presId="urn:microsoft.com/office/officeart/2005/8/layout/lProcess3"/>
    <dgm:cxn modelId="{030F3FC4-D395-45C6-8364-3E883BA585B6}" type="presOf" srcId="{B3BB2420-D876-41E8-B2DE-CB494D4DD4D3}" destId="{45E322A6-7DAC-4390-ABD6-018865DE18E9}" srcOrd="0" destOrd="0" presId="urn:microsoft.com/office/officeart/2005/8/layout/lProcess3"/>
    <dgm:cxn modelId="{36462A89-6472-407B-8751-332CB1384A58}" srcId="{542F03FB-EE02-49FB-9CA7-EB2B913D688F}" destId="{48029A9B-D06C-4392-A047-2F810B7DE96E}" srcOrd="0" destOrd="0" parTransId="{3755E86C-6F2C-4656-9A80-DF5CDE3A4B31}" sibTransId="{C7ED8216-649B-44EB-8565-F096976F5162}"/>
    <dgm:cxn modelId="{6413DDFB-CAAC-43D3-8CBA-A179053B2E8A}" srcId="{96359E1E-0BC6-471B-A398-C4AE3F90CEF7}" destId="{B5E28571-A1C4-4989-9BA1-E719CB533809}" srcOrd="2" destOrd="0" parTransId="{AE4C65BC-56C9-46CA-822B-2EC4650D8BBC}" sibTransId="{3754F7EB-87C6-43A6-A9BA-204AA2266260}"/>
    <dgm:cxn modelId="{17F9E199-8D09-4E7C-BF54-BCCDB9C5F966}" type="presOf" srcId="{7A53024C-1FFC-4C79-8E91-F1F2EDF3A9DE}" destId="{642B6091-A8A8-4885-ACA1-8E70AEF97E49}" srcOrd="0" destOrd="0" presId="urn:microsoft.com/office/officeart/2005/8/layout/lProcess3"/>
    <dgm:cxn modelId="{07D3FA0A-57A0-4C97-B11A-A8D10C2A0056}" type="presOf" srcId="{A607907F-260F-4371-9204-2422B18959E0}" destId="{8446DE55-D7AD-453C-B4B2-7A0DE2AE2854}" srcOrd="0" destOrd="0" presId="urn:microsoft.com/office/officeart/2005/8/layout/lProcess3"/>
    <dgm:cxn modelId="{B91B58A2-2286-495F-BD04-C5BEC2704AC6}" type="presParOf" srcId="{46A0EB02-628F-4C11-8339-35F72C2341BE}" destId="{CD40510F-3B8A-4D1B-8818-C6597376BA11}" srcOrd="0" destOrd="0" presId="urn:microsoft.com/office/officeart/2005/8/layout/lProcess3"/>
    <dgm:cxn modelId="{275C5726-1481-4F36-868B-5F68620CD2B8}" type="presParOf" srcId="{CD40510F-3B8A-4D1B-8818-C6597376BA11}" destId="{791A33F2-7BBD-4636-8174-9AC8FB8E7FC3}" srcOrd="0" destOrd="0" presId="urn:microsoft.com/office/officeart/2005/8/layout/lProcess3"/>
    <dgm:cxn modelId="{D9796C88-6072-4ADB-93F1-B465B4429943}" type="presParOf" srcId="{CD40510F-3B8A-4D1B-8818-C6597376BA11}" destId="{68D56B5C-9A44-4446-8D13-982AA606FDE3}" srcOrd="1" destOrd="0" presId="urn:microsoft.com/office/officeart/2005/8/layout/lProcess3"/>
    <dgm:cxn modelId="{8EB79B54-8693-4026-A530-5478869E5937}" type="presParOf" srcId="{CD40510F-3B8A-4D1B-8818-C6597376BA11}" destId="{83D20DB0-5AF2-4CEE-9C39-532F79B652D8}" srcOrd="2" destOrd="0" presId="urn:microsoft.com/office/officeart/2005/8/layout/lProcess3"/>
    <dgm:cxn modelId="{DE87B5A4-F961-4E44-BB7F-1A2F833D98F7}" type="presParOf" srcId="{46A0EB02-628F-4C11-8339-35F72C2341BE}" destId="{6AFF3E01-10C8-4ABA-AD5A-B4EB75E8123C}" srcOrd="1" destOrd="0" presId="urn:microsoft.com/office/officeart/2005/8/layout/lProcess3"/>
    <dgm:cxn modelId="{B1F16E8C-0E0B-4B3B-A98B-4E0721D531C5}" type="presParOf" srcId="{46A0EB02-628F-4C11-8339-35F72C2341BE}" destId="{4F5E8E7D-2395-43EA-BBC6-D793BE92250C}" srcOrd="2" destOrd="0" presId="urn:microsoft.com/office/officeart/2005/8/layout/lProcess3"/>
    <dgm:cxn modelId="{ACA77298-6E57-4D3F-97E8-B25D311D9F00}" type="presParOf" srcId="{4F5E8E7D-2395-43EA-BBC6-D793BE92250C}" destId="{45E322A6-7DAC-4390-ABD6-018865DE18E9}" srcOrd="0" destOrd="0" presId="urn:microsoft.com/office/officeart/2005/8/layout/lProcess3"/>
    <dgm:cxn modelId="{128BE7DE-282C-45A1-95F2-3B601BCEB0AF}" type="presParOf" srcId="{4F5E8E7D-2395-43EA-BBC6-D793BE92250C}" destId="{7CDBCAF8-9645-4E06-A71F-22DBB2EC87E3}" srcOrd="1" destOrd="0" presId="urn:microsoft.com/office/officeart/2005/8/layout/lProcess3"/>
    <dgm:cxn modelId="{22602655-D0AA-4872-BD18-ACE10853E0B9}" type="presParOf" srcId="{4F5E8E7D-2395-43EA-BBC6-D793BE92250C}" destId="{642B6091-A8A8-4885-ACA1-8E70AEF97E49}" srcOrd="2" destOrd="0" presId="urn:microsoft.com/office/officeart/2005/8/layout/lProcess3"/>
    <dgm:cxn modelId="{7A0732C8-B13B-4B40-AFAB-D1916AC2DDAE}" type="presParOf" srcId="{46A0EB02-628F-4C11-8339-35F72C2341BE}" destId="{CB3AD6EB-90D2-483C-83B3-CB74535EFFD7}" srcOrd="3" destOrd="0" presId="urn:microsoft.com/office/officeart/2005/8/layout/lProcess3"/>
    <dgm:cxn modelId="{034A3D19-C869-482F-A2A5-A6271C9AE52E}" type="presParOf" srcId="{46A0EB02-628F-4C11-8339-35F72C2341BE}" destId="{34F34767-AE6C-49A1-B4C6-A87B5505CD0E}" srcOrd="4" destOrd="0" presId="urn:microsoft.com/office/officeart/2005/8/layout/lProcess3"/>
    <dgm:cxn modelId="{11915FA2-BC23-4494-A706-7A4740C6E647}" type="presParOf" srcId="{34F34767-AE6C-49A1-B4C6-A87B5505CD0E}" destId="{4D994821-836F-4E77-8FEA-57B80C3BFE51}" srcOrd="0" destOrd="0" presId="urn:microsoft.com/office/officeart/2005/8/layout/lProcess3"/>
    <dgm:cxn modelId="{BC0EAB77-734F-483E-9FC1-E1923A193F81}" type="presParOf" srcId="{34F34767-AE6C-49A1-B4C6-A87B5505CD0E}" destId="{E69503F6-357E-436E-801E-2098822E648E}" srcOrd="1" destOrd="0" presId="urn:microsoft.com/office/officeart/2005/8/layout/lProcess3"/>
    <dgm:cxn modelId="{5BEB5B83-7AC0-48C3-87E5-D0D2FECB1314}" type="presParOf" srcId="{34F34767-AE6C-49A1-B4C6-A87B5505CD0E}" destId="{8446DE55-D7AD-453C-B4B2-7A0DE2AE285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63BEC-D0C3-4B51-BE65-DA10CDBF11A7}">
      <dsp:nvSpPr>
        <dsp:cNvPr id="0" name=""/>
        <dsp:cNvSpPr/>
      </dsp:nvSpPr>
      <dsp:spPr>
        <a:xfrm>
          <a:off x="1944220" y="438149"/>
          <a:ext cx="1314450" cy="1314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0DCA9-5169-45A6-B909-18087E84A6F6}">
      <dsp:nvSpPr>
        <dsp:cNvPr id="0" name=""/>
        <dsp:cNvSpPr/>
      </dsp:nvSpPr>
      <dsp:spPr>
        <a:xfrm>
          <a:off x="2334156" y="936103"/>
          <a:ext cx="438150" cy="438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52F5D-8F53-4787-96EB-DB48B61927D3}">
      <dsp:nvSpPr>
        <dsp:cNvPr id="0" name=""/>
        <dsp:cNvSpPr/>
      </dsp:nvSpPr>
      <dsp:spPr>
        <a:xfrm>
          <a:off x="3426482" y="0"/>
          <a:ext cx="657225" cy="54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Oleh</a:t>
          </a:r>
        </a:p>
      </dsp:txBody>
      <dsp:txXfrm>
        <a:off x="3426482" y="0"/>
        <a:ext cx="657225" cy="547687"/>
      </dsp:txXfrm>
    </dsp:sp>
    <dsp:sp modelId="{5904990F-44E5-427F-87FC-4839F5C04499}">
      <dsp:nvSpPr>
        <dsp:cNvPr id="0" name=""/>
        <dsp:cNvSpPr/>
      </dsp:nvSpPr>
      <dsp:spPr>
        <a:xfrm>
          <a:off x="3262175" y="273843"/>
          <a:ext cx="164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59CE7-F394-4732-9CA6-D46E0A67E57F}">
      <dsp:nvSpPr>
        <dsp:cNvPr id="0" name=""/>
        <dsp:cNvSpPr/>
      </dsp:nvSpPr>
      <dsp:spPr>
        <a:xfrm rot="5400000">
          <a:off x="2494920" y="328667"/>
          <a:ext cx="821969" cy="71144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4F5F0-7682-492B-8451-036585E9787C}">
      <dsp:nvSpPr>
        <dsp:cNvPr id="0" name=""/>
        <dsp:cNvSpPr/>
      </dsp:nvSpPr>
      <dsp:spPr>
        <a:xfrm>
          <a:off x="3426482" y="547687"/>
          <a:ext cx="657225" cy="54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Devy Stany Walukow</a:t>
          </a:r>
        </a:p>
      </dsp:txBody>
      <dsp:txXfrm>
        <a:off x="3426482" y="547687"/>
        <a:ext cx="657225" cy="547687"/>
      </dsp:txXfrm>
    </dsp:sp>
    <dsp:sp modelId="{8BD9AF45-55BF-4D8C-99E3-CD63671AB2C1}">
      <dsp:nvSpPr>
        <dsp:cNvPr id="0" name=""/>
        <dsp:cNvSpPr/>
      </dsp:nvSpPr>
      <dsp:spPr>
        <a:xfrm>
          <a:off x="3262175" y="821531"/>
          <a:ext cx="164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2D6EB-DAAE-48DE-AF8C-B67E393C6D55}">
      <dsp:nvSpPr>
        <dsp:cNvPr id="0" name=""/>
        <dsp:cNvSpPr/>
      </dsp:nvSpPr>
      <dsp:spPr>
        <a:xfrm rot="5400000">
          <a:off x="2775128" y="911198"/>
          <a:ext cx="575378" cy="39762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8BB5-C7C8-4F6F-86B9-3006CA4B809B}">
      <dsp:nvSpPr>
        <dsp:cNvPr id="0" name=""/>
        <dsp:cNvSpPr/>
      </dsp:nvSpPr>
      <dsp:spPr>
        <a:xfrm>
          <a:off x="-61670" y="0"/>
          <a:ext cx="4065315" cy="4065315"/>
        </a:xfrm>
        <a:prstGeom prst="pie">
          <a:avLst>
            <a:gd name="adj1" fmla="val 5400000"/>
            <a:gd name="adj2" fmla="val 1620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56C4C179-849F-41E7-8B29-7BCA1F074A8B}">
      <dsp:nvSpPr>
        <dsp:cNvPr id="0" name=""/>
        <dsp:cNvSpPr/>
      </dsp:nvSpPr>
      <dsp:spPr>
        <a:xfrm>
          <a:off x="2032657" y="0"/>
          <a:ext cx="6196942" cy="4065315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Herien Puspitawati</a:t>
          </a:r>
        </a:p>
      </dsp:txBody>
      <dsp:txXfrm>
        <a:off x="2032657" y="0"/>
        <a:ext cx="3098471" cy="1931024"/>
      </dsp:txXfrm>
    </dsp:sp>
    <dsp:sp modelId="{8B38DBB6-0F01-44E5-BD39-7B8807A03453}">
      <dsp:nvSpPr>
        <dsp:cNvPr id="0" name=""/>
        <dsp:cNvSpPr/>
      </dsp:nvSpPr>
      <dsp:spPr>
        <a:xfrm>
          <a:off x="1067145" y="1931024"/>
          <a:ext cx="1931024" cy="193102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93E8-4742-445B-9ADC-9F761EE8EA59}">
      <dsp:nvSpPr>
        <dsp:cNvPr id="0" name=""/>
        <dsp:cNvSpPr/>
      </dsp:nvSpPr>
      <dsp:spPr>
        <a:xfrm>
          <a:off x="2032657" y="1931024"/>
          <a:ext cx="6196942" cy="1931024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Rani Adriani Budi Kusumo, dkk</a:t>
          </a:r>
        </a:p>
      </dsp:txBody>
      <dsp:txXfrm>
        <a:off x="2032657" y="1931024"/>
        <a:ext cx="3098471" cy="1931024"/>
      </dsp:txXfrm>
    </dsp:sp>
    <dsp:sp modelId="{7E7DB012-693D-44DB-BA66-0063DDACF962}">
      <dsp:nvSpPr>
        <dsp:cNvPr id="0" name=""/>
        <dsp:cNvSpPr/>
      </dsp:nvSpPr>
      <dsp:spPr>
        <a:xfrm>
          <a:off x="5131128" y="0"/>
          <a:ext cx="3098471" cy="19310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/>
            <a:t>Variatif &amp; Subjektif berdsrkan quality of life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/>
            <a:t>Konsep kerja yg oportunity cost &amp; pareto optimum</a:t>
          </a:r>
        </a:p>
      </dsp:txBody>
      <dsp:txXfrm>
        <a:off x="5131128" y="0"/>
        <a:ext cx="3098471" cy="1931024"/>
      </dsp:txXfrm>
    </dsp:sp>
    <dsp:sp modelId="{879B9144-0922-44AE-B382-EC730E8126BD}">
      <dsp:nvSpPr>
        <dsp:cNvPr id="0" name=""/>
        <dsp:cNvSpPr/>
      </dsp:nvSpPr>
      <dsp:spPr>
        <a:xfrm>
          <a:off x="5131128" y="1931024"/>
          <a:ext cx="3098471" cy="19310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200" kern="1200" dirty="0"/>
            <a:t>Strategi koping</a:t>
          </a:r>
        </a:p>
      </dsp:txBody>
      <dsp:txXfrm>
        <a:off x="5131128" y="1931024"/>
        <a:ext cx="3098471" cy="19310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268FB-1E52-4F7A-AC79-F7E84DFE591B}">
      <dsp:nvSpPr>
        <dsp:cNvPr id="0" name=""/>
        <dsp:cNvSpPr/>
      </dsp:nvSpPr>
      <dsp:spPr>
        <a:xfrm>
          <a:off x="320577" y="42241"/>
          <a:ext cx="2853035" cy="142651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/>
            <a:t>1. Masih berbentuk WID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/>
            <a:t>Mengapa?</a:t>
          </a:r>
        </a:p>
      </dsp:txBody>
      <dsp:txXfrm>
        <a:off x="362358" y="84022"/>
        <a:ext cx="2769473" cy="1342955"/>
      </dsp:txXfrm>
    </dsp:sp>
    <dsp:sp modelId="{602CA8AD-76D8-4508-88C5-DE3FFF219C88}">
      <dsp:nvSpPr>
        <dsp:cNvPr id="0" name=""/>
        <dsp:cNvSpPr/>
      </dsp:nvSpPr>
      <dsp:spPr>
        <a:xfrm>
          <a:off x="605880" y="1468758"/>
          <a:ext cx="964069" cy="102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17"/>
              </a:lnTo>
              <a:lnTo>
                <a:pt x="964069" y="10298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EC6CF-385C-472C-8EBC-9E0BE19984A3}">
      <dsp:nvSpPr>
        <dsp:cNvPr id="0" name=""/>
        <dsp:cNvSpPr/>
      </dsp:nvSpPr>
      <dsp:spPr>
        <a:xfrm>
          <a:off x="1569949" y="1785317"/>
          <a:ext cx="2282428" cy="1426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Bentuk gender orde baru</a:t>
          </a:r>
        </a:p>
      </dsp:txBody>
      <dsp:txXfrm>
        <a:off x="1611730" y="1827098"/>
        <a:ext cx="2198866" cy="1342955"/>
      </dsp:txXfrm>
    </dsp:sp>
    <dsp:sp modelId="{500641FB-7EA9-4651-A6A5-C0485FE2D641}">
      <dsp:nvSpPr>
        <dsp:cNvPr id="0" name=""/>
        <dsp:cNvSpPr/>
      </dsp:nvSpPr>
      <dsp:spPr>
        <a:xfrm>
          <a:off x="605880" y="1468758"/>
          <a:ext cx="964069" cy="281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964"/>
              </a:lnTo>
              <a:lnTo>
                <a:pt x="964069" y="281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09466-0A3C-43E2-BF31-9028AE01FB73}">
      <dsp:nvSpPr>
        <dsp:cNvPr id="0" name=""/>
        <dsp:cNvSpPr/>
      </dsp:nvSpPr>
      <dsp:spPr>
        <a:xfrm>
          <a:off x="1569949" y="3568464"/>
          <a:ext cx="2282428" cy="1426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Pola diskriminasi  budaya yg sulit diubah</a:t>
          </a:r>
        </a:p>
      </dsp:txBody>
      <dsp:txXfrm>
        <a:off x="1611730" y="3610245"/>
        <a:ext cx="2198866" cy="1342955"/>
      </dsp:txXfrm>
    </dsp:sp>
    <dsp:sp modelId="{EE88D2AF-0EF6-4393-890E-7C5B8143E798}">
      <dsp:nvSpPr>
        <dsp:cNvPr id="0" name=""/>
        <dsp:cNvSpPr/>
      </dsp:nvSpPr>
      <dsp:spPr>
        <a:xfrm>
          <a:off x="3394722" y="42241"/>
          <a:ext cx="2664620" cy="1426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/>
            <a:t>2. Gender belum berada pada tahap kesadaran</a:t>
          </a:r>
        </a:p>
      </dsp:txBody>
      <dsp:txXfrm>
        <a:off x="3436503" y="84022"/>
        <a:ext cx="2581058" cy="1342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C634E-58BF-4EEC-B9B3-C571A0AC6091}">
      <dsp:nvSpPr>
        <dsp:cNvPr id="0" name=""/>
        <dsp:cNvSpPr/>
      </dsp:nvSpPr>
      <dsp:spPr>
        <a:xfrm rot="5400000">
          <a:off x="4007187" y="3275966"/>
          <a:ext cx="2040433" cy="196922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Pemberdayaan keluarga</a:t>
          </a:r>
        </a:p>
      </dsp:txBody>
      <dsp:txXfrm rot="-5400000">
        <a:off x="4365269" y="3574498"/>
        <a:ext cx="1324269" cy="1372157"/>
      </dsp:txXfrm>
    </dsp:sp>
    <dsp:sp modelId="{979D1E8C-4759-488D-B219-D9A043D59B7D}">
      <dsp:nvSpPr>
        <dsp:cNvPr id="0" name=""/>
        <dsp:cNvSpPr/>
      </dsp:nvSpPr>
      <dsp:spPr>
        <a:xfrm>
          <a:off x="5510456" y="408687"/>
          <a:ext cx="2277123" cy="122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FDE1-8760-4A25-A066-8FD3585E102D}">
      <dsp:nvSpPr>
        <dsp:cNvPr id="0" name=""/>
        <dsp:cNvSpPr/>
      </dsp:nvSpPr>
      <dsp:spPr>
        <a:xfrm rot="5400000">
          <a:off x="4918279" y="1785980"/>
          <a:ext cx="2040433" cy="17751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/>
            <a:t>Laporan UNDP 2010 : kualitas hidup org Ind.masih rendah</a:t>
          </a:r>
        </a:p>
      </dsp:txBody>
      <dsp:txXfrm rot="-5400000">
        <a:off x="5327539" y="1971321"/>
        <a:ext cx="1221913" cy="1404498"/>
      </dsp:txXfrm>
    </dsp:sp>
    <dsp:sp modelId="{ADFC0C01-F0B3-4ED0-ACA9-63C4C837380C}">
      <dsp:nvSpPr>
        <dsp:cNvPr id="0" name=""/>
        <dsp:cNvSpPr/>
      </dsp:nvSpPr>
      <dsp:spPr>
        <a:xfrm rot="5400000">
          <a:off x="3118074" y="1761719"/>
          <a:ext cx="2040433" cy="17751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800" kern="1200" dirty="0"/>
            <a:t>?</a:t>
          </a:r>
        </a:p>
      </dsp:txBody>
      <dsp:txXfrm rot="-5400000">
        <a:off x="3527334" y="1947060"/>
        <a:ext cx="1221913" cy="1404498"/>
      </dsp:txXfrm>
    </dsp:sp>
    <dsp:sp modelId="{6722A82D-EBE7-4D43-8CC5-70489A5A264E}">
      <dsp:nvSpPr>
        <dsp:cNvPr id="0" name=""/>
        <dsp:cNvSpPr/>
      </dsp:nvSpPr>
      <dsp:spPr>
        <a:xfrm>
          <a:off x="4186801" y="360043"/>
          <a:ext cx="2203668" cy="1224260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Latar Belakang</a:t>
          </a:r>
        </a:p>
      </dsp:txBody>
      <dsp:txXfrm>
        <a:off x="4186801" y="360043"/>
        <a:ext cx="2203668" cy="1224260"/>
      </dsp:txXfrm>
    </dsp:sp>
    <dsp:sp modelId="{BDD7DEE9-7C18-4D1A-B3BB-C04E287677A3}">
      <dsp:nvSpPr>
        <dsp:cNvPr id="0" name=""/>
        <dsp:cNvSpPr/>
      </dsp:nvSpPr>
      <dsp:spPr>
        <a:xfrm rot="5400000">
          <a:off x="2181970" y="3372988"/>
          <a:ext cx="2040433" cy="17751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Ketimpangan gender</a:t>
          </a:r>
        </a:p>
      </dsp:txBody>
      <dsp:txXfrm rot="-5400000">
        <a:off x="2591230" y="3558329"/>
        <a:ext cx="1221913" cy="1404498"/>
      </dsp:txXfrm>
    </dsp:sp>
    <dsp:sp modelId="{A4C678EA-F72E-4105-8E50-B8B57BCC8041}">
      <dsp:nvSpPr>
        <dsp:cNvPr id="0" name=""/>
        <dsp:cNvSpPr/>
      </dsp:nvSpPr>
      <dsp:spPr>
        <a:xfrm rot="5400000">
          <a:off x="1317882" y="1761719"/>
          <a:ext cx="2040433" cy="17751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Dikhotomi  jenis kelamin</a:t>
          </a:r>
        </a:p>
      </dsp:txBody>
      <dsp:txXfrm rot="-5400000">
        <a:off x="1727142" y="1947060"/>
        <a:ext cx="1221913" cy="1404498"/>
      </dsp:txXfrm>
    </dsp:sp>
    <dsp:sp modelId="{F2D9D120-416C-4A21-8BA6-FC527097701C}">
      <dsp:nvSpPr>
        <dsp:cNvPr id="0" name=""/>
        <dsp:cNvSpPr/>
      </dsp:nvSpPr>
      <dsp:spPr>
        <a:xfrm>
          <a:off x="6052218" y="3789032"/>
          <a:ext cx="2084684" cy="151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06DBA-783A-41DC-8A2F-564EE642ABD6}">
      <dsp:nvSpPr>
        <dsp:cNvPr id="0" name=""/>
        <dsp:cNvSpPr/>
      </dsp:nvSpPr>
      <dsp:spPr>
        <a:xfrm rot="5400000">
          <a:off x="2253987" y="132628"/>
          <a:ext cx="2040433" cy="17751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Tangerang sebagai pusat industri</a:t>
          </a:r>
        </a:p>
      </dsp:txBody>
      <dsp:txXfrm rot="-5400000">
        <a:off x="2663247" y="317969"/>
        <a:ext cx="1221913" cy="1404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AB9E-664B-4065-9F6F-9671621B4DC8}">
      <dsp:nvSpPr>
        <dsp:cNvPr id="0" name=""/>
        <dsp:cNvSpPr/>
      </dsp:nvSpPr>
      <dsp:spPr>
        <a:xfrm>
          <a:off x="3536" y="0"/>
          <a:ext cx="4050506" cy="3993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Barbara Crossette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Perempuan jarang berada pada posisi yg memutuskan aturan agama dan sosial</a:t>
          </a:r>
        </a:p>
      </dsp:txBody>
      <dsp:txXfrm>
        <a:off x="3536" y="1597322"/>
        <a:ext cx="4050506" cy="1597322"/>
      </dsp:txXfrm>
    </dsp:sp>
    <dsp:sp modelId="{1DC79678-035E-4722-93AA-FD305F94E825}">
      <dsp:nvSpPr>
        <dsp:cNvPr id="0" name=""/>
        <dsp:cNvSpPr/>
      </dsp:nvSpPr>
      <dsp:spPr>
        <a:xfrm>
          <a:off x="1518556" y="279371"/>
          <a:ext cx="1329771" cy="13297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F3E27-0BE1-4555-96FE-57F12FD4C5A8}">
      <dsp:nvSpPr>
        <dsp:cNvPr id="0" name=""/>
        <dsp:cNvSpPr/>
      </dsp:nvSpPr>
      <dsp:spPr>
        <a:xfrm>
          <a:off x="4179093" y="0"/>
          <a:ext cx="4050506" cy="3993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Feminisme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1. Laki-laki dan perempuan setara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2. Perempuan disadarkan sebagai kelompok yang ditindas</a:t>
          </a:r>
        </a:p>
      </dsp:txBody>
      <dsp:txXfrm>
        <a:off x="4179093" y="1597322"/>
        <a:ext cx="4050506" cy="1597322"/>
      </dsp:txXfrm>
    </dsp:sp>
    <dsp:sp modelId="{BD571534-BB50-41F9-890E-AEFD6F91412F}">
      <dsp:nvSpPr>
        <dsp:cNvPr id="0" name=""/>
        <dsp:cNvSpPr/>
      </dsp:nvSpPr>
      <dsp:spPr>
        <a:xfrm>
          <a:off x="5376831" y="279371"/>
          <a:ext cx="1329771" cy="132977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43C0-BCC9-4A1F-90D5-2676F4DF48F7}">
      <dsp:nvSpPr>
        <dsp:cNvPr id="0" name=""/>
        <dsp:cNvSpPr/>
      </dsp:nvSpPr>
      <dsp:spPr>
        <a:xfrm>
          <a:off x="329183" y="3194645"/>
          <a:ext cx="7571232" cy="59899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A0E0E-9708-4169-B914-91B60EFBA700}">
      <dsp:nvSpPr>
        <dsp:cNvPr id="0" name=""/>
        <dsp:cNvSpPr/>
      </dsp:nvSpPr>
      <dsp:spPr>
        <a:xfrm>
          <a:off x="2205" y="177740"/>
          <a:ext cx="3407568" cy="136302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600" kern="1200" dirty="0"/>
            <a:t>Model Harvard</a:t>
          </a:r>
        </a:p>
      </dsp:txBody>
      <dsp:txXfrm>
        <a:off x="683719" y="177740"/>
        <a:ext cx="2044541" cy="1363027"/>
      </dsp:txXfrm>
    </dsp:sp>
    <dsp:sp modelId="{D4D4FE16-0E8C-40D3-8314-BD9C9D4461EA}">
      <dsp:nvSpPr>
        <dsp:cNvPr id="0" name=""/>
        <dsp:cNvSpPr/>
      </dsp:nvSpPr>
      <dsp:spPr>
        <a:xfrm>
          <a:off x="2966790" y="293595"/>
          <a:ext cx="2828282" cy="1131312"/>
        </a:xfrm>
        <a:prstGeom prst="chevron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/>
            <a:t>WID</a:t>
          </a:r>
          <a:endParaRPr lang="id-ID" sz="1000" kern="1200" dirty="0"/>
        </a:p>
      </dsp:txBody>
      <dsp:txXfrm>
        <a:off x="3532446" y="293595"/>
        <a:ext cx="1696970" cy="1131312"/>
      </dsp:txXfrm>
    </dsp:sp>
    <dsp:sp modelId="{32DBCFE0-344C-4E01-9294-B737676BB137}">
      <dsp:nvSpPr>
        <dsp:cNvPr id="0" name=""/>
        <dsp:cNvSpPr/>
      </dsp:nvSpPr>
      <dsp:spPr>
        <a:xfrm>
          <a:off x="5399112" y="293595"/>
          <a:ext cx="2828282" cy="1131312"/>
        </a:xfrm>
        <a:prstGeom prst="chevron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1. Pemberdayaan Perempuan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2. </a:t>
          </a:r>
          <a:r>
            <a:rPr lang="id-ID" sz="1000" kern="1200"/>
            <a:t>Investasi laki-laki dan perempuan, aktivitas  dan produktivitas, efisiensi keadilan gender, dan pemetaan kerja laki-laki dan perempuan, serta melihat penyebab  perbedaan.</a:t>
          </a:r>
          <a:endParaRPr lang="id-ID" sz="1000" kern="1200" dirty="0"/>
        </a:p>
      </dsp:txBody>
      <dsp:txXfrm>
        <a:off x="5964768" y="293595"/>
        <a:ext cx="1696970" cy="1131312"/>
      </dsp:txXfrm>
    </dsp:sp>
    <dsp:sp modelId="{E1835C2A-58B0-40D0-AF3B-8E1637F07F8F}">
      <dsp:nvSpPr>
        <dsp:cNvPr id="0" name=""/>
        <dsp:cNvSpPr/>
      </dsp:nvSpPr>
      <dsp:spPr>
        <a:xfrm>
          <a:off x="2205" y="3130071"/>
          <a:ext cx="3407568" cy="1363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600" kern="1200" dirty="0"/>
            <a:t>Model Moser</a:t>
          </a:r>
        </a:p>
      </dsp:txBody>
      <dsp:txXfrm>
        <a:off x="683719" y="3130071"/>
        <a:ext cx="2044541" cy="1363027"/>
      </dsp:txXfrm>
    </dsp:sp>
    <dsp:sp modelId="{72C199B5-AD04-48F2-A434-B1401941C2FB}">
      <dsp:nvSpPr>
        <dsp:cNvPr id="0" name=""/>
        <dsp:cNvSpPr/>
      </dsp:nvSpPr>
      <dsp:spPr>
        <a:xfrm>
          <a:off x="2966790" y="3245930"/>
          <a:ext cx="2828282" cy="1131312"/>
        </a:xfrm>
        <a:prstGeom prst="chevron">
          <a:avLst/>
        </a:prstGeom>
        <a:solidFill>
          <a:schemeClr val="tx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Triples Roles</a:t>
          </a:r>
        </a:p>
      </dsp:txBody>
      <dsp:txXfrm>
        <a:off x="3532446" y="3245930"/>
        <a:ext cx="1696970" cy="1131312"/>
      </dsp:txXfrm>
    </dsp:sp>
    <dsp:sp modelId="{8264CE79-BF9E-4543-BEDB-E4675D703E4E}">
      <dsp:nvSpPr>
        <dsp:cNvPr id="0" name=""/>
        <dsp:cNvSpPr/>
      </dsp:nvSpPr>
      <dsp:spPr>
        <a:xfrm>
          <a:off x="5399112" y="3245930"/>
          <a:ext cx="2828282" cy="1131312"/>
        </a:xfrm>
        <a:prstGeom prst="chevron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1. Peran Reproduktif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2. Peran Produktif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3. Peran Sosial-Politik</a:t>
          </a:r>
        </a:p>
      </dsp:txBody>
      <dsp:txXfrm>
        <a:off x="5964768" y="3245930"/>
        <a:ext cx="1696970" cy="1131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593C4-799C-4279-B62D-C50F1D447305}">
      <dsp:nvSpPr>
        <dsp:cNvPr id="0" name=""/>
        <dsp:cNvSpPr/>
      </dsp:nvSpPr>
      <dsp:spPr>
        <a:xfrm>
          <a:off x="2822897" y="2152"/>
          <a:ext cx="2583805" cy="1291902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500" kern="1200" dirty="0"/>
            <a:t>Aida Vitayala S. Hubeis</a:t>
          </a:r>
        </a:p>
      </dsp:txBody>
      <dsp:txXfrm>
        <a:off x="2860736" y="39991"/>
        <a:ext cx="2508127" cy="1216224"/>
      </dsp:txXfrm>
    </dsp:sp>
    <dsp:sp modelId="{030B02D5-C2BC-4D15-9C62-DF9516884802}">
      <dsp:nvSpPr>
        <dsp:cNvPr id="0" name=""/>
        <dsp:cNvSpPr/>
      </dsp:nvSpPr>
      <dsp:spPr>
        <a:xfrm>
          <a:off x="3081277" y="1294054"/>
          <a:ext cx="258380" cy="96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926"/>
              </a:lnTo>
              <a:lnTo>
                <a:pt x="258380" y="9689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278A5-13ED-42C2-8C86-63F617362307}">
      <dsp:nvSpPr>
        <dsp:cNvPr id="0" name=""/>
        <dsp:cNvSpPr/>
      </dsp:nvSpPr>
      <dsp:spPr>
        <a:xfrm>
          <a:off x="3339658" y="1617030"/>
          <a:ext cx="2067044" cy="1291902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Mengajak hati, pikiran, dan perasaan dengan cara zikir</a:t>
          </a:r>
        </a:p>
      </dsp:txBody>
      <dsp:txXfrm>
        <a:off x="3377497" y="1654869"/>
        <a:ext cx="1991366" cy="1216224"/>
      </dsp:txXfrm>
    </dsp:sp>
    <dsp:sp modelId="{47FC2BC2-72EB-49EB-B51D-79B3839F862D}">
      <dsp:nvSpPr>
        <dsp:cNvPr id="0" name=""/>
        <dsp:cNvSpPr/>
      </dsp:nvSpPr>
      <dsp:spPr>
        <a:xfrm>
          <a:off x="3081277" y="1294054"/>
          <a:ext cx="258380" cy="2583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805"/>
              </a:lnTo>
              <a:lnTo>
                <a:pt x="258380" y="25838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D21F1-7D77-4C98-99EB-A7DF0B5E0BF6}">
      <dsp:nvSpPr>
        <dsp:cNvPr id="0" name=""/>
        <dsp:cNvSpPr/>
      </dsp:nvSpPr>
      <dsp:spPr>
        <a:xfrm>
          <a:off x="3339658" y="3231908"/>
          <a:ext cx="2067044" cy="129190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Membentuk sistem pengawasan dan kendali diri berpedoman pada Al’quran dan Hadits</a:t>
          </a:r>
        </a:p>
      </dsp:txBody>
      <dsp:txXfrm>
        <a:off x="3377497" y="3269747"/>
        <a:ext cx="1991366" cy="1216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E284A-EA0F-412D-A9AE-24392B65673B}">
      <dsp:nvSpPr>
        <dsp:cNvPr id="0" name=""/>
        <dsp:cNvSpPr/>
      </dsp:nvSpPr>
      <dsp:spPr>
        <a:xfrm>
          <a:off x="3338031" y="432036"/>
          <a:ext cx="3008302" cy="3008302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Buruh Perempuan</a:t>
          </a:r>
        </a:p>
      </dsp:txBody>
      <dsp:txXfrm>
        <a:off x="3778587" y="872592"/>
        <a:ext cx="2127190" cy="2127190"/>
      </dsp:txXfrm>
    </dsp:sp>
    <dsp:sp modelId="{B3146488-30F3-4953-8634-E6DB9EFDC1F3}">
      <dsp:nvSpPr>
        <dsp:cNvPr id="0" name=""/>
        <dsp:cNvSpPr/>
      </dsp:nvSpPr>
      <dsp:spPr>
        <a:xfrm>
          <a:off x="0" y="216032"/>
          <a:ext cx="4189844" cy="1504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Indrasari Tjandraningsih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Perempuan berada pd status subordinat ganda</a:t>
          </a:r>
        </a:p>
      </dsp:txBody>
      <dsp:txXfrm>
        <a:off x="613588" y="436310"/>
        <a:ext cx="2962668" cy="1063595"/>
      </dsp:txXfrm>
    </dsp:sp>
    <dsp:sp modelId="{74069F30-D4AD-416C-B135-3F4424626CDD}">
      <dsp:nvSpPr>
        <dsp:cNvPr id="0" name=""/>
        <dsp:cNvSpPr/>
      </dsp:nvSpPr>
      <dsp:spPr>
        <a:xfrm>
          <a:off x="5088706" y="2664318"/>
          <a:ext cx="3480245" cy="1504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Phillips &amp; Taylor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Tenaga trampil, semi trampil, dan tdk trampil </a:t>
          </a:r>
        </a:p>
      </dsp:txBody>
      <dsp:txXfrm>
        <a:off x="5598376" y="2884596"/>
        <a:ext cx="2460905" cy="1063595"/>
      </dsp:txXfrm>
    </dsp:sp>
    <dsp:sp modelId="{861D4D66-A0CD-4A5D-B32B-C5DCC40C09FD}">
      <dsp:nvSpPr>
        <dsp:cNvPr id="0" name=""/>
        <dsp:cNvSpPr/>
      </dsp:nvSpPr>
      <dsp:spPr>
        <a:xfrm>
          <a:off x="0" y="2026222"/>
          <a:ext cx="4961413" cy="31114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Ratna Saptari &amp; Brigitte Holzner  terdapat 3 Pandangan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1. Mendobrak rendahnya posisi perempuan di rumah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2. Bentuk eksploratif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3. Perpaduan 1 &amp; 2</a:t>
          </a:r>
        </a:p>
      </dsp:txBody>
      <dsp:txXfrm>
        <a:off x="726582" y="2481880"/>
        <a:ext cx="3508249" cy="2200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2BAEA-F030-4D92-AC68-C2F47A0EC263}">
      <dsp:nvSpPr>
        <dsp:cNvPr id="0" name=""/>
        <dsp:cNvSpPr/>
      </dsp:nvSpPr>
      <dsp:spPr>
        <a:xfrm rot="1735101">
          <a:off x="2802799" y="3030159"/>
          <a:ext cx="920398" cy="65302"/>
        </a:xfrm>
        <a:custGeom>
          <a:avLst/>
          <a:gdLst/>
          <a:ahLst/>
          <a:cxnLst/>
          <a:rect l="0" t="0" r="0" b="0"/>
          <a:pathLst>
            <a:path>
              <a:moveTo>
                <a:pt x="0" y="32651"/>
              </a:moveTo>
              <a:lnTo>
                <a:pt x="920398" y="32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A163-BFB2-4388-A1B8-9FAA9732F197}">
      <dsp:nvSpPr>
        <dsp:cNvPr id="0" name=""/>
        <dsp:cNvSpPr/>
      </dsp:nvSpPr>
      <dsp:spPr>
        <a:xfrm rot="19864899">
          <a:off x="2802799" y="1430501"/>
          <a:ext cx="920398" cy="65302"/>
        </a:xfrm>
        <a:custGeom>
          <a:avLst/>
          <a:gdLst/>
          <a:ahLst/>
          <a:cxnLst/>
          <a:rect l="0" t="0" r="0" b="0"/>
          <a:pathLst>
            <a:path>
              <a:moveTo>
                <a:pt x="0" y="32651"/>
              </a:moveTo>
              <a:lnTo>
                <a:pt x="920398" y="32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0FF14-D0B5-42CA-94EF-1D7ACC93D2CC}">
      <dsp:nvSpPr>
        <dsp:cNvPr id="0" name=""/>
        <dsp:cNvSpPr/>
      </dsp:nvSpPr>
      <dsp:spPr>
        <a:xfrm>
          <a:off x="322387" y="770160"/>
          <a:ext cx="2985641" cy="2985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E478072E-7227-4DCE-9244-4C07327A2AD0}">
      <dsp:nvSpPr>
        <dsp:cNvPr id="0" name=""/>
        <dsp:cNvSpPr/>
      </dsp:nvSpPr>
      <dsp:spPr>
        <a:xfrm>
          <a:off x="3561613" y="815"/>
          <a:ext cx="1671384" cy="167138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Herien Puspitawati</a:t>
          </a:r>
        </a:p>
      </dsp:txBody>
      <dsp:txXfrm>
        <a:off x="3806382" y="245584"/>
        <a:ext cx="1181846" cy="1181846"/>
      </dsp:txXfrm>
    </dsp:sp>
    <dsp:sp modelId="{8EE6E387-284C-484E-A374-7345107E90D9}">
      <dsp:nvSpPr>
        <dsp:cNvPr id="0" name=""/>
        <dsp:cNvSpPr/>
      </dsp:nvSpPr>
      <dsp:spPr>
        <a:xfrm>
          <a:off x="5400136" y="815"/>
          <a:ext cx="2507076" cy="1671384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 dirty="0"/>
            <a:t>Proses managemen sumber daya</a:t>
          </a:r>
        </a:p>
      </dsp:txBody>
      <dsp:txXfrm>
        <a:off x="5400136" y="815"/>
        <a:ext cx="2507076" cy="1671384"/>
      </dsp:txXfrm>
    </dsp:sp>
    <dsp:sp modelId="{1438D2B6-4932-41E0-8239-DB10E4FBDBB5}">
      <dsp:nvSpPr>
        <dsp:cNvPr id="0" name=""/>
        <dsp:cNvSpPr/>
      </dsp:nvSpPr>
      <dsp:spPr>
        <a:xfrm>
          <a:off x="3561613" y="2853763"/>
          <a:ext cx="1671384" cy="1671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Aida Vitayala S. Hubeis</a:t>
          </a:r>
        </a:p>
      </dsp:txBody>
      <dsp:txXfrm>
        <a:off x="3806382" y="3098532"/>
        <a:ext cx="1181846" cy="1181846"/>
      </dsp:txXfrm>
    </dsp:sp>
    <dsp:sp modelId="{421B36BD-D54B-4B1E-8F28-C709B5CF63BA}">
      <dsp:nvSpPr>
        <dsp:cNvPr id="0" name=""/>
        <dsp:cNvSpPr/>
      </dsp:nvSpPr>
      <dsp:spPr>
        <a:xfrm>
          <a:off x="5400136" y="2853763"/>
          <a:ext cx="2507076" cy="167138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 dirty="0"/>
            <a:t>PUG </a:t>
          </a:r>
          <a:r>
            <a:rPr lang="en-US" sz="1900" kern="1200" dirty="0"/>
            <a:t>(</a:t>
          </a:r>
          <a:r>
            <a:rPr lang="en-US" sz="1900" kern="1200" dirty="0" err="1"/>
            <a:t>Pengarus-utamaan</a:t>
          </a:r>
          <a:r>
            <a:rPr lang="en-US" sz="1900" kern="1200" dirty="0"/>
            <a:t> Gender)</a:t>
          </a:r>
          <a:r>
            <a:rPr lang="id-ID" sz="1900" kern="1200" dirty="0"/>
            <a:t>: Keadilan &amp; Kesetaraan sbg Kebutuhan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 dirty="0"/>
            <a:t>Keberanian Perempuan</a:t>
          </a:r>
        </a:p>
      </dsp:txBody>
      <dsp:txXfrm>
        <a:off x="5400136" y="2853763"/>
        <a:ext cx="2507076" cy="16713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DF73-0375-4313-8207-084CB8AB3559}">
      <dsp:nvSpPr>
        <dsp:cNvPr id="0" name=""/>
        <dsp:cNvSpPr/>
      </dsp:nvSpPr>
      <dsp:spPr>
        <a:xfrm>
          <a:off x="0" y="0"/>
          <a:ext cx="4137323" cy="4137323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9AD3820A-1F29-4B02-B8E0-3B50695DCF5C}">
      <dsp:nvSpPr>
        <dsp:cNvPr id="0" name=""/>
        <dsp:cNvSpPr/>
      </dsp:nvSpPr>
      <dsp:spPr>
        <a:xfrm>
          <a:off x="2068661" y="0"/>
          <a:ext cx="6160938" cy="4137323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Herien Puspitawati</a:t>
          </a:r>
        </a:p>
      </dsp:txBody>
      <dsp:txXfrm>
        <a:off x="2068661" y="0"/>
        <a:ext cx="3080469" cy="1241199"/>
      </dsp:txXfrm>
    </dsp:sp>
    <dsp:sp modelId="{A9913F1F-2A7C-4657-86E5-B8854BD020C6}">
      <dsp:nvSpPr>
        <dsp:cNvPr id="0" name=""/>
        <dsp:cNvSpPr/>
      </dsp:nvSpPr>
      <dsp:spPr>
        <a:xfrm>
          <a:off x="658414" y="1296141"/>
          <a:ext cx="2689257" cy="268925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889C-E1CA-49F1-8BE9-12BFFE8AE811}">
      <dsp:nvSpPr>
        <dsp:cNvPr id="0" name=""/>
        <dsp:cNvSpPr/>
      </dsp:nvSpPr>
      <dsp:spPr>
        <a:xfrm>
          <a:off x="2068661" y="1224149"/>
          <a:ext cx="6160938" cy="268925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Wiwik Gusnita</a:t>
          </a:r>
        </a:p>
      </dsp:txBody>
      <dsp:txXfrm>
        <a:off x="2068661" y="1224149"/>
        <a:ext cx="3080469" cy="1241195"/>
      </dsp:txXfrm>
    </dsp:sp>
    <dsp:sp modelId="{5C420CE6-2DA8-4985-B7E0-609F45E41EA5}">
      <dsp:nvSpPr>
        <dsp:cNvPr id="0" name=""/>
        <dsp:cNvSpPr/>
      </dsp:nvSpPr>
      <dsp:spPr>
        <a:xfrm>
          <a:off x="1448063" y="2482395"/>
          <a:ext cx="1241195" cy="12411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E060F-F792-47BB-A09B-052B28322952}">
      <dsp:nvSpPr>
        <dsp:cNvPr id="0" name=""/>
        <dsp:cNvSpPr/>
      </dsp:nvSpPr>
      <dsp:spPr>
        <a:xfrm>
          <a:off x="2068661" y="2448274"/>
          <a:ext cx="6160938" cy="12411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Ratna Saptari &amp; Brigitte Holzner</a:t>
          </a:r>
        </a:p>
      </dsp:txBody>
      <dsp:txXfrm>
        <a:off x="2068661" y="2448274"/>
        <a:ext cx="3080469" cy="1241195"/>
      </dsp:txXfrm>
    </dsp:sp>
    <dsp:sp modelId="{81CB0CC6-B029-4294-A708-5602F1E5BFA5}">
      <dsp:nvSpPr>
        <dsp:cNvPr id="0" name=""/>
        <dsp:cNvSpPr/>
      </dsp:nvSpPr>
      <dsp:spPr>
        <a:xfrm>
          <a:off x="5149130" y="0"/>
          <a:ext cx="3080469" cy="12411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GAD</a:t>
          </a:r>
        </a:p>
      </dsp:txBody>
      <dsp:txXfrm>
        <a:off x="5149130" y="0"/>
        <a:ext cx="3080469" cy="1241199"/>
      </dsp:txXfrm>
    </dsp:sp>
    <dsp:sp modelId="{56BB14B9-4782-499E-A64B-1AAAF9395F1C}">
      <dsp:nvSpPr>
        <dsp:cNvPr id="0" name=""/>
        <dsp:cNvSpPr/>
      </dsp:nvSpPr>
      <dsp:spPr>
        <a:xfrm>
          <a:off x="5149130" y="1241199"/>
          <a:ext cx="3080469" cy="12411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Differensiasi Peran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Alokasi Solidaritas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Alokasi Ekonomi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Alokasi  Politik</a:t>
          </a:r>
        </a:p>
      </dsp:txBody>
      <dsp:txXfrm>
        <a:off x="5149130" y="1241199"/>
        <a:ext cx="3080469" cy="1241195"/>
      </dsp:txXfrm>
    </dsp:sp>
    <dsp:sp modelId="{EBECD3D4-3EE3-42D9-837A-D710EA7867DA}">
      <dsp:nvSpPr>
        <dsp:cNvPr id="0" name=""/>
        <dsp:cNvSpPr/>
      </dsp:nvSpPr>
      <dsp:spPr>
        <a:xfrm>
          <a:off x="5149130" y="2482395"/>
          <a:ext cx="3080469" cy="12411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Mandiri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Isolatif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Beragam</a:t>
          </a:r>
        </a:p>
      </dsp:txBody>
      <dsp:txXfrm>
        <a:off x="5149130" y="2482395"/>
        <a:ext cx="3080469" cy="12411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A33F2-7BBD-4636-8174-9AC8FB8E7FC3}">
      <dsp:nvSpPr>
        <dsp:cNvPr id="0" name=""/>
        <dsp:cNvSpPr/>
      </dsp:nvSpPr>
      <dsp:spPr>
        <a:xfrm>
          <a:off x="5972" y="379583"/>
          <a:ext cx="2612048" cy="1044819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Wiwik Gusnita</a:t>
          </a:r>
        </a:p>
      </dsp:txBody>
      <dsp:txXfrm>
        <a:off x="528382" y="379583"/>
        <a:ext cx="1567229" cy="1044819"/>
      </dsp:txXfrm>
    </dsp:sp>
    <dsp:sp modelId="{83D20DB0-5AF2-4CEE-9C39-532F79B652D8}">
      <dsp:nvSpPr>
        <dsp:cNvPr id="0" name=""/>
        <dsp:cNvSpPr/>
      </dsp:nvSpPr>
      <dsp:spPr>
        <a:xfrm>
          <a:off x="2278454" y="468393"/>
          <a:ext cx="5996492" cy="867199"/>
        </a:xfrm>
        <a:prstGeom prst="chevron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*Kelompok Tradisional                    Suami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*Kelompok Modern                  Suami-Isteri</a:t>
          </a:r>
        </a:p>
      </dsp:txBody>
      <dsp:txXfrm>
        <a:off x="2712054" y="468393"/>
        <a:ext cx="5129293" cy="867199"/>
      </dsp:txXfrm>
    </dsp:sp>
    <dsp:sp modelId="{45E322A6-7DAC-4390-ABD6-018865DE18E9}">
      <dsp:nvSpPr>
        <dsp:cNvPr id="0" name=""/>
        <dsp:cNvSpPr/>
      </dsp:nvSpPr>
      <dsp:spPr>
        <a:xfrm>
          <a:off x="5972" y="1570677"/>
          <a:ext cx="2612048" cy="1044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Scanzoni &amp; Scanzoni</a:t>
          </a:r>
        </a:p>
      </dsp:txBody>
      <dsp:txXfrm>
        <a:off x="528382" y="1570677"/>
        <a:ext cx="1567229" cy="1044819"/>
      </dsp:txXfrm>
    </dsp:sp>
    <dsp:sp modelId="{642B6091-A8A8-4885-ACA1-8E70AEF97E49}">
      <dsp:nvSpPr>
        <dsp:cNvPr id="0" name=""/>
        <dsp:cNvSpPr/>
      </dsp:nvSpPr>
      <dsp:spPr>
        <a:xfrm>
          <a:off x="2159222" y="1673162"/>
          <a:ext cx="4559975" cy="86719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Gambaran struktur kekuasaan dlm keluarga</a:t>
          </a:r>
        </a:p>
      </dsp:txBody>
      <dsp:txXfrm>
        <a:off x="2592822" y="1673162"/>
        <a:ext cx="3692776" cy="867199"/>
      </dsp:txXfrm>
    </dsp:sp>
    <dsp:sp modelId="{4D994821-836F-4E77-8FEA-57B80C3BFE51}">
      <dsp:nvSpPr>
        <dsp:cNvPr id="0" name=""/>
        <dsp:cNvSpPr/>
      </dsp:nvSpPr>
      <dsp:spPr>
        <a:xfrm>
          <a:off x="5972" y="2761771"/>
          <a:ext cx="2612048" cy="1044819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Syamsiah Achmad</a:t>
          </a:r>
        </a:p>
      </dsp:txBody>
      <dsp:txXfrm>
        <a:off x="528382" y="2761771"/>
        <a:ext cx="1567229" cy="1044819"/>
      </dsp:txXfrm>
    </dsp:sp>
    <dsp:sp modelId="{8446DE55-D7AD-453C-B4B2-7A0DE2AE2854}">
      <dsp:nvSpPr>
        <dsp:cNvPr id="0" name=""/>
        <dsp:cNvSpPr/>
      </dsp:nvSpPr>
      <dsp:spPr>
        <a:xfrm>
          <a:off x="2278454" y="2850580"/>
          <a:ext cx="2167999" cy="867199"/>
        </a:xfrm>
        <a:prstGeom prst="chevron">
          <a:avLst/>
        </a:prstGeom>
        <a:solidFill>
          <a:schemeClr val="accent5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1. Keputusan Individu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2. Keputusan Kolektif</a:t>
          </a:r>
        </a:p>
      </dsp:txBody>
      <dsp:txXfrm>
        <a:off x="2712054" y="2850580"/>
        <a:ext cx="1300800" cy="86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2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04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72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37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80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9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13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37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218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6387-FB17-4072-94EE-FB42E8BD1CAB}" type="datetimeFigureOut">
              <a:rPr lang="id-ID" smtClean="0"/>
              <a:t>09/01/2017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5350-B00A-4D58-A70F-66B0F31628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3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0236083"/>
              </p:ext>
            </p:extLst>
          </p:nvPr>
        </p:nvGraphicFramePr>
        <p:xfrm>
          <a:off x="1619672" y="4797152"/>
          <a:ext cx="5976664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2411760" y="1988840"/>
            <a:ext cx="4464496" cy="15171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 GENDER </a:t>
            </a:r>
            <a:r>
              <a:rPr lang="en-US" dirty="0"/>
              <a:t> DAN PEMBANGUNAN</a:t>
            </a:r>
            <a:endParaRPr lang="id-ID" dirty="0"/>
          </a:p>
        </p:txBody>
      </p:sp>
      <p:pic>
        <p:nvPicPr>
          <p:cNvPr id="1026" name="Picture 2" descr="D:\BlackBerry\pictures\images-27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12" y="3192016"/>
            <a:ext cx="3000992" cy="18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0"/>
            <a:ext cx="1944216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63902"/>
              </p:ext>
            </p:extLst>
          </p:nvPr>
        </p:nvGraphicFramePr>
        <p:xfrm>
          <a:off x="395536" y="2483186"/>
          <a:ext cx="8280920" cy="418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Horizontal Scroll 3"/>
          <p:cNvSpPr/>
          <p:nvPr/>
        </p:nvSpPr>
        <p:spPr>
          <a:xfrm>
            <a:off x="2267744" y="116632"/>
            <a:ext cx="4752528" cy="1321304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Pengambilan Keputusan Keluarga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54471" y="3429000"/>
            <a:ext cx="507268" cy="118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4742784" y="3140968"/>
            <a:ext cx="423675" cy="15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6" descr="D:\BlackBerry\pictures\images-13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82928"/>
            <a:ext cx="3384375" cy="184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37317"/>
              </p:ext>
            </p:extLst>
          </p:nvPr>
        </p:nvGraphicFramePr>
        <p:xfrm>
          <a:off x="457200" y="2060848"/>
          <a:ext cx="8229600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Heart 3"/>
          <p:cNvSpPr/>
          <p:nvPr/>
        </p:nvSpPr>
        <p:spPr>
          <a:xfrm>
            <a:off x="2555776" y="332656"/>
            <a:ext cx="4248472" cy="1440160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Penghasilan</a:t>
            </a:r>
            <a:endParaRPr lang="id-ID" dirty="0"/>
          </a:p>
        </p:txBody>
      </p:sp>
      <p:pic>
        <p:nvPicPr>
          <p:cNvPr id="5122" name="Picture 2" descr="D:\BlackBerry\pictures\images-50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0" y="0"/>
            <a:ext cx="2339752" cy="1556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Pembangunan</a:t>
            </a:r>
          </a:p>
        </p:txBody>
      </p:sp>
    </p:spTree>
    <p:extLst>
      <p:ext uri="{BB962C8B-B14F-4D97-AF65-F5344CB8AC3E}">
        <p14:creationId xmlns:p14="http://schemas.microsoft.com/office/powerpoint/2010/main" val="23511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Wanita,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sebagai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Ciptaan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rangkap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penciptaan</a:t>
            </a:r>
            <a:r>
              <a:rPr lang="en-US" dirty="0"/>
              <a:t> Allah</a:t>
            </a:r>
          </a:p>
          <a:p>
            <a:r>
              <a:rPr lang="en-US" dirty="0" err="1"/>
              <a:t>Kejatuhan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id-ID" dirty="0"/>
              <a:t>Gender Pd Keluarga Buruh Di Tangerang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77565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miley Face 3"/>
          <p:cNvSpPr/>
          <p:nvPr/>
        </p:nvSpPr>
        <p:spPr>
          <a:xfrm>
            <a:off x="489248" y="404664"/>
            <a:ext cx="914400" cy="9144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Smiley Face 4"/>
          <p:cNvSpPr/>
          <p:nvPr/>
        </p:nvSpPr>
        <p:spPr>
          <a:xfrm>
            <a:off x="7806332" y="404664"/>
            <a:ext cx="914400" cy="9144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Cloud Callout 7"/>
          <p:cNvSpPr/>
          <p:nvPr/>
        </p:nvSpPr>
        <p:spPr>
          <a:xfrm>
            <a:off x="6422765" y="2996952"/>
            <a:ext cx="2779982" cy="1080120"/>
          </a:xfrm>
          <a:prstGeom prst="cloudCallout">
            <a:avLst>
              <a:gd name="adj1" fmla="val -49418"/>
              <a:gd name="adj2" fmla="val 8568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Thank you</a:t>
            </a:r>
          </a:p>
        </p:txBody>
      </p:sp>
      <p:sp>
        <p:nvSpPr>
          <p:cNvPr id="9" name="Smiley Face 8"/>
          <p:cNvSpPr/>
          <p:nvPr/>
        </p:nvSpPr>
        <p:spPr>
          <a:xfrm>
            <a:off x="5605264" y="5049180"/>
            <a:ext cx="745232" cy="468052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Heart 9"/>
          <p:cNvSpPr/>
          <p:nvPr/>
        </p:nvSpPr>
        <p:spPr>
          <a:xfrm>
            <a:off x="5605264" y="5517232"/>
            <a:ext cx="745232" cy="1152128"/>
          </a:xfrm>
          <a:prstGeom prst="hear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5-Point Star 11"/>
          <p:cNvSpPr/>
          <p:nvPr/>
        </p:nvSpPr>
        <p:spPr>
          <a:xfrm>
            <a:off x="5689848" y="4381939"/>
            <a:ext cx="576064" cy="667241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8" name="Picture 2" descr="D:\BlackBerry\pictures\images-36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47" y="4636169"/>
            <a:ext cx="2637653" cy="20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  <p:bldP spid="4" grpId="0" animBg="1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26639"/>
              </p:ext>
            </p:extLst>
          </p:nvPr>
        </p:nvGraphicFramePr>
        <p:xfrm>
          <a:off x="452683" y="563741"/>
          <a:ext cx="8229600" cy="55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D:\BlackBerry\pictures\images-3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6" y="908720"/>
            <a:ext cx="2251890" cy="12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lackBerry\pictures\images-18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11" y="2629055"/>
            <a:ext cx="2066028" cy="13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lackBerry\pictures\2012-11-19-18-57-49--52943184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6" y="4437112"/>
            <a:ext cx="1999937" cy="15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BlackBerry\pictures\images-2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3" y="2423623"/>
            <a:ext cx="1595253" cy="15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BlackBerry\pictures\images-5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62" y="4437112"/>
            <a:ext cx="2178943" cy="16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????????????</a:t>
            </a:r>
          </a:p>
        </p:txBody>
      </p:sp>
      <p:sp>
        <p:nvSpPr>
          <p:cNvPr id="4" name="Smiley Face 3"/>
          <p:cNvSpPr/>
          <p:nvPr/>
        </p:nvSpPr>
        <p:spPr>
          <a:xfrm rot="11170661" flipV="1">
            <a:off x="968121" y="3136574"/>
            <a:ext cx="1168075" cy="143223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Cloud Callout 4"/>
          <p:cNvSpPr/>
          <p:nvPr/>
        </p:nvSpPr>
        <p:spPr>
          <a:xfrm>
            <a:off x="2987824" y="2132856"/>
            <a:ext cx="3456384" cy="1332728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1. Bagamana bentuk kontribusi gender pada keluarga buruh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192545" y="4118804"/>
            <a:ext cx="3168352" cy="941760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2. Apakah kontribusi gender meningkatkan kesejahteraan keluarga</a:t>
            </a:r>
          </a:p>
        </p:txBody>
      </p:sp>
      <p:sp>
        <p:nvSpPr>
          <p:cNvPr id="7" name="Heart 6"/>
          <p:cNvSpPr/>
          <p:nvPr/>
        </p:nvSpPr>
        <p:spPr>
          <a:xfrm>
            <a:off x="1259632" y="4542973"/>
            <a:ext cx="576064" cy="914400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Extract 7"/>
          <p:cNvSpPr/>
          <p:nvPr/>
        </p:nvSpPr>
        <p:spPr>
          <a:xfrm>
            <a:off x="971600" y="5457373"/>
            <a:ext cx="1238268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Heptagon 9"/>
          <p:cNvSpPr/>
          <p:nvPr/>
        </p:nvSpPr>
        <p:spPr>
          <a:xfrm>
            <a:off x="1331640" y="332656"/>
            <a:ext cx="3600400" cy="914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Permasalahan</a:t>
            </a:r>
          </a:p>
        </p:txBody>
      </p:sp>
      <p:pic>
        <p:nvPicPr>
          <p:cNvPr id="9" name="Picture 5" descr="D:\BlackBerry\pictures\images-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9" y="2381313"/>
            <a:ext cx="2160240" cy="16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2619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id-ID" dirty="0"/>
              <a:t>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9335"/>
              </p:ext>
            </p:extLst>
          </p:nvPr>
        </p:nvGraphicFramePr>
        <p:xfrm>
          <a:off x="457200" y="2132856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ultidocument 4"/>
          <p:cNvSpPr/>
          <p:nvPr/>
        </p:nvSpPr>
        <p:spPr>
          <a:xfrm>
            <a:off x="1043608" y="280952"/>
            <a:ext cx="7344816" cy="122413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/>
              <a:t>Perspektif Gender</a:t>
            </a:r>
          </a:p>
        </p:txBody>
      </p:sp>
    </p:spTree>
    <p:extLst>
      <p:ext uri="{BB962C8B-B14F-4D97-AF65-F5344CB8AC3E}">
        <p14:creationId xmlns:p14="http://schemas.microsoft.com/office/powerpoint/2010/main" val="102132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580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7704" y="274638"/>
            <a:ext cx="5328592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/>
              <a:t>Pendekatan Gender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9872" y="3155793"/>
            <a:ext cx="2286700" cy="1588621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798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0911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/>
              <a:t>Perspektif  Islam </a:t>
            </a:r>
          </a:p>
        </p:txBody>
      </p:sp>
    </p:spTree>
    <p:extLst>
      <p:ext uri="{BB962C8B-B14F-4D97-AF65-F5344CB8AC3E}">
        <p14:creationId xmlns:p14="http://schemas.microsoft.com/office/powerpoint/2010/main" val="42079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10527"/>
              </p:ext>
            </p:extLst>
          </p:nvPr>
        </p:nvGraphicFramePr>
        <p:xfrm>
          <a:off x="467544" y="1124744"/>
          <a:ext cx="856895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D:\BlackBerry\pictures\images-39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44862"/>
            <a:ext cx="2952328" cy="22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2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522E284A-EA0F-412D-A9AE-24392B656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22E284A-EA0F-412D-A9AE-24392B656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22E284A-EA0F-412D-A9AE-24392B656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522E284A-EA0F-412D-A9AE-24392B656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B3146488-30F3-4953-8634-E6DB9EFDC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3146488-30F3-4953-8634-E6DB9EFDC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3146488-30F3-4953-8634-E6DB9EFDC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3146488-30F3-4953-8634-E6DB9EFDC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74069F30-D4AD-416C-B135-3F4424626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74069F30-D4AD-416C-B135-3F4424626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74069F30-D4AD-416C-B135-3F4424626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74069F30-D4AD-416C-B135-3F4424626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61D4D66-A0CD-4A5D-B32B-C5DCC40C0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861D4D66-A0CD-4A5D-B32B-C5DCC40C0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861D4D66-A0CD-4A5D-B32B-C5DCC40C0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861D4D66-A0CD-4A5D-B32B-C5DCC40C0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/>
              <a:t>Komitmen Keluarga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7456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3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1403648" y="343744"/>
            <a:ext cx="6408712" cy="1645096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Pembagian Kerja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70308"/>
              </p:ext>
            </p:extLst>
          </p:nvPr>
        </p:nvGraphicFramePr>
        <p:xfrm>
          <a:off x="457200" y="1988840"/>
          <a:ext cx="8229600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D:\BlackBerry\pictures\2012-11-19-19-05-33--1730933920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8" y="292494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313</TotalTime>
  <Words>375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????????????</vt:lpstr>
      <vt:lpstr>l</vt:lpstr>
      <vt:lpstr>Pendekatan Gender</vt:lpstr>
      <vt:lpstr>Perspektif  Islam </vt:lpstr>
      <vt:lpstr>PowerPoint Presentation</vt:lpstr>
      <vt:lpstr>Komitmen Keluarga</vt:lpstr>
      <vt:lpstr>PowerPoint Presentation</vt:lpstr>
      <vt:lpstr>PowerPoint Presentation</vt:lpstr>
      <vt:lpstr>PowerPoint Presentation</vt:lpstr>
      <vt:lpstr>Wanita, Pria, dan Tanggung Jawab sebagai Manusia Ciptaan</vt:lpstr>
      <vt:lpstr>Gender Pd Keluarga Buruh Di Tangerang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BENTUK KONTRIBUSI GENDER PADA KELUARGA BURUH</dc:title>
  <dc:creator>win 8</dc:creator>
  <cp:lastModifiedBy>Devy Stany Walukau</cp:lastModifiedBy>
  <cp:revision>51</cp:revision>
  <dcterms:created xsi:type="dcterms:W3CDTF">2012-12-06T10:50:16Z</dcterms:created>
  <dcterms:modified xsi:type="dcterms:W3CDTF">2017-01-09T08:47:29Z</dcterms:modified>
</cp:coreProperties>
</file>