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71" r:id="rId4"/>
    <p:sldId id="272" r:id="rId5"/>
    <p:sldId id="273" r:id="rId6"/>
    <p:sldId id="274" r:id="rId7"/>
    <p:sldId id="276" r:id="rId8"/>
    <p:sldId id="293" r:id="rId9"/>
    <p:sldId id="275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7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3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6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7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4BEC-4855-421D-AEC2-2574B8FC72FA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4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53200" y="2108325"/>
            <a:ext cx="1752600" cy="156966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</a:rPr>
              <a:t>0</a:t>
            </a:r>
            <a:r>
              <a:rPr lang="id-ID" sz="9600" dirty="0" smtClean="0">
                <a:solidFill>
                  <a:schemeClr val="bg1"/>
                </a:solidFill>
              </a:rPr>
              <a:t>1</a:t>
            </a:r>
            <a:endParaRPr lang="en-US" sz="9600" dirty="0">
              <a:solidFill>
                <a:schemeClr val="bg1"/>
              </a:solidFill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2689" y="1973222"/>
            <a:ext cx="2173535" cy="191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292689" y="3901422"/>
            <a:ext cx="217353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Thomas Calculus 11</a:t>
            </a:r>
            <a:r>
              <a:rPr lang="en-US" baseline="30000" dirty="0" smtClean="0"/>
              <a:t>th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9210" y="4546871"/>
            <a:ext cx="1071570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0</a:t>
            </a:r>
            <a:r>
              <a:rPr lang="id-ID" sz="5400" dirty="0" smtClean="0">
                <a:solidFill>
                  <a:schemeClr val="bg1"/>
                </a:solidFill>
              </a:rPr>
              <a:t>1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00232" y="4521732"/>
            <a:ext cx="6458162" cy="89255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d-ID" sz="3200" dirty="0"/>
              <a:t>Polar Coordinates Introduction</a:t>
            </a:r>
            <a:endParaRPr lang="en-US" sz="3200" dirty="0"/>
          </a:p>
          <a:p>
            <a:pPr algn="r"/>
            <a:r>
              <a:rPr lang="id-ID" sz="2000" b="1" dirty="0" smtClean="0"/>
              <a:t>Samuel </a:t>
            </a:r>
            <a:r>
              <a:rPr lang="id-ID" sz="2000" b="1" dirty="0" smtClean="0"/>
              <a:t>Lukas</a:t>
            </a:r>
            <a:endParaRPr lang="en-US" sz="2000" b="1" dirty="0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500042"/>
            <a:ext cx="7887124" cy="130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1857364"/>
            <a:ext cx="36099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8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Exercise 2</a:t>
            </a:r>
            <a:endParaRPr lang="id-ID" sz="3600" b="1" dirty="0"/>
          </a:p>
        </p:txBody>
      </p:sp>
      <p:sp>
        <p:nvSpPr>
          <p:cNvPr id="11" name="Rectangle 10"/>
          <p:cNvSpPr/>
          <p:nvPr/>
        </p:nvSpPr>
        <p:spPr>
          <a:xfrm>
            <a:off x="500034" y="1571612"/>
            <a:ext cx="8215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Identify the symmetries of the curves </a:t>
            </a:r>
            <a:r>
              <a:rPr lang="id-ID" sz="2400" dirty="0" smtClean="0"/>
              <a:t>t</a:t>
            </a:r>
            <a:r>
              <a:rPr lang="en-US" sz="2400" dirty="0" smtClean="0"/>
              <a:t>hen sketch</a:t>
            </a:r>
            <a:r>
              <a:rPr lang="id-ID" sz="2400" dirty="0" smtClean="0"/>
              <a:t> the curves.</a:t>
            </a:r>
            <a:endParaRPr lang="id-ID" sz="2400" dirty="0"/>
          </a:p>
        </p:txBody>
      </p:sp>
      <p:pic>
        <p:nvPicPr>
          <p:cNvPr id="634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3116"/>
            <a:ext cx="7858180" cy="164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500034" y="3929066"/>
            <a:ext cx="8072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Find the slopes of the curves at the given points</a:t>
            </a:r>
            <a:r>
              <a:rPr lang="id-ID" sz="2400" dirty="0" smtClean="0"/>
              <a:t> then s</a:t>
            </a:r>
            <a:r>
              <a:rPr lang="en-US" sz="2400" dirty="0" smtClean="0"/>
              <a:t>ketch the curves along with their tangents at these points.</a:t>
            </a:r>
            <a:endParaRPr lang="id-ID" sz="2400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786322"/>
            <a:ext cx="7918721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4071942"/>
            <a:ext cx="3558915" cy="2176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Definition of Polar Coordinates</a:t>
            </a:r>
            <a:endParaRPr lang="id-ID" sz="3600" dirty="0"/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5" y="1785926"/>
            <a:ext cx="8215370" cy="112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286124"/>
            <a:ext cx="378621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2786058"/>
            <a:ext cx="394337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Polar Equations and Graphs</a:t>
            </a:r>
            <a:endParaRPr lang="id-ID" sz="3600" dirty="0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3535951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643314"/>
            <a:ext cx="27527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7554" y="4000504"/>
            <a:ext cx="255786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0760" y="3929066"/>
            <a:ext cx="23431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3438" y="1643050"/>
            <a:ext cx="399097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928670"/>
            <a:ext cx="2590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500174"/>
            <a:ext cx="3000396" cy="274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9058" y="1785926"/>
            <a:ext cx="13430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8" y="3143248"/>
            <a:ext cx="2786082" cy="2853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Converting Cartesian to Polar</a:t>
            </a:r>
            <a:endParaRPr lang="id-ID" sz="3600" b="1" dirty="0"/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29058" y="2357430"/>
            <a:ext cx="2619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86050" y="3929066"/>
            <a:ext cx="26384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97006" y="3643314"/>
            <a:ext cx="176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sz="3600" b="1" dirty="0" smtClean="0"/>
              <a:t>Converting Polar to Cartesian</a:t>
            </a:r>
            <a:endParaRPr lang="id-ID" sz="3600" b="1" dirty="0"/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7926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7932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7936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7938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7940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7942" name="Rectangle 5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7944" name="Rectangle 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7946" name="Rectangle 5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7948" name="Rectangle 6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7958" name="Rectangle 7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12858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1714488"/>
            <a:ext cx="29051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2143116"/>
            <a:ext cx="51244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3321" y="2643182"/>
            <a:ext cx="12668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34957" y="2643182"/>
            <a:ext cx="57626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46532" y="3000372"/>
            <a:ext cx="33147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0034" y="3429000"/>
            <a:ext cx="18192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4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714612" y="3571876"/>
            <a:ext cx="45243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5" name="Picture 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762900" y="4857760"/>
            <a:ext cx="47910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Exercises 1</a:t>
            </a:r>
            <a:endParaRPr lang="id-ID" sz="3600" b="1" dirty="0"/>
          </a:p>
        </p:txBody>
      </p:sp>
      <p:sp>
        <p:nvSpPr>
          <p:cNvPr id="25" name="Rectangle 24"/>
          <p:cNvSpPr/>
          <p:nvPr/>
        </p:nvSpPr>
        <p:spPr>
          <a:xfrm>
            <a:off x="428596" y="1571612"/>
            <a:ext cx="82153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Graph the sets of points whose polar coordinates satisfy the equations</a:t>
            </a:r>
            <a:r>
              <a:rPr lang="id-ID" sz="2400" dirty="0" smtClean="0"/>
              <a:t> and inequalities by converting into cartesian.</a:t>
            </a:r>
            <a:endParaRPr lang="id-ID" sz="2400" dirty="0"/>
          </a:p>
        </p:txBody>
      </p:sp>
      <p:pic>
        <p:nvPicPr>
          <p:cNvPr id="38934" name="Picture 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571744"/>
            <a:ext cx="8170156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3600" b="1" dirty="0" smtClean="0"/>
              <a:t>Symmetry Tests for Polar Graphs</a:t>
            </a:r>
            <a:endParaRPr lang="id-ID" sz="3600" dirty="0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71612"/>
            <a:ext cx="806812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786190"/>
            <a:ext cx="76390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id-ID" sz="3600" b="1" dirty="0" smtClean="0"/>
              <a:t>Example 1</a:t>
            </a:r>
            <a:endParaRPr lang="id-ID" sz="3600" b="1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28860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1571611"/>
            <a:ext cx="1857388" cy="192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429000"/>
            <a:ext cx="27241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3636" y="4429132"/>
            <a:ext cx="2569520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7224" y="2071678"/>
            <a:ext cx="47529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28662" y="3857628"/>
            <a:ext cx="516255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id-ID" sz="3600" b="1" dirty="0" smtClean="0"/>
              <a:t>Slope of Polar Coordinates</a:t>
            </a:r>
            <a:endParaRPr lang="id-ID" sz="3600" b="1" dirty="0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5" y="1571612"/>
            <a:ext cx="8215370" cy="553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2285992"/>
            <a:ext cx="48482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2571744"/>
            <a:ext cx="5257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3786190"/>
            <a:ext cx="60293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2348</TotalTime>
  <Words>96</Words>
  <Application>Microsoft Office PowerPoint</Application>
  <PresentationFormat>On-screen Show (4:3)</PresentationFormat>
  <Paragraphs>17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Definition of Polar Coordinates</vt:lpstr>
      <vt:lpstr>Polar Equations and Graphs</vt:lpstr>
      <vt:lpstr>Converting Cartesian to Polar</vt:lpstr>
      <vt:lpstr>Converting Polar to Cartesian</vt:lpstr>
      <vt:lpstr>Exercises 1</vt:lpstr>
      <vt:lpstr>Symmetry Tests for Polar Graphs</vt:lpstr>
      <vt:lpstr>Example 1</vt:lpstr>
      <vt:lpstr>Slope of Polar Coordinates</vt:lpstr>
      <vt:lpstr>Exercise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lab-tif3</dc:creator>
  <cp:lastModifiedBy>ismail - [2010]</cp:lastModifiedBy>
  <cp:revision>247</cp:revision>
  <dcterms:created xsi:type="dcterms:W3CDTF">2013-05-27T02:50:26Z</dcterms:created>
  <dcterms:modified xsi:type="dcterms:W3CDTF">2014-01-23T04:44:20Z</dcterms:modified>
</cp:coreProperties>
</file>