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7" r:id="rId4"/>
    <p:sldId id="279" r:id="rId5"/>
    <p:sldId id="280" r:id="rId6"/>
    <p:sldId id="285" r:id="rId7"/>
    <p:sldId id="286" r:id="rId8"/>
    <p:sldId id="287" r:id="rId9"/>
    <p:sldId id="288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200" y="2108325"/>
            <a:ext cx="1752600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0</a:t>
            </a:r>
            <a:r>
              <a:rPr lang="id-ID" sz="9600" dirty="0" smtClean="0">
                <a:solidFill>
                  <a:schemeClr val="bg1"/>
                </a:solidFill>
              </a:rPr>
              <a:t>1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689" y="1973222"/>
            <a:ext cx="2173535" cy="191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02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200" dirty="0"/>
              <a:t>Polar Coordinates </a:t>
            </a:r>
            <a:r>
              <a:rPr lang="id-ID" sz="3200" dirty="0" smtClean="0"/>
              <a:t>Aplications</a:t>
            </a:r>
            <a:endParaRPr lang="en-US" sz="3200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Exercises </a:t>
            </a:r>
            <a:r>
              <a:rPr lang="en-US" sz="3600" b="1" dirty="0" smtClean="0"/>
              <a:t>2</a:t>
            </a:r>
            <a:endParaRPr lang="id-ID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500034" y="1571612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Find the lengths of the curves</a:t>
            </a:r>
            <a:endParaRPr lang="id-ID" sz="24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617035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00034" y="428625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Find the areas of the surfaces generated by revolving the curves about the indicated axes.</a:t>
            </a:r>
            <a:endParaRPr lang="id-ID" sz="2400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072074"/>
            <a:ext cx="464711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Agenda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800" dirty="0" smtClean="0"/>
              <a:t>Area in Polar Coordinates</a:t>
            </a:r>
          </a:p>
          <a:p>
            <a:r>
              <a:rPr lang="en-US" sz="4800" dirty="0"/>
              <a:t>Length of a Polar </a:t>
            </a:r>
            <a:r>
              <a:rPr lang="en-US" sz="4800" dirty="0" smtClean="0"/>
              <a:t>Curve</a:t>
            </a:r>
            <a:endParaRPr lang="id-ID" sz="4800" dirty="0" smtClean="0"/>
          </a:p>
          <a:p>
            <a:r>
              <a:rPr lang="en-US" sz="4800" dirty="0"/>
              <a:t>Area of a Surface of Revolution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334399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Areas in Polar Coordinates</a:t>
            </a:r>
            <a:endParaRPr lang="id-ID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785926"/>
            <a:ext cx="3000396" cy="312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4384" y="1785926"/>
            <a:ext cx="528431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2571744"/>
            <a:ext cx="188151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929198"/>
            <a:ext cx="7115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643182"/>
            <a:ext cx="2238965" cy="19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5286388"/>
            <a:ext cx="8229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1</a:t>
            </a:r>
            <a:endParaRPr lang="id-ID" sz="3600" b="1" dirty="0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15370" cy="40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71678"/>
            <a:ext cx="29432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2285992"/>
            <a:ext cx="533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3214686"/>
            <a:ext cx="3076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000504"/>
            <a:ext cx="4181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4714884"/>
            <a:ext cx="3429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7224" y="5357826"/>
            <a:ext cx="2724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60293" y="5323101"/>
            <a:ext cx="4600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2</a:t>
            </a:r>
            <a:endParaRPr lang="id-ID" sz="3600" b="1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143932" cy="55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85992"/>
            <a:ext cx="32861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357430"/>
            <a:ext cx="2524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711" y="3062223"/>
            <a:ext cx="2352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50286" y="3693590"/>
            <a:ext cx="36671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9124" y="4357694"/>
            <a:ext cx="26574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77412" y="4977486"/>
            <a:ext cx="3200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0562" y="5786454"/>
            <a:ext cx="35242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 smtClean="0"/>
              <a:t>Length of a Polar Curve</a:t>
            </a:r>
            <a:endParaRPr lang="id-ID" sz="36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43932" cy="9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500306"/>
            <a:ext cx="25050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286124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3" y="3714752"/>
            <a:ext cx="1857388" cy="185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12" y="3714752"/>
            <a:ext cx="4695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4429132"/>
            <a:ext cx="1885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628" y="4429132"/>
            <a:ext cx="1552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00364" y="5143512"/>
            <a:ext cx="2800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 smtClean="0"/>
              <a:t>Area of a Surface of Revolution</a:t>
            </a:r>
            <a:endParaRPr lang="id-ID" sz="3600" dirty="0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1317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5</a:t>
            </a:r>
            <a:endParaRPr lang="id-ID" sz="3600" b="1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15370" cy="57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00504"/>
            <a:ext cx="2714644" cy="253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357430"/>
            <a:ext cx="2786082" cy="15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2714620"/>
            <a:ext cx="48387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86182" y="2000240"/>
            <a:ext cx="3305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3500438"/>
            <a:ext cx="36671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4643446"/>
            <a:ext cx="4086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868" y="5429264"/>
            <a:ext cx="40005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72396" y="5572140"/>
            <a:ext cx="10001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b="1" dirty="0" smtClean="0"/>
              <a:t>Exercises </a:t>
            </a:r>
            <a:r>
              <a:rPr lang="en-US" b="1" dirty="0" smtClean="0"/>
              <a:t>1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428596" y="157161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Find the areas of the regions</a:t>
            </a:r>
            <a:endParaRPr lang="id-ID" sz="2400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7358114" cy="390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80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Agenda</vt:lpstr>
      <vt:lpstr>Areas in Polar Coordinates</vt:lpstr>
      <vt:lpstr>Example 1</vt:lpstr>
      <vt:lpstr>Example 2</vt:lpstr>
      <vt:lpstr>Length of a Polar Curve</vt:lpstr>
      <vt:lpstr>Area of a Surface of Revolution</vt:lpstr>
      <vt:lpstr>Example 5</vt:lpstr>
      <vt:lpstr>Exercises 1</vt:lpstr>
      <vt:lpstr>Exercises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254</cp:revision>
  <dcterms:created xsi:type="dcterms:W3CDTF">2013-05-27T02:50:26Z</dcterms:created>
  <dcterms:modified xsi:type="dcterms:W3CDTF">2014-05-06T09:37:03Z</dcterms:modified>
</cp:coreProperties>
</file>