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04/01/2017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Thomas Calculus 11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/>
              <a:t>Lagrange Multipliers</a:t>
            </a:r>
          </a:p>
          <a:p>
            <a:pPr algn="r"/>
            <a:r>
              <a:rPr lang="id-ID" sz="2000" b="1" dirty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89" y="1972652"/>
            <a:ext cx="2174279" cy="192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Lagrange Multipliers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76400"/>
            <a:ext cx="8229600" cy="96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1" y="2645884"/>
            <a:ext cx="228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770092"/>
            <a:ext cx="5895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3582197"/>
            <a:ext cx="5953125" cy="27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977244"/>
            <a:ext cx="5943602" cy="51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085778"/>
            <a:ext cx="2209800" cy="145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06" y="4539783"/>
            <a:ext cx="5153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882683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36569"/>
            <a:ext cx="7800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16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772400" cy="6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1905000" cy="250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43" y="1252497"/>
            <a:ext cx="5772150" cy="42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07" y="1752600"/>
            <a:ext cx="6134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93" y="2030186"/>
            <a:ext cx="4819650" cy="94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6" y="2971120"/>
            <a:ext cx="4324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348718"/>
            <a:ext cx="2971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93" y="4033838"/>
            <a:ext cx="4876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3" y="4342719"/>
            <a:ext cx="82296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" y="4712153"/>
            <a:ext cx="6838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4605" y="5665795"/>
            <a:ext cx="826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points on the ellipse closest to the origin are (1, 0, 0) and (0, 1, 0). The point on</a:t>
            </a:r>
          </a:p>
          <a:p>
            <a:r>
              <a:rPr lang="en-US" dirty="0"/>
              <a:t>the ellipse farthest from the origin is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8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Exercises 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72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438400"/>
            <a:ext cx="80682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48025"/>
            <a:ext cx="8068234" cy="11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495800"/>
            <a:ext cx="8001001" cy="146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14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399"/>
            <a:ext cx="7997760" cy="72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10" y="1371600"/>
            <a:ext cx="7956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0171"/>
            <a:ext cx="7945665" cy="108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8416"/>
            <a:ext cx="8040795" cy="110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10" y="4800600"/>
            <a:ext cx="8038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6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52</Words>
  <Application>Microsoft Office PowerPoint</Application>
  <PresentationFormat>On-screen Show (4:3)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Lagrange Multipliers</vt:lpstr>
      <vt:lpstr>PowerPoint Presentation</vt:lpstr>
      <vt:lpstr>Exercises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258</cp:revision>
  <dcterms:created xsi:type="dcterms:W3CDTF">2013-05-27T02:50:26Z</dcterms:created>
  <dcterms:modified xsi:type="dcterms:W3CDTF">2017-01-04T01:05:38Z</dcterms:modified>
</cp:coreProperties>
</file>