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06D07-5766-4BCD-8FDA-8CA78ACC3D9B}" type="datetimeFigureOut">
              <a:rPr lang="id-ID" smtClean="0"/>
              <a:t>28/01/2014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242AF-1A37-4556-ACA4-2D555F71B43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3822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13D0C-F68A-4886-99F5-626E46C596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5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13D0C-F68A-4886-99F5-626E46C596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58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13D0C-F68A-4886-99F5-626E46C596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5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7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92689" y="3901422"/>
            <a:ext cx="21735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Thomas Calculus 11</a:t>
            </a:r>
            <a:r>
              <a:rPr lang="en-US" baseline="30000" dirty="0" smtClean="0"/>
              <a:t>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9210" y="4546871"/>
            <a:ext cx="930462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08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0232" y="4521732"/>
            <a:ext cx="6458162" cy="89255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b="1" dirty="0" smtClean="0"/>
              <a:t>MULTIPLE INTEGRALS PRINCIPLES </a:t>
            </a:r>
            <a:endParaRPr lang="en-US" sz="3200" b="1" dirty="0"/>
          </a:p>
          <a:p>
            <a:pPr algn="r"/>
            <a:r>
              <a:rPr lang="id-ID" sz="2000" b="1" dirty="0" smtClean="0"/>
              <a:t>Samuel </a:t>
            </a:r>
            <a:r>
              <a:rPr lang="id-ID" sz="2000" b="1" dirty="0" smtClean="0"/>
              <a:t>Lukas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500042"/>
            <a:ext cx="7887124" cy="130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857364"/>
            <a:ext cx="36099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90" y="1987989"/>
            <a:ext cx="2173412" cy="192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/>
              <a:t>Double Integrals over Rectangles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524000"/>
            <a:ext cx="27717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726" y="5453743"/>
            <a:ext cx="32956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99" y="3879396"/>
            <a:ext cx="2673771" cy="242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22" y="2495890"/>
            <a:ext cx="2629241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1752600"/>
            <a:ext cx="3728141" cy="281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143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257" y="1495425"/>
            <a:ext cx="19431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Volume</a:t>
            </a:r>
            <a:endParaRPr lang="en-US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32" y="1752600"/>
            <a:ext cx="3232568" cy="289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5492549"/>
            <a:ext cx="32670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504545"/>
            <a:ext cx="19431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5265283"/>
            <a:ext cx="18478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447800"/>
            <a:ext cx="187642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8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Example 1</a:t>
            </a:r>
            <a:endParaRPr lang="en-US" sz="36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4981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719943"/>
            <a:ext cx="3009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3" y="2819400"/>
            <a:ext cx="288607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47900"/>
            <a:ext cx="6419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2816679"/>
            <a:ext cx="21145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3311979"/>
            <a:ext cx="21431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3857625"/>
            <a:ext cx="21240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4333875"/>
            <a:ext cx="22098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748" y="2802391"/>
            <a:ext cx="2047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648" y="3311978"/>
            <a:ext cx="20859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410" y="3867150"/>
            <a:ext cx="20764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222" y="4333875"/>
            <a:ext cx="20669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2424793"/>
            <a:ext cx="8191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388" y="4838019"/>
            <a:ext cx="41529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451702"/>
            <a:ext cx="44481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98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Volume by Iterating Integral</a:t>
            </a:r>
            <a:endParaRPr lang="en-US" sz="36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29527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1905000"/>
            <a:ext cx="19812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95800"/>
            <a:ext cx="14859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4495799"/>
            <a:ext cx="18573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" y="5174796"/>
            <a:ext cx="35909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153" y="2970439"/>
            <a:ext cx="3419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989" y="3656239"/>
            <a:ext cx="33718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27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Example 2</a:t>
            </a:r>
            <a:endParaRPr lang="en-US" sz="36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2847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62175"/>
            <a:ext cx="5267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08514"/>
            <a:ext cx="5715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085417"/>
            <a:ext cx="13335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0"/>
            <a:ext cx="52006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114800"/>
            <a:ext cx="37528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00600"/>
            <a:ext cx="52006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4841421"/>
            <a:ext cx="24955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83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Example 3</a:t>
            </a:r>
            <a:endParaRPr lang="en-US" sz="36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2847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25527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9" y="2286000"/>
            <a:ext cx="52006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954" y="2913289"/>
            <a:ext cx="24003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103" y="2913289"/>
            <a:ext cx="18192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264" y="2952750"/>
            <a:ext cx="7905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14127"/>
            <a:ext cx="2514600" cy="347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33800"/>
            <a:ext cx="45815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7" y="4453617"/>
            <a:ext cx="40386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752" y="5192484"/>
            <a:ext cx="27527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7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Exercises 1</a:t>
            </a:r>
            <a:endParaRPr lang="en-US" sz="36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29600" cy="519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04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</TotalTime>
  <Words>29</Words>
  <Application>Microsoft Office PowerPoint</Application>
  <PresentationFormat>On-screen Show (4:3)</PresentationFormat>
  <Paragraphs>14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Double Integrals over Rectangles</vt:lpstr>
      <vt:lpstr>Volume</vt:lpstr>
      <vt:lpstr>Example 1</vt:lpstr>
      <vt:lpstr>Volume by Iterating Integral</vt:lpstr>
      <vt:lpstr>Example 2</vt:lpstr>
      <vt:lpstr>Example 3</vt:lpstr>
      <vt:lpstr>Exercises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lab-tif3</dc:creator>
  <cp:lastModifiedBy>lab-tif3</cp:lastModifiedBy>
  <cp:revision>260</cp:revision>
  <dcterms:created xsi:type="dcterms:W3CDTF">2013-05-27T02:50:26Z</dcterms:created>
  <dcterms:modified xsi:type="dcterms:W3CDTF">2014-01-28T08:48:19Z</dcterms:modified>
</cp:coreProperties>
</file>