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06D07-5766-4BCD-8FDA-8CA78ACC3D9B}" type="datetimeFigureOut">
              <a:rPr lang="id-ID" smtClean="0"/>
              <a:t>28/01/2014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242AF-1A37-4556-ACA4-2D555F71B43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3822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13D0C-F68A-4886-99F5-626E46C596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58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13D0C-F68A-4886-99F5-626E46C596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58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13D0C-F68A-4886-99F5-626E46C596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58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13D0C-F68A-4886-99F5-626E46C596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58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7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3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6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7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9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4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9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12" Type="http://schemas.openxmlformats.org/officeDocument/2006/relationships/image" Target="../media/image4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10.png"/><Relationship Id="rId15" Type="http://schemas.openxmlformats.org/officeDocument/2006/relationships/image" Target="../media/image51.png"/><Relationship Id="rId10" Type="http://schemas.openxmlformats.org/officeDocument/2006/relationships/image" Target="../media/image47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Relationship Id="rId1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292689" y="3912308"/>
            <a:ext cx="217353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Thomas Calculus 11</a:t>
            </a:r>
            <a:r>
              <a:rPr lang="en-US" baseline="30000" dirty="0" smtClean="0"/>
              <a:t>th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9210" y="4546871"/>
            <a:ext cx="930462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09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1680" y="4521732"/>
            <a:ext cx="6766714" cy="86177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000" b="1" dirty="0" smtClean="0"/>
              <a:t>Double Integrals non Rectangular Regions</a:t>
            </a:r>
            <a:endParaRPr lang="en-US" sz="3000" b="1" dirty="0"/>
          </a:p>
          <a:p>
            <a:pPr algn="r"/>
            <a:r>
              <a:rPr lang="id-ID" sz="2000" b="1" dirty="0" smtClean="0"/>
              <a:t>Samuel Lukas</a:t>
            </a:r>
            <a:endParaRPr lang="en-US" sz="2000" b="1" dirty="0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500042"/>
            <a:ext cx="7887124" cy="130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8" y="1857364"/>
            <a:ext cx="36099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690" y="1987989"/>
            <a:ext cx="2173412" cy="1920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81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3000" b="1" dirty="0"/>
              <a:t>Double Integrals over </a:t>
            </a:r>
            <a:r>
              <a:rPr lang="en-US" sz="3000" b="1" dirty="0" smtClean="0"/>
              <a:t>Nonrectangular </a:t>
            </a:r>
            <a:r>
              <a:rPr lang="en-US" sz="3000" b="1" dirty="0"/>
              <a:t>Regions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333375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052637"/>
            <a:ext cx="36576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57" y="3048000"/>
            <a:ext cx="341947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500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Determining </a:t>
            </a:r>
            <a:r>
              <a:rPr lang="en-US" sz="3600" b="1" dirty="0" smtClean="0"/>
              <a:t>The Integral</a:t>
            </a:r>
            <a:endParaRPr lang="en-US" sz="36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209800"/>
            <a:ext cx="2316528" cy="276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3999"/>
            <a:ext cx="2363777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88" y="4059263"/>
            <a:ext cx="2514600" cy="2392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014536"/>
            <a:ext cx="37433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871" y="4780188"/>
            <a:ext cx="3733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400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Example 1</a:t>
            </a:r>
            <a:endParaRPr lang="en-US" sz="36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00200"/>
            <a:ext cx="83534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45" y="2164896"/>
            <a:ext cx="2431368" cy="43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971" y="2197553"/>
            <a:ext cx="2324234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348502"/>
            <a:ext cx="2395294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886" y="2897549"/>
            <a:ext cx="3881437" cy="485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457" y="5058284"/>
            <a:ext cx="3973864" cy="46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599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Example 2</a:t>
            </a:r>
            <a:endParaRPr lang="en-US" sz="36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3723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90800"/>
            <a:ext cx="21240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4832576"/>
            <a:ext cx="62769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675164"/>
            <a:ext cx="53816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684814"/>
            <a:ext cx="6591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93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Example 3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Find the volume of the tetrahedron bounded by the coordinate planes and the plane 3x + 6y + 4z – 12 =0 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90800"/>
            <a:ext cx="2362200" cy="265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431197"/>
            <a:ext cx="25908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398540"/>
            <a:ext cx="3314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542" y="3165986"/>
            <a:ext cx="34956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542" y="3774621"/>
            <a:ext cx="29146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970" y="4370613"/>
            <a:ext cx="24574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575" y="4370613"/>
            <a:ext cx="26479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926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457200"/>
            <a:ext cx="7848601" cy="93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524000"/>
            <a:ext cx="271462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055" y="1395732"/>
            <a:ext cx="26479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469210"/>
            <a:ext cx="19907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006" y="2246539"/>
            <a:ext cx="2653394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371" y="2996292"/>
            <a:ext cx="335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4591050"/>
            <a:ext cx="10763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457700"/>
            <a:ext cx="42291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1905000" y="4772025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086350"/>
            <a:ext cx="3733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734050"/>
            <a:ext cx="33432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5915024"/>
            <a:ext cx="5524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207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8256816" cy="36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9" y="1293215"/>
            <a:ext cx="2155371" cy="214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06556" y="1391348"/>
                <a:ext cx="1894044" cy="739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𝑑𝑦𝑑𝑥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556" y="1391348"/>
                <a:ext cx="1894044" cy="73937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490" y="2160491"/>
            <a:ext cx="1382556" cy="78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045" y="2174231"/>
            <a:ext cx="1853943" cy="739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713" y="2306881"/>
            <a:ext cx="656070" cy="574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05200"/>
            <a:ext cx="5562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1762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83" y="4152901"/>
            <a:ext cx="2401718" cy="1742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743201" y="4281720"/>
                <a:ext cx="2263889" cy="7487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p>
                        <m:e>
                          <m:nary>
                            <m:nary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𝑑𝑦𝑑𝑥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1" y="4281720"/>
                <a:ext cx="2263889" cy="74879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876800" y="4281720"/>
                <a:ext cx="2057551" cy="715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  <m:e>
                          <m:nary>
                            <m:nary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𝑑𝑥𝑑𝑦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281720"/>
                <a:ext cx="2057551" cy="7151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971649" y="5149252"/>
                <a:ext cx="1622175" cy="715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649" y="5149252"/>
                <a:ext cx="1622175" cy="7151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509408" y="5322559"/>
                <a:ext cx="1112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408" y="5322559"/>
                <a:ext cx="1112292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9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/>
      <p:bldP spid="30" grpId="0"/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629" y="2173060"/>
            <a:ext cx="64960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smtClean="0"/>
              <a:t>Exercises</a:t>
            </a:r>
            <a:endParaRPr lang="en-US" sz="36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67" y="1544410"/>
            <a:ext cx="46482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81" y="2763609"/>
            <a:ext cx="54673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104" y="3318291"/>
            <a:ext cx="65055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65" y="3957935"/>
            <a:ext cx="7434942" cy="690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65" y="4721160"/>
            <a:ext cx="5589133" cy="64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44954" y="1587464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44954" y="2214752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2.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65365" y="278266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3.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65365" y="3420834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4.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65365" y="39579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5.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65365" y="464221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6.</a:t>
            </a:r>
            <a:endParaRPr lang="en-US" sz="2400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9" y="5486401"/>
            <a:ext cx="5719761" cy="625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63324" y="5486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7.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658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2621</TotalTime>
  <Words>140</Words>
  <Application>Microsoft Office PowerPoint</Application>
  <PresentationFormat>On-screen Show (4:3)</PresentationFormat>
  <Paragraphs>27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Double Integrals over Nonrectangular Regions</vt:lpstr>
      <vt:lpstr>Determining The Integral</vt:lpstr>
      <vt:lpstr>Example 1</vt:lpstr>
      <vt:lpstr>Example 2</vt:lpstr>
      <vt:lpstr>Example 3</vt:lpstr>
      <vt:lpstr>PowerPoint Presentation</vt:lpstr>
      <vt:lpstr>PowerPoint Presentation</vt:lpstr>
      <vt:lpstr>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lab-tif3</dc:creator>
  <cp:lastModifiedBy>lab-tif3</cp:lastModifiedBy>
  <cp:revision>261</cp:revision>
  <dcterms:created xsi:type="dcterms:W3CDTF">2013-05-27T02:50:26Z</dcterms:created>
  <dcterms:modified xsi:type="dcterms:W3CDTF">2014-01-28T08:58:55Z</dcterms:modified>
</cp:coreProperties>
</file>