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28/01/2014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13D0C-F68A-4886-99F5-626E46C59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11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smtClean="0"/>
              <a:t>Triple Integral in Cartesian Regions </a:t>
            </a:r>
            <a:endParaRPr lang="en-US" sz="3200" b="1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90" y="1987989"/>
            <a:ext cx="2173412" cy="19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2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908" y="1686222"/>
            <a:ext cx="6340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986" y="3159632"/>
            <a:ext cx="6750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14.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6223"/>
            <a:ext cx="6934200" cy="96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1" y="2322490"/>
            <a:ext cx="185076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30679" y="3122590"/>
            <a:ext cx="5287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Find the </a:t>
            </a:r>
            <a:r>
              <a:rPr lang="en-US" sz="2000" dirty="0"/>
              <a:t>mass of the </a:t>
            </a:r>
            <a:r>
              <a:rPr lang="en-US" sz="2000" dirty="0" smtClean="0"/>
              <a:t>given solid and the </a:t>
            </a:r>
            <a:r>
              <a:rPr lang="en-US" sz="2000" dirty="0"/>
              <a:t>center </a:t>
            </a:r>
            <a:r>
              <a:rPr lang="en-US" sz="2000" dirty="0" smtClean="0"/>
              <a:t>of mass figure (2) if </a:t>
            </a:r>
            <a:endParaRPr lang="en-US" sz="20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32" y="4038600"/>
            <a:ext cx="6160168" cy="10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8" y="3922690"/>
            <a:ext cx="151279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8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Rectangular Coordinate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6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8" y="2541134"/>
            <a:ext cx="4195071" cy="378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2057400"/>
            <a:ext cx="528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29" y="2819400"/>
            <a:ext cx="3581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46" y="3575956"/>
            <a:ext cx="3819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89663"/>
            <a:ext cx="2295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2" y="5351688"/>
            <a:ext cx="27813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69" y="5075463"/>
            <a:ext cx="3486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8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4572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Set up the limits of integration for evaluating the triple integral of a function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) </a:t>
            </a:r>
            <a:r>
              <a:rPr lang="en-US" sz="2000" dirty="0" smtClean="0"/>
              <a:t>over the </a:t>
            </a:r>
            <a:r>
              <a:rPr lang="en-US" sz="2000" dirty="0"/>
              <a:t>tetrahedron </a:t>
            </a:r>
            <a:r>
              <a:rPr lang="en-US" sz="2000" i="1" dirty="0"/>
              <a:t>D </a:t>
            </a:r>
            <a:r>
              <a:rPr lang="en-US" sz="2000" dirty="0"/>
              <a:t>with vertices (0, 0, 0), (1, 1, 0), (0, 1, 0), and (0, 1, 1).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5623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55072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08" y="2971800"/>
            <a:ext cx="390473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18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Average Value of a Function in Space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112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229600" cy="57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3396342"/>
            <a:ext cx="2590800" cy="254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033" y="3439886"/>
            <a:ext cx="2028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886"/>
            <a:ext cx="40671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154261"/>
            <a:ext cx="4076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865915"/>
            <a:ext cx="50196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4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1</a:t>
            </a:r>
            <a:endParaRPr 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97966"/>
            <a:ext cx="2281296" cy="76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8908" y="168622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346" y="1576195"/>
            <a:ext cx="26860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94857"/>
            <a:ext cx="5605347" cy="126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71" y="3886200"/>
            <a:ext cx="210092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8908" y="4038600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</a:t>
            </a:r>
            <a:endParaRPr lang="en-US" sz="2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21" y="4005943"/>
            <a:ext cx="25050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9" y="4690382"/>
            <a:ext cx="5605347" cy="126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1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66057" y="1065177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251223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2385" y="3492992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65365" y="381000"/>
            <a:ext cx="8241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In Exercises </a:t>
            </a:r>
            <a:r>
              <a:rPr lang="en-US" sz="2000" dirty="0" smtClean="0"/>
              <a:t>3 – 6</a:t>
            </a:r>
            <a:r>
              <a:rPr lang="en-US" sz="2000" dirty="0"/>
              <a:t>, </a:t>
            </a:r>
            <a:r>
              <a:rPr lang="en-US" sz="2000" dirty="0" smtClean="0"/>
              <a:t>evaluate the volumes of the regions .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9664" y="1711243"/>
            <a:ext cx="45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63124"/>
            <a:ext cx="7391400" cy="66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4" y="4267199"/>
            <a:ext cx="187756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690450"/>
            <a:ext cx="7315200" cy="68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70" y="4267200"/>
            <a:ext cx="169635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47359"/>
            <a:ext cx="7239000" cy="104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99" y="4267200"/>
            <a:ext cx="160256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3465830"/>
            <a:ext cx="7353301" cy="7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78" y="4267200"/>
            <a:ext cx="1935908" cy="174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6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0677" y="1065177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07.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556" y="2286000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09.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810125" y="2279579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65365" y="381000"/>
            <a:ext cx="8241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In Exercises </a:t>
            </a:r>
            <a:r>
              <a:rPr lang="en-US" sz="2000" dirty="0" smtClean="0"/>
              <a:t>7 – 10, changing the order of integration.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796518" y="1065177"/>
            <a:ext cx="655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08.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884748"/>
            <a:ext cx="3276600" cy="82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82" y="826368"/>
            <a:ext cx="3287486" cy="93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92" y="2125089"/>
            <a:ext cx="3460908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15" y="2069384"/>
            <a:ext cx="3009220" cy="81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0677" y="3200400"/>
            <a:ext cx="8165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11 – 40</a:t>
            </a:r>
            <a:r>
              <a:rPr lang="en-US" sz="2000" dirty="0"/>
              <a:t>, find the average value of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) over the </a:t>
            </a:r>
            <a:r>
              <a:rPr lang="en-US" sz="2000" dirty="0" smtClean="0"/>
              <a:t>given region</a:t>
            </a:r>
            <a:r>
              <a:rPr lang="en-US" sz="2000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556" y="3894711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11.</a:t>
            </a:r>
            <a:endParaRPr lang="en-US" sz="24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3842656"/>
            <a:ext cx="7224713" cy="107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41557" y="5081255"/>
            <a:ext cx="64225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12.</a:t>
            </a:r>
            <a:endParaRPr lang="en-US" sz="2400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73" y="5078724"/>
            <a:ext cx="7213827" cy="6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3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Masses and Moments in </a:t>
            </a:r>
            <a:r>
              <a:rPr lang="en-US" sz="3600" b="1" dirty="0" smtClean="0"/>
              <a:t>3D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648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" y="2286682"/>
            <a:ext cx="6638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" y="3288168"/>
            <a:ext cx="50577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3973969"/>
            <a:ext cx="7086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64569"/>
            <a:ext cx="68008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844271"/>
            <a:ext cx="45815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 1</a:t>
            </a:r>
            <a:endParaRPr lang="en-US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8977"/>
            <a:ext cx="8229601" cy="47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4477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3724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80657"/>
            <a:ext cx="37433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8" y="3747407"/>
            <a:ext cx="2895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8" y="4439331"/>
            <a:ext cx="27813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28" y="4586968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10856"/>
            <a:ext cx="4467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9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179</Words>
  <Application>Microsoft Office PowerPoint</Application>
  <PresentationFormat>On-screen Show (4:3)</PresentationFormat>
  <Paragraphs>31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Rectangular Coordinate</vt:lpstr>
      <vt:lpstr>PowerPoint Presentation</vt:lpstr>
      <vt:lpstr>Average Value of a Function in Space</vt:lpstr>
      <vt:lpstr>Exercises 1</vt:lpstr>
      <vt:lpstr>PowerPoint Presentation</vt:lpstr>
      <vt:lpstr>PowerPoint Presentation</vt:lpstr>
      <vt:lpstr>Masses and Moments in 3D</vt:lpstr>
      <vt:lpstr>Examples 1</vt:lpstr>
      <vt:lpstr>Exercises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261</cp:revision>
  <dcterms:created xsi:type="dcterms:W3CDTF">2013-05-27T02:50:26Z</dcterms:created>
  <dcterms:modified xsi:type="dcterms:W3CDTF">2014-01-28T09:06:56Z</dcterms:modified>
</cp:coreProperties>
</file>