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6D07-5766-4BCD-8FDA-8CA78ACC3D9B}" type="datetimeFigureOut">
              <a:rPr lang="id-ID" smtClean="0"/>
              <a:t>28/01/2014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242AF-1A37-4556-ACA4-2D555F71B43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82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930462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13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 smtClean="0"/>
              <a:t>Changing Integral Variables</a:t>
            </a:r>
            <a:endParaRPr lang="en-US" sz="3200" b="1" dirty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0" y="1987989"/>
            <a:ext cx="2173412" cy="192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33975"/>
            <a:ext cx="3581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Substitutions in Multiple Integrals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1600200"/>
                <a:ext cx="82296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Suppose that a region </a:t>
                </a:r>
                <a:r>
                  <a:rPr lang="en-US" sz="2000" i="1" dirty="0" smtClean="0"/>
                  <a:t>G </a:t>
                </a:r>
                <a:r>
                  <a:rPr lang="en-US" sz="2000" dirty="0" smtClean="0"/>
                  <a:t>in the </a:t>
                </a:r>
                <a:r>
                  <a:rPr lang="en-US" sz="2000" i="1" dirty="0" err="1" smtClean="0"/>
                  <a:t>u</a:t>
                </a:r>
                <a:r>
                  <a:rPr lang="en-US" sz="2000" dirty="0" err="1" smtClean="0"/>
                  <a:t>v</a:t>
                </a:r>
                <a:r>
                  <a:rPr lang="en-US" sz="2000" dirty="0" smtClean="0"/>
                  <a:t>-plane is transformed one-to-one into the region </a:t>
                </a:r>
                <a:r>
                  <a:rPr lang="en-US" sz="2000" i="1" dirty="0" smtClean="0"/>
                  <a:t>R </a:t>
                </a:r>
                <a:r>
                  <a:rPr lang="en-US" sz="2000" dirty="0" smtClean="0"/>
                  <a:t>in the </a:t>
                </a:r>
                <a:r>
                  <a:rPr lang="en-US" sz="2000" i="1" dirty="0" err="1" smtClean="0"/>
                  <a:t>xy</a:t>
                </a:r>
                <a:r>
                  <a:rPr lang="en-US" sz="2000" dirty="0" smtClean="0"/>
                  <a:t>-plane by equations of the 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h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𝑢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2000" dirty="0" smtClean="0"/>
                  <a:t>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741" t="-431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459366" y="2438400"/>
            <a:ext cx="6420065" cy="2305050"/>
            <a:chOff x="1459366" y="2536371"/>
            <a:chExt cx="6420065" cy="23050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366" y="2536371"/>
              <a:ext cx="2981325" cy="230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ight Arrow 9"/>
            <p:cNvSpPr/>
            <p:nvPr/>
          </p:nvSpPr>
          <p:spPr>
            <a:xfrm>
              <a:off x="4136572" y="3145971"/>
              <a:ext cx="740228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536371"/>
              <a:ext cx="3002631" cy="230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831" y="2613252"/>
              <a:ext cx="931488" cy="500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3" y="4743450"/>
            <a:ext cx="51244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1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05" y="3219510"/>
            <a:ext cx="33051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4250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3505200"/>
            <a:ext cx="1250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Evaluate : </a:t>
            </a:r>
            <a:endParaRPr 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04" y="3352800"/>
            <a:ext cx="2825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7200"/>
            <a:ext cx="4129087" cy="209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234" y="4648200"/>
            <a:ext cx="410421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5318807"/>
            <a:ext cx="3472108" cy="5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3935246"/>
            <a:ext cx="22479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457200"/>
            <a:ext cx="1250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Evaluate : </a:t>
            </a:r>
            <a:endParaRPr lang="en-US" sz="2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693" y="290542"/>
            <a:ext cx="30861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7" y="1157317"/>
            <a:ext cx="2654493" cy="496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20" y="1023966"/>
            <a:ext cx="5884930" cy="34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18" y="1447800"/>
            <a:ext cx="590408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93" y="2438401"/>
            <a:ext cx="3895724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21" y="3733801"/>
            <a:ext cx="2810365" cy="99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35" y="4876800"/>
            <a:ext cx="5699982" cy="6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15000"/>
            <a:ext cx="4922717" cy="57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665069" y="536341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2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30674" y="2010498"/>
            <a:ext cx="572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01.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3870" y="3722912"/>
            <a:ext cx="57819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03.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30674" y="4528658"/>
            <a:ext cx="57286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04.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7067" y="2895600"/>
            <a:ext cx="58500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02.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113543" y="4489970"/>
            <a:ext cx="57139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05.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459916" y="1600200"/>
            <a:ext cx="82268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Evaluate the </a:t>
            </a:r>
            <a:r>
              <a:rPr lang="en-US" sz="2000" dirty="0" smtClean="0"/>
              <a:t>integrals  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31" y="1967338"/>
            <a:ext cx="21717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6" y="1967338"/>
            <a:ext cx="5105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39" y="2873828"/>
            <a:ext cx="2495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46" y="2795587"/>
            <a:ext cx="51149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98" y="3714750"/>
            <a:ext cx="5133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39" y="3652153"/>
            <a:ext cx="2114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859" y="4430877"/>
            <a:ext cx="2590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595" y="4416003"/>
            <a:ext cx="2943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72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Substitutions in Multiple Integrals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267</cp:revision>
  <dcterms:created xsi:type="dcterms:W3CDTF">2013-05-27T02:50:26Z</dcterms:created>
  <dcterms:modified xsi:type="dcterms:W3CDTF">2014-01-28T09:16:20Z</dcterms:modified>
</cp:coreProperties>
</file>