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0" r:id="rId4"/>
    <p:sldId id="264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29/01/2014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13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/>
              <a:t>Changing Integral Variables</a:t>
            </a:r>
            <a:endParaRPr lang="en-US" sz="3200" b="1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0" y="1987989"/>
            <a:ext cx="2173412" cy="19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19"/>
            <a:ext cx="38195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Substitutions in Triple Integrals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07" y="1524000"/>
            <a:ext cx="637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62" y="5013176"/>
            <a:ext cx="6800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57400"/>
            <a:ext cx="587828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4" y="2852936"/>
            <a:ext cx="4253086" cy="185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2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25" y="1772816"/>
            <a:ext cx="48387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11510"/>
            <a:ext cx="7658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5" y="1628800"/>
            <a:ext cx="3429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35" y="3705955"/>
            <a:ext cx="3105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01818"/>
            <a:ext cx="604212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2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620688"/>
            <a:ext cx="7648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4305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513173" cy="247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3526248" cy="18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37112"/>
            <a:ext cx="5495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200"/>
            <a:ext cx="146033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Evaluate :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606"/>
            <a:ext cx="4266090" cy="80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90625"/>
            <a:ext cx="3895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14" y="1676400"/>
            <a:ext cx="332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04" y="1981300"/>
            <a:ext cx="5506267" cy="18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38300"/>
            <a:ext cx="1323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1416705"/>
            <a:ext cx="2188513" cy="45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1" y="3962400"/>
            <a:ext cx="2793337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30" y="3969885"/>
            <a:ext cx="2968367" cy="56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78" y="4548111"/>
            <a:ext cx="5193920" cy="64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08" y="5111906"/>
            <a:ext cx="5171437" cy="5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08" y="5700914"/>
            <a:ext cx="2619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0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0674" y="2010498"/>
            <a:ext cx="572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" y="3668482"/>
            <a:ext cx="5781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03.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0674" y="4474228"/>
            <a:ext cx="572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04.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7067" y="2895600"/>
            <a:ext cx="58500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02.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2352" y="5159640"/>
            <a:ext cx="5713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05.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59916" y="1600200"/>
            <a:ext cx="8226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Evaluate the </a:t>
            </a:r>
            <a:r>
              <a:rPr lang="en-US" sz="2000" dirty="0" smtClean="0"/>
              <a:t>integrals  </a:t>
            </a:r>
            <a:endParaRPr lang="en-US" sz="2000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58" y="2010498"/>
            <a:ext cx="7324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58" y="2717345"/>
            <a:ext cx="7424442" cy="88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59" y="3551385"/>
            <a:ext cx="7424442" cy="65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58" y="4346626"/>
            <a:ext cx="69627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95" y="5122655"/>
            <a:ext cx="68961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30</Words>
  <Application>Microsoft Office PowerPoint</Application>
  <PresentationFormat>On-screen Show (4:3)</PresentationFormat>
  <Paragraphs>14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Substitutions in Triple Integrals</vt:lpstr>
      <vt:lpstr>PowerPoint Presentation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271</cp:revision>
  <dcterms:created xsi:type="dcterms:W3CDTF">2013-05-27T02:50:26Z</dcterms:created>
  <dcterms:modified xsi:type="dcterms:W3CDTF">2014-01-29T01:11:54Z</dcterms:modified>
</cp:coreProperties>
</file>