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7" r:id="rId3"/>
    <p:sldId id="257" r:id="rId4"/>
    <p:sldId id="258" r:id="rId5"/>
    <p:sldId id="289" r:id="rId6"/>
    <p:sldId id="301" r:id="rId7"/>
    <p:sldId id="30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49098-4A0F-42DF-8C70-D5F01003C54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13D0C-F68A-4886-99F5-626E46C5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9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924800" cy="1295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algn="r"/>
            <a:r>
              <a:rPr lang="en-US" sz="6000" b="1" dirty="0">
                <a:solidFill>
                  <a:srgbClr val="0070C0"/>
                </a:solidFill>
              </a:rPr>
              <a:t>INTEGRATION </a:t>
            </a:r>
            <a:r>
              <a:rPr lang="en-US" sz="6000" b="1" dirty="0" smtClean="0">
                <a:solidFill>
                  <a:srgbClr val="0070C0"/>
                </a:solidFill>
              </a:rPr>
              <a:t>IN VECTOR FIELDS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Samuel Lukas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340546"/>
            <a:ext cx="64008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12</a:t>
            </a:r>
            <a:r>
              <a:rPr lang="en-US" baseline="30000" dirty="0" smtClean="0"/>
              <a:t>th </a:t>
            </a:r>
            <a:r>
              <a:rPr lang="en-US" dirty="0" smtClean="0"/>
              <a:t>(Chapter 16)</a:t>
            </a:r>
          </a:p>
          <a:p>
            <a:r>
              <a:rPr lang="en-US" dirty="0"/>
              <a:t>Calculus </a:t>
            </a:r>
            <a:r>
              <a:rPr lang="en-US" dirty="0" smtClean="0"/>
              <a:t>9</a:t>
            </a:r>
            <a:r>
              <a:rPr lang="en-US" baseline="30000" dirty="0" smtClean="0"/>
              <a:t>rd</a:t>
            </a:r>
            <a:r>
              <a:rPr lang="en-US" dirty="0" smtClean="0"/>
              <a:t>, </a:t>
            </a:r>
            <a:r>
              <a:rPr lang="en-US" dirty="0"/>
              <a:t>Dale </a:t>
            </a:r>
            <a:r>
              <a:rPr lang="en-US" dirty="0" err="1"/>
              <a:t>Varberg</a:t>
            </a:r>
            <a:r>
              <a:rPr lang="en-US" dirty="0"/>
              <a:t>, Edwin Purcell and Steve </a:t>
            </a:r>
            <a:r>
              <a:rPr lang="en-US" dirty="0" err="1" smtClean="0"/>
              <a:t>Rigdon</a:t>
            </a:r>
            <a:r>
              <a:rPr lang="en-US" dirty="0" smtClean="0"/>
              <a:t> (C.14)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2800" y="2666999"/>
            <a:ext cx="1447800" cy="13234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12</a:t>
            </a:r>
            <a:endParaRPr lang="en-US" sz="80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4" y="911051"/>
            <a:ext cx="2710543" cy="241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Work Done by a Force over a </a:t>
            </a:r>
            <a:r>
              <a:rPr lang="en-US" b="1" dirty="0" smtClean="0"/>
              <a:t>Curve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22033"/>
            <a:ext cx="23717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1"/>
            <a:ext cx="8229601" cy="81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14" y="2100905"/>
            <a:ext cx="3714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064" y="2149890"/>
            <a:ext cx="1562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11148"/>
            <a:ext cx="5834742" cy="75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3429000"/>
            <a:ext cx="6248400" cy="8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192" y="4336558"/>
            <a:ext cx="6076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192" y="4657687"/>
            <a:ext cx="290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96" y="5114887"/>
            <a:ext cx="31146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771" y="5114887"/>
            <a:ext cx="25050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181227" y="5812933"/>
            <a:ext cx="6438899" cy="647700"/>
            <a:chOff x="2181227" y="5812933"/>
            <a:chExt cx="6438899" cy="647700"/>
          </a:xfrm>
        </p:grpSpPr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1" y="5812933"/>
              <a:ext cx="308610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1" y="5812933"/>
              <a:ext cx="30575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227" y="5993907"/>
              <a:ext cx="5143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03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8077200" cy="64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" y="1371600"/>
            <a:ext cx="35052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4687661"/>
            <a:ext cx="7326086" cy="54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3" y="5015743"/>
            <a:ext cx="3968523" cy="60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2" y="5648517"/>
            <a:ext cx="4735287" cy="46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70" y="6100303"/>
            <a:ext cx="5802088" cy="44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29" y="2600325"/>
            <a:ext cx="36099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76600"/>
            <a:ext cx="350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558" y="1914525"/>
            <a:ext cx="16383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80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5043487"/>
            <a:ext cx="7134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7200" y="457200"/>
            <a:ext cx="1250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Evaluate : 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21" y="477611"/>
            <a:ext cx="6881479" cy="35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892" y="857310"/>
            <a:ext cx="3476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18" y="1864239"/>
            <a:ext cx="439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04" y="2320078"/>
            <a:ext cx="231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64288"/>
            <a:ext cx="34385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6" y="1235589"/>
            <a:ext cx="26193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7" y="2921513"/>
            <a:ext cx="5076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26" y="2911988"/>
            <a:ext cx="21145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172838" y="2474579"/>
            <a:ext cx="669819" cy="118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04" y="3870551"/>
            <a:ext cx="40862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04" y="3581400"/>
            <a:ext cx="6229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75" y="4165826"/>
            <a:ext cx="18383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37275"/>
            <a:ext cx="41052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204" y="4625746"/>
            <a:ext cx="2781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75" y="5535385"/>
            <a:ext cx="58102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891" y="5585050"/>
            <a:ext cx="923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12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98" y="3585365"/>
            <a:ext cx="33051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Exercises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240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Exercises </a:t>
            </a:r>
            <a:r>
              <a:rPr lang="en-US" sz="2000" dirty="0" smtClean="0"/>
              <a:t>1 – 6, </a:t>
            </a:r>
            <a:r>
              <a:rPr lang="en-US" sz="2000" dirty="0"/>
              <a:t>find the work done by force </a:t>
            </a:r>
            <a:r>
              <a:rPr lang="en-US" sz="2000" b="1" dirty="0"/>
              <a:t>F </a:t>
            </a:r>
            <a:r>
              <a:rPr lang="en-US" sz="2000" dirty="0"/>
              <a:t>from (0, 0, 0) </a:t>
            </a:r>
            <a:r>
              <a:rPr lang="en-US" sz="2000" dirty="0" smtClean="0"/>
              <a:t>to </a:t>
            </a:r>
            <a:r>
              <a:rPr lang="en-US" dirty="0" smtClean="0"/>
              <a:t>(</a:t>
            </a:r>
            <a:r>
              <a:rPr lang="en-US" dirty="0"/>
              <a:t>1, 1, 1) </a:t>
            </a:r>
            <a:r>
              <a:rPr lang="en-US" sz="2000" dirty="0"/>
              <a:t>over each of the following </a:t>
            </a:r>
            <a:r>
              <a:rPr lang="en-US" sz="2000" dirty="0" smtClean="0"/>
              <a:t>paths 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362200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432566"/>
            <a:ext cx="2514601" cy="30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05800" y="2328886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96348"/>
            <a:ext cx="2209801" cy="33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2644" y="2820241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3.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327573" y="2783849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4.</a:t>
            </a:r>
            <a:endParaRPr lang="en-US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86" y="2820241"/>
            <a:ext cx="2633820" cy="36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18" y="2820242"/>
            <a:ext cx="2271713" cy="36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78973" y="3248734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5.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327573" y="3212342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6.</a:t>
            </a:r>
            <a:endParaRPr lang="en-US" sz="20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86" y="3241424"/>
            <a:ext cx="3200401" cy="35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230" y="3212342"/>
            <a:ext cx="3690258" cy="31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4038600"/>
            <a:ext cx="5388427" cy="115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8973" y="5486400"/>
            <a:ext cx="295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is your conclusion 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83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21920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07.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022918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08.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2972878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09.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4010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10.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671796" y="381000"/>
            <a:ext cx="79226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Exercises </a:t>
            </a:r>
            <a:r>
              <a:rPr lang="en-US" sz="2000" dirty="0" smtClean="0"/>
              <a:t>7 – 10, </a:t>
            </a:r>
            <a:r>
              <a:rPr lang="en-US" sz="2000" dirty="0"/>
              <a:t>find the work done by </a:t>
            </a:r>
            <a:r>
              <a:rPr lang="en-US" sz="2000" b="1" dirty="0"/>
              <a:t>F </a:t>
            </a:r>
            <a:r>
              <a:rPr lang="en-US" sz="2000" dirty="0"/>
              <a:t>over the curve in </a:t>
            </a:r>
            <a:r>
              <a:rPr lang="en-US" sz="2000" dirty="0" smtClean="0"/>
              <a:t>the direction </a:t>
            </a:r>
            <a:r>
              <a:rPr lang="en-US" sz="2000" dirty="0"/>
              <a:t>of </a:t>
            </a:r>
            <a:r>
              <a:rPr lang="en-US" sz="2000" dirty="0" smtClean="0"/>
              <a:t>increasing t.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6994285" cy="43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63" y="1831730"/>
            <a:ext cx="3249492" cy="45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63" y="2209800"/>
            <a:ext cx="6828862" cy="4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926" y="2864898"/>
            <a:ext cx="2345474" cy="36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34488"/>
            <a:ext cx="6685170" cy="42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3940118"/>
            <a:ext cx="2923787" cy="40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22" y="4343399"/>
            <a:ext cx="6237127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207" y="2895600"/>
            <a:ext cx="417021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1"/>
            <a:ext cx="7315200" cy="102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5755746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492465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820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125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Work Done by a Force over a Curve</vt:lpstr>
      <vt:lpstr>PowerPoint Presentation</vt:lpstr>
      <vt:lpstr>PowerPoint Presentation</vt:lpstr>
      <vt:lpstr>Exercises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378</cp:revision>
  <dcterms:created xsi:type="dcterms:W3CDTF">2013-05-27T02:50:26Z</dcterms:created>
  <dcterms:modified xsi:type="dcterms:W3CDTF">2014-05-02T04:06:40Z</dcterms:modified>
</cp:coreProperties>
</file>