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19" r:id="rId3"/>
    <p:sldId id="315" r:id="rId4"/>
    <p:sldId id="335" r:id="rId5"/>
    <p:sldId id="345" r:id="rId6"/>
    <p:sldId id="346" r:id="rId7"/>
    <p:sldId id="354" r:id="rId8"/>
    <p:sldId id="356" r:id="rId9"/>
    <p:sldId id="357" r:id="rId10"/>
    <p:sldId id="358" r:id="rId11"/>
    <p:sldId id="359" r:id="rId12"/>
    <p:sldId id="360" r:id="rId13"/>
    <p:sldId id="337" r:id="rId14"/>
    <p:sldId id="347" r:id="rId15"/>
    <p:sldId id="351" r:id="rId16"/>
    <p:sldId id="353" r:id="rId17"/>
    <p:sldId id="361" r:id="rId18"/>
    <p:sldId id="348" r:id="rId19"/>
    <p:sldId id="349" r:id="rId20"/>
  </p:sldIdLst>
  <p:sldSz cx="9144000" cy="6858000" type="screen4x3"/>
  <p:notesSz cx="6858000" cy="9144000"/>
  <p:custDataLst>
    <p:tags r:id="rId22"/>
  </p:custDataLst>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fld id="{F28F2BA2-96B3-4258-BCCC-9107719508CD}" type="slidenum">
              <a:rPr lang="en-US"/>
              <a:pPr>
                <a:defRPr/>
              </a:pPr>
              <a:t>‹#›</a:t>
            </a:fld>
            <a:endParaRPr lang="en-US" dirty="0"/>
          </a:p>
        </p:txBody>
      </p:sp>
    </p:spTree>
    <p:extLst>
      <p:ext uri="{BB962C8B-B14F-4D97-AF65-F5344CB8AC3E}">
        <p14:creationId xmlns:p14="http://schemas.microsoft.com/office/powerpoint/2010/main" val="2848849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7BF9912-272E-45A9-971E-0FA89A6E2D46}" type="slidenum">
              <a:rPr lang="en-US" altLang="en-US" smtClean="0"/>
              <a:pPr algn="r" eaLnBrk="1" hangingPunct="1">
                <a:spcBef>
                  <a:spcPct val="0"/>
                </a:spcBef>
              </a:pPr>
              <a:t>1</a:t>
            </a:fld>
            <a:endParaRPr lang="en-US" alt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8F2BA2-96B3-4258-BCCC-9107719508CD}" type="slidenum">
              <a:rPr lang="en-US" smtClean="0"/>
              <a:pPr>
                <a:defRPr/>
              </a:pPr>
              <a:t>2</a:t>
            </a:fld>
            <a:endParaRPr lang="en-US" dirty="0"/>
          </a:p>
        </p:txBody>
      </p:sp>
    </p:spTree>
    <p:extLst>
      <p:ext uri="{BB962C8B-B14F-4D97-AF65-F5344CB8AC3E}">
        <p14:creationId xmlns:p14="http://schemas.microsoft.com/office/powerpoint/2010/main" val="2522789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8F2BA2-96B3-4258-BCCC-9107719508CD}" type="slidenum">
              <a:rPr lang="en-US" smtClean="0"/>
              <a:pPr>
                <a:defRPr/>
              </a:pPr>
              <a:t>16</a:t>
            </a:fld>
            <a:endParaRPr lang="en-US" dirty="0"/>
          </a:p>
        </p:txBody>
      </p:sp>
    </p:spTree>
    <p:extLst>
      <p:ext uri="{BB962C8B-B14F-4D97-AF65-F5344CB8AC3E}">
        <p14:creationId xmlns:p14="http://schemas.microsoft.com/office/powerpoint/2010/main" val="2347161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8F2BA2-96B3-4258-BCCC-9107719508CD}" type="slidenum">
              <a:rPr lang="en-US" smtClean="0"/>
              <a:pPr>
                <a:defRPr/>
              </a:pPr>
              <a:t>17</a:t>
            </a:fld>
            <a:endParaRPr lang="en-US" dirty="0"/>
          </a:p>
        </p:txBody>
      </p:sp>
    </p:spTree>
    <p:extLst>
      <p:ext uri="{BB962C8B-B14F-4D97-AF65-F5344CB8AC3E}">
        <p14:creationId xmlns:p14="http://schemas.microsoft.com/office/powerpoint/2010/main" val="1341512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2057400"/>
            <a:ext cx="7772400" cy="1470025"/>
          </a:xfrm>
        </p:spPr>
        <p:txBody>
          <a:bodyPr/>
          <a:lstStyle>
            <a:lvl1pPr algn="r">
              <a:defRPr sz="4000"/>
            </a:lvl1pPr>
          </a:lstStyle>
          <a:p>
            <a:pPr lvl="0"/>
            <a:r>
              <a:rPr lang="en-US" noProof="0"/>
              <a:t>Click to edit Master title style</a:t>
            </a:r>
          </a:p>
        </p:txBody>
      </p:sp>
      <p:sp>
        <p:nvSpPr>
          <p:cNvPr id="3075" name="Rectangle 3"/>
          <p:cNvSpPr>
            <a:spLocks noGrp="1" noChangeArrowheads="1"/>
          </p:cNvSpPr>
          <p:nvPr>
            <p:ph type="subTitle" idx="1"/>
          </p:nvPr>
        </p:nvSpPr>
        <p:spPr>
          <a:xfrm>
            <a:off x="990600" y="3810000"/>
            <a:ext cx="7772400" cy="1295400"/>
          </a:xfrm>
        </p:spPr>
        <p:txBody>
          <a:bodyPr/>
          <a:lstStyle>
            <a:lvl1pPr marL="0" indent="0" algn="r">
              <a:buFontTx/>
              <a:buNone/>
              <a:defRPr sz="2600">
                <a:solidFill>
                  <a:schemeClr val="bg1"/>
                </a:solidFill>
              </a:defRPr>
            </a:lvl1pPr>
          </a:lstStyle>
          <a:p>
            <a:pPr lvl="0"/>
            <a:r>
              <a:rPr lang="en-US" noProof="0"/>
              <a:t>Click to edit Master subtitle style</a:t>
            </a:r>
          </a:p>
        </p:txBody>
      </p:sp>
      <p:sp>
        <p:nvSpPr>
          <p:cNvPr id="4" name="Rectangle 4"/>
          <p:cNvSpPr>
            <a:spLocks noGrp="1" noChangeArrowheads="1"/>
          </p:cNvSpPr>
          <p:nvPr>
            <p:ph type="dt" sz="half" idx="10"/>
          </p:nvPr>
        </p:nvSpPr>
        <p:spPr>
          <a:xfrm>
            <a:off x="457200" y="6457950"/>
            <a:ext cx="2133600" cy="47625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477000"/>
            <a:ext cx="2895600" cy="40005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477000"/>
            <a:ext cx="2133600" cy="400050"/>
          </a:xfrm>
        </p:spPr>
        <p:txBody>
          <a:bodyPr/>
          <a:lstStyle>
            <a:lvl1pPr>
              <a:defRPr/>
            </a:lvl1pPr>
          </a:lstStyle>
          <a:p>
            <a:pPr>
              <a:defRPr/>
            </a:pPr>
            <a:fld id="{B29766B6-D9E3-4170-AA00-C31E9E193F0F}" type="slidenum">
              <a:rPr lang="en-US"/>
              <a:pPr>
                <a:defRPr/>
              </a:pPr>
              <a:t>‹#›</a:t>
            </a:fld>
            <a:endParaRPr lang="en-US" dirty="0"/>
          </a:p>
        </p:txBody>
      </p:sp>
    </p:spTree>
    <p:extLst>
      <p:ext uri="{BB962C8B-B14F-4D97-AF65-F5344CB8AC3E}">
        <p14:creationId xmlns:p14="http://schemas.microsoft.com/office/powerpoint/2010/main" val="366444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4272FF-AF1D-430D-B2CC-687D215A67B5}" type="slidenum">
              <a:rPr lang="en-US"/>
              <a:pPr>
                <a:defRPr/>
              </a:pPr>
              <a:t>‹#›</a:t>
            </a:fld>
            <a:endParaRPr lang="en-US" dirty="0"/>
          </a:p>
        </p:txBody>
      </p:sp>
    </p:spTree>
    <p:extLst>
      <p:ext uri="{BB962C8B-B14F-4D97-AF65-F5344CB8AC3E}">
        <p14:creationId xmlns:p14="http://schemas.microsoft.com/office/powerpoint/2010/main" val="20245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21336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762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C5D184-330D-40B1-AB8C-1B3E94A04D2F}" type="slidenum">
              <a:rPr lang="en-US"/>
              <a:pPr>
                <a:defRPr/>
              </a:pPr>
              <a:t>‹#›</a:t>
            </a:fld>
            <a:endParaRPr lang="en-US" dirty="0"/>
          </a:p>
        </p:txBody>
      </p:sp>
    </p:spTree>
    <p:extLst>
      <p:ext uri="{BB962C8B-B14F-4D97-AF65-F5344CB8AC3E}">
        <p14:creationId xmlns:p14="http://schemas.microsoft.com/office/powerpoint/2010/main" val="378728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20E4BB-0D4B-43AD-A704-705B2FB516CD}" type="slidenum">
              <a:rPr lang="en-US"/>
              <a:pPr>
                <a:defRPr/>
              </a:pPr>
              <a:t>‹#›</a:t>
            </a:fld>
            <a:endParaRPr lang="en-US" dirty="0"/>
          </a:p>
        </p:txBody>
      </p:sp>
    </p:spTree>
    <p:extLst>
      <p:ext uri="{BB962C8B-B14F-4D97-AF65-F5344CB8AC3E}">
        <p14:creationId xmlns:p14="http://schemas.microsoft.com/office/powerpoint/2010/main" val="5077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F54300-8860-42D3-9C27-52AAA8413091}" type="slidenum">
              <a:rPr lang="en-US"/>
              <a:pPr>
                <a:defRPr/>
              </a:pPr>
              <a:t>‹#›</a:t>
            </a:fld>
            <a:endParaRPr lang="en-US" dirty="0"/>
          </a:p>
        </p:txBody>
      </p:sp>
    </p:spTree>
    <p:extLst>
      <p:ext uri="{BB962C8B-B14F-4D97-AF65-F5344CB8AC3E}">
        <p14:creationId xmlns:p14="http://schemas.microsoft.com/office/powerpoint/2010/main" val="166054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6B4327-3851-4F3F-A1ED-CFB2E653CC1B}" type="slidenum">
              <a:rPr lang="en-US"/>
              <a:pPr>
                <a:defRPr/>
              </a:pPr>
              <a:t>‹#›</a:t>
            </a:fld>
            <a:endParaRPr lang="en-US" dirty="0"/>
          </a:p>
        </p:txBody>
      </p:sp>
    </p:spTree>
    <p:extLst>
      <p:ext uri="{BB962C8B-B14F-4D97-AF65-F5344CB8AC3E}">
        <p14:creationId xmlns:p14="http://schemas.microsoft.com/office/powerpoint/2010/main" val="263086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6E39DAD-11FE-41F0-A829-FC7D180627F5}" type="slidenum">
              <a:rPr lang="en-US"/>
              <a:pPr>
                <a:defRPr/>
              </a:pPr>
              <a:t>‹#›</a:t>
            </a:fld>
            <a:endParaRPr lang="en-US" dirty="0"/>
          </a:p>
        </p:txBody>
      </p:sp>
    </p:spTree>
    <p:extLst>
      <p:ext uri="{BB962C8B-B14F-4D97-AF65-F5344CB8AC3E}">
        <p14:creationId xmlns:p14="http://schemas.microsoft.com/office/powerpoint/2010/main" val="264339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D118DC2-7B5E-478B-A6B1-C1A9C058F9C7}" type="slidenum">
              <a:rPr lang="en-US"/>
              <a:pPr>
                <a:defRPr/>
              </a:pPr>
              <a:t>‹#›</a:t>
            </a:fld>
            <a:endParaRPr lang="en-US" dirty="0"/>
          </a:p>
        </p:txBody>
      </p:sp>
    </p:spTree>
    <p:extLst>
      <p:ext uri="{BB962C8B-B14F-4D97-AF65-F5344CB8AC3E}">
        <p14:creationId xmlns:p14="http://schemas.microsoft.com/office/powerpoint/2010/main" val="262853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D52A4D-7E99-40B9-AFBB-DCD055B5993A}" type="slidenum">
              <a:rPr lang="en-US"/>
              <a:pPr>
                <a:defRPr/>
              </a:pPr>
              <a:t>‹#›</a:t>
            </a:fld>
            <a:endParaRPr lang="en-US" dirty="0"/>
          </a:p>
        </p:txBody>
      </p:sp>
    </p:spTree>
    <p:extLst>
      <p:ext uri="{BB962C8B-B14F-4D97-AF65-F5344CB8AC3E}">
        <p14:creationId xmlns:p14="http://schemas.microsoft.com/office/powerpoint/2010/main" val="364406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FD0B60B-05A9-4AA4-A8AD-4394927D4A5B}" type="slidenum">
              <a:rPr lang="en-US"/>
              <a:pPr>
                <a:defRPr/>
              </a:pPr>
              <a:t>‹#›</a:t>
            </a:fld>
            <a:endParaRPr lang="en-US" dirty="0"/>
          </a:p>
        </p:txBody>
      </p:sp>
    </p:spTree>
    <p:extLst>
      <p:ext uri="{BB962C8B-B14F-4D97-AF65-F5344CB8AC3E}">
        <p14:creationId xmlns:p14="http://schemas.microsoft.com/office/powerpoint/2010/main" val="213794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28B22E-ABDA-4639-8F45-65D4E22A2E3A}" type="slidenum">
              <a:rPr lang="en-US"/>
              <a:pPr>
                <a:defRPr/>
              </a:pPr>
              <a:t>‹#›</a:t>
            </a:fld>
            <a:endParaRPr lang="en-US" dirty="0"/>
          </a:p>
        </p:txBody>
      </p:sp>
    </p:spTree>
    <p:extLst>
      <p:ext uri="{BB962C8B-B14F-4D97-AF65-F5344CB8AC3E}">
        <p14:creationId xmlns:p14="http://schemas.microsoft.com/office/powerpoint/2010/main" val="35936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762000"/>
            <a:ext cx="7086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04800" y="1752600"/>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810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a:solidFill>
                  <a:srgbClr val="002368"/>
                </a:solidFill>
                <a:latin typeface="+mn-lt"/>
              </a:defRPr>
            </a:lvl1pPr>
          </a:lstStyle>
          <a:p>
            <a:pPr>
              <a:defRPr/>
            </a:pPr>
            <a:endParaRPr lang="en-US"/>
          </a:p>
        </p:txBody>
      </p:sp>
      <p:sp>
        <p:nvSpPr>
          <p:cNvPr id="1029" name="Rectangle 5"/>
          <p:cNvSpPr>
            <a:spLocks noGrp="1" noChangeArrowheads="1"/>
          </p:cNvSpPr>
          <p:nvPr>
            <p:ph type="ftr" sz="quarter" idx="3"/>
          </p:nvPr>
        </p:nvSpPr>
        <p:spPr bwMode="auto">
          <a:xfrm>
            <a:off x="3048000" y="6477000"/>
            <a:ext cx="2895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solidFill>
                  <a:srgbClr val="002368"/>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solidFill>
                  <a:srgbClr val="002368"/>
                </a:solidFill>
                <a:latin typeface="+mn-lt"/>
              </a:defRPr>
            </a:lvl1pPr>
          </a:lstStyle>
          <a:p>
            <a:pPr>
              <a:defRPr/>
            </a:pPr>
            <a:fld id="{95701741-7368-4577-B3C8-52E56BDA4E1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07"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Trebuchet MS" pitchFamily="34" charset="0"/>
        </a:defRPr>
      </a:lvl2pPr>
      <a:lvl3pPr algn="l" rtl="0" eaLnBrk="0" fontAlgn="base" hangingPunct="0">
        <a:spcBef>
          <a:spcPct val="0"/>
        </a:spcBef>
        <a:spcAft>
          <a:spcPct val="0"/>
        </a:spcAft>
        <a:defRPr sz="3000">
          <a:solidFill>
            <a:schemeClr val="bg1"/>
          </a:solidFill>
          <a:latin typeface="Trebuchet MS" pitchFamily="34" charset="0"/>
        </a:defRPr>
      </a:lvl3pPr>
      <a:lvl4pPr algn="l" rtl="0" eaLnBrk="0" fontAlgn="base" hangingPunct="0">
        <a:spcBef>
          <a:spcPct val="0"/>
        </a:spcBef>
        <a:spcAft>
          <a:spcPct val="0"/>
        </a:spcAft>
        <a:defRPr sz="3000">
          <a:solidFill>
            <a:schemeClr val="bg1"/>
          </a:solidFill>
          <a:latin typeface="Trebuchet MS" pitchFamily="34" charset="0"/>
        </a:defRPr>
      </a:lvl4pPr>
      <a:lvl5pPr algn="l" rtl="0" eaLnBrk="0" fontAlgn="base" hangingPunct="0">
        <a:spcBef>
          <a:spcPct val="0"/>
        </a:spcBef>
        <a:spcAft>
          <a:spcPct val="0"/>
        </a:spcAft>
        <a:defRPr sz="3000">
          <a:solidFill>
            <a:schemeClr val="bg1"/>
          </a:solidFill>
          <a:latin typeface="Trebuchet MS" pitchFamily="34" charset="0"/>
        </a:defRPr>
      </a:lvl5pPr>
      <a:lvl6pPr marL="457200" algn="l" rtl="0" fontAlgn="base">
        <a:spcBef>
          <a:spcPct val="0"/>
        </a:spcBef>
        <a:spcAft>
          <a:spcPct val="0"/>
        </a:spcAft>
        <a:defRPr sz="3000">
          <a:solidFill>
            <a:schemeClr val="bg1"/>
          </a:solidFill>
          <a:latin typeface="Trebuchet MS" pitchFamily="34" charset="0"/>
        </a:defRPr>
      </a:lvl6pPr>
      <a:lvl7pPr marL="914400" algn="l" rtl="0" fontAlgn="base">
        <a:spcBef>
          <a:spcPct val="0"/>
        </a:spcBef>
        <a:spcAft>
          <a:spcPct val="0"/>
        </a:spcAft>
        <a:defRPr sz="3000">
          <a:solidFill>
            <a:schemeClr val="bg1"/>
          </a:solidFill>
          <a:latin typeface="Trebuchet MS" pitchFamily="34" charset="0"/>
        </a:defRPr>
      </a:lvl7pPr>
      <a:lvl8pPr marL="1371600" algn="l" rtl="0" fontAlgn="base">
        <a:spcBef>
          <a:spcPct val="0"/>
        </a:spcBef>
        <a:spcAft>
          <a:spcPct val="0"/>
        </a:spcAft>
        <a:defRPr sz="3000">
          <a:solidFill>
            <a:schemeClr val="bg1"/>
          </a:solidFill>
          <a:latin typeface="Trebuchet MS" pitchFamily="34" charset="0"/>
        </a:defRPr>
      </a:lvl8pPr>
      <a:lvl9pPr marL="1828800" algn="l" rtl="0" fontAlgn="base">
        <a:spcBef>
          <a:spcPct val="0"/>
        </a:spcBef>
        <a:spcAft>
          <a:spcPct val="0"/>
        </a:spcAft>
        <a:defRPr sz="3000">
          <a:solidFill>
            <a:schemeClr val="bg1"/>
          </a:solidFill>
          <a:latin typeface="Trebuchet MS" pitchFamily="34" charset="0"/>
        </a:defRPr>
      </a:lvl9pPr>
    </p:titleStyle>
    <p:bodyStyle>
      <a:lvl1pPr marL="342900" indent="-342900" algn="l" rtl="0" eaLnBrk="0" fontAlgn="base" hangingPunct="0">
        <a:spcBef>
          <a:spcPct val="20000"/>
        </a:spcBef>
        <a:spcAft>
          <a:spcPct val="0"/>
        </a:spcAft>
        <a:buChar char="•"/>
        <a:defRPr sz="2200">
          <a:solidFill>
            <a:srgbClr val="002368"/>
          </a:solidFill>
          <a:latin typeface="+mn-lt"/>
          <a:ea typeface="+mn-ea"/>
          <a:cs typeface="+mn-cs"/>
        </a:defRPr>
      </a:lvl1pPr>
      <a:lvl2pPr marL="742950" indent="-285750" algn="l" rtl="0" eaLnBrk="0" fontAlgn="base" hangingPunct="0">
        <a:spcBef>
          <a:spcPct val="20000"/>
        </a:spcBef>
        <a:spcAft>
          <a:spcPct val="0"/>
        </a:spcAft>
        <a:buChar char="–"/>
        <a:defRPr sz="2000">
          <a:solidFill>
            <a:srgbClr val="002368"/>
          </a:solidFill>
          <a:latin typeface="+mn-lt"/>
        </a:defRPr>
      </a:lvl2pPr>
      <a:lvl3pPr marL="1143000" indent="-228600" algn="l" rtl="0" eaLnBrk="0" fontAlgn="base" hangingPunct="0">
        <a:spcBef>
          <a:spcPct val="20000"/>
        </a:spcBef>
        <a:spcAft>
          <a:spcPct val="0"/>
        </a:spcAft>
        <a:buChar char="•"/>
        <a:defRPr sz="2400">
          <a:solidFill>
            <a:srgbClr val="002368"/>
          </a:solidFill>
          <a:latin typeface="+mn-lt"/>
        </a:defRPr>
      </a:lvl3pPr>
      <a:lvl4pPr marL="1600200" indent="-228600" algn="l" rtl="0" eaLnBrk="0" fontAlgn="base" hangingPunct="0">
        <a:spcBef>
          <a:spcPct val="20000"/>
        </a:spcBef>
        <a:spcAft>
          <a:spcPct val="0"/>
        </a:spcAft>
        <a:buChar char="–"/>
        <a:defRPr sz="2000">
          <a:solidFill>
            <a:srgbClr val="002368"/>
          </a:solidFill>
          <a:latin typeface="+mn-lt"/>
        </a:defRPr>
      </a:lvl4pPr>
      <a:lvl5pPr marL="2057400" indent="-228600" algn="l" rtl="0" eaLnBrk="0" fontAlgn="base" hangingPunct="0">
        <a:spcBef>
          <a:spcPct val="20000"/>
        </a:spcBef>
        <a:spcAft>
          <a:spcPct val="0"/>
        </a:spcAft>
        <a:buChar char="»"/>
        <a:defRPr sz="2000">
          <a:solidFill>
            <a:srgbClr val="002368"/>
          </a:solidFill>
          <a:latin typeface="+mn-lt"/>
        </a:defRPr>
      </a:lvl5pPr>
      <a:lvl6pPr marL="2514600" indent="-228600" algn="l" rtl="0" fontAlgn="base">
        <a:spcBef>
          <a:spcPct val="20000"/>
        </a:spcBef>
        <a:spcAft>
          <a:spcPct val="0"/>
        </a:spcAft>
        <a:buChar char="»"/>
        <a:defRPr>
          <a:solidFill>
            <a:srgbClr val="002368"/>
          </a:solidFill>
          <a:latin typeface="+mn-lt"/>
        </a:defRPr>
      </a:lvl6pPr>
      <a:lvl7pPr marL="2971800" indent="-228600" algn="l" rtl="0" fontAlgn="base">
        <a:spcBef>
          <a:spcPct val="20000"/>
        </a:spcBef>
        <a:spcAft>
          <a:spcPct val="0"/>
        </a:spcAft>
        <a:buChar char="»"/>
        <a:defRPr>
          <a:solidFill>
            <a:srgbClr val="002368"/>
          </a:solidFill>
          <a:latin typeface="+mn-lt"/>
        </a:defRPr>
      </a:lvl7pPr>
      <a:lvl8pPr marL="3429000" indent="-228600" algn="l" rtl="0" fontAlgn="base">
        <a:spcBef>
          <a:spcPct val="20000"/>
        </a:spcBef>
        <a:spcAft>
          <a:spcPct val="0"/>
        </a:spcAft>
        <a:buChar char="»"/>
        <a:defRPr>
          <a:solidFill>
            <a:srgbClr val="002368"/>
          </a:solidFill>
          <a:latin typeface="+mn-lt"/>
        </a:defRPr>
      </a:lvl8pPr>
      <a:lvl9pPr marL="3886200" indent="-228600" algn="l" rtl="0" fontAlgn="base">
        <a:spcBef>
          <a:spcPct val="20000"/>
        </a:spcBef>
        <a:spcAft>
          <a:spcPct val="0"/>
        </a:spcAft>
        <a:buChar char="»"/>
        <a:defRPr>
          <a:solidFill>
            <a:srgbClr val="00236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3" Type="http://schemas.openxmlformats.org/officeDocument/2006/relationships/image" Target="../media/image90.png"/><Relationship Id="rId7" Type="http://schemas.openxmlformats.org/officeDocument/2006/relationships/image" Target="../media/image94.png"/><Relationship Id="rId12" Type="http://schemas.openxmlformats.org/officeDocument/2006/relationships/image" Target="../media/image99.png"/><Relationship Id="rId2" Type="http://schemas.openxmlformats.org/officeDocument/2006/relationships/image" Target="../media/image89.png"/><Relationship Id="rId16"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92.png"/><Relationship Id="rId15" Type="http://schemas.openxmlformats.org/officeDocument/2006/relationships/image" Target="../media/image10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101.png"/></Relationships>
</file>

<file path=ppt/slides/_rels/slide11.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3" Type="http://schemas.openxmlformats.org/officeDocument/2006/relationships/image" Target="../media/image90.png"/><Relationship Id="rId7" Type="http://schemas.openxmlformats.org/officeDocument/2006/relationships/image" Target="../media/image107.png"/><Relationship Id="rId12" Type="http://schemas.openxmlformats.org/officeDocument/2006/relationships/image" Target="../media/image112.png"/><Relationship Id="rId2" Type="http://schemas.openxmlformats.org/officeDocument/2006/relationships/image" Target="../media/image89.png"/><Relationship Id="rId16"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05.png"/><Relationship Id="rId15" Type="http://schemas.openxmlformats.org/officeDocument/2006/relationships/image" Target="../media/image11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s>
</file>

<file path=ppt/slides/_rels/slide12.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90.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13.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image" Target="../media/image460.png"/><Relationship Id="rId1" Type="http://schemas.openxmlformats.org/officeDocument/2006/relationships/slideLayout" Target="../slideLayouts/slideLayout2.xml"/><Relationship Id="rId5" Type="http://schemas.openxmlformats.org/officeDocument/2006/relationships/image" Target="../media/image490.png"/><Relationship Id="rId4" Type="http://schemas.openxmlformats.org/officeDocument/2006/relationships/image" Target="../media/image480.png"/></Relationships>
</file>

<file path=ppt/slides/_rels/slide14.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610.png"/><Relationship Id="rId3" Type="http://schemas.openxmlformats.org/officeDocument/2006/relationships/image" Target="../media/image510.png"/><Relationship Id="rId7" Type="http://schemas.openxmlformats.org/officeDocument/2006/relationships/image" Target="../media/image550.png"/><Relationship Id="rId12" Type="http://schemas.openxmlformats.org/officeDocument/2006/relationships/image" Target="../media/image600.png"/><Relationship Id="rId17" Type="http://schemas.openxmlformats.org/officeDocument/2006/relationships/image" Target="../media/image128.png"/><Relationship Id="rId2" Type="http://schemas.openxmlformats.org/officeDocument/2006/relationships/image" Target="../media/image500.png"/><Relationship Id="rId16" Type="http://schemas.openxmlformats.org/officeDocument/2006/relationships/image" Target="../media/image127.png"/><Relationship Id="rId1" Type="http://schemas.openxmlformats.org/officeDocument/2006/relationships/slideLayout" Target="../slideLayouts/slideLayout2.xml"/><Relationship Id="rId6" Type="http://schemas.openxmlformats.org/officeDocument/2006/relationships/image" Target="../media/image540.png"/><Relationship Id="rId11" Type="http://schemas.openxmlformats.org/officeDocument/2006/relationships/image" Target="../media/image590.png"/><Relationship Id="rId5" Type="http://schemas.openxmlformats.org/officeDocument/2006/relationships/image" Target="../media/image126.png"/><Relationship Id="rId15" Type="http://schemas.openxmlformats.org/officeDocument/2006/relationships/image" Target="../media/image630.png"/><Relationship Id="rId10" Type="http://schemas.openxmlformats.org/officeDocument/2006/relationships/image" Target="../media/image580.png"/><Relationship Id="rId4" Type="http://schemas.openxmlformats.org/officeDocument/2006/relationships/image" Target="../media/image520.png"/><Relationship Id="rId9" Type="http://schemas.openxmlformats.org/officeDocument/2006/relationships/image" Target="../media/image570.png"/><Relationship Id="rId14" Type="http://schemas.openxmlformats.org/officeDocument/2006/relationships/image" Target="../media/image620.png"/></Relationships>
</file>

<file path=ppt/slides/_rels/slide15.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40.png"/><Relationship Id="rId3" Type="http://schemas.openxmlformats.org/officeDocument/2006/relationships/image" Target="../media/image130.png"/><Relationship Id="rId7" Type="http://schemas.openxmlformats.org/officeDocument/2006/relationships/image" Target="../media/image134.png"/><Relationship Id="rId12" Type="http://schemas.openxmlformats.org/officeDocument/2006/relationships/image" Target="../media/image139.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33.png"/><Relationship Id="rId11" Type="http://schemas.openxmlformats.org/officeDocument/2006/relationships/image" Target="../media/image138.png"/><Relationship Id="rId5" Type="http://schemas.openxmlformats.org/officeDocument/2006/relationships/image" Target="../media/image13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 Id="rId14" Type="http://schemas.openxmlformats.org/officeDocument/2006/relationships/image" Target="../media/image141.png"/></Relationships>
</file>

<file path=ppt/slides/_rels/slide16.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image" Target="../media/image152.png"/><Relationship Id="rId3" Type="http://schemas.openxmlformats.org/officeDocument/2006/relationships/image" Target="../media/image142.png"/><Relationship Id="rId7" Type="http://schemas.openxmlformats.org/officeDocument/2006/relationships/image" Target="../media/image146.png"/><Relationship Id="rId12" Type="http://schemas.openxmlformats.org/officeDocument/2006/relationships/image" Target="../media/image151.png"/><Relationship Id="rId2" Type="http://schemas.openxmlformats.org/officeDocument/2006/relationships/notesSlide" Target="../notesSlides/notesSlide3.xml"/><Relationship Id="rId16" Type="http://schemas.openxmlformats.org/officeDocument/2006/relationships/image" Target="../media/image155.png"/><Relationship Id="rId1" Type="http://schemas.openxmlformats.org/officeDocument/2006/relationships/slideLayout" Target="../slideLayouts/slideLayout2.xml"/><Relationship Id="rId6" Type="http://schemas.openxmlformats.org/officeDocument/2006/relationships/image" Target="../media/image145.png"/><Relationship Id="rId11" Type="http://schemas.openxmlformats.org/officeDocument/2006/relationships/image" Target="../media/image150.png"/><Relationship Id="rId5" Type="http://schemas.openxmlformats.org/officeDocument/2006/relationships/image" Target="../media/image144.png"/><Relationship Id="rId15" Type="http://schemas.openxmlformats.org/officeDocument/2006/relationships/image" Target="../media/image154.png"/><Relationship Id="rId10" Type="http://schemas.openxmlformats.org/officeDocument/2006/relationships/image" Target="../media/image149.png"/><Relationship Id="rId4" Type="http://schemas.openxmlformats.org/officeDocument/2006/relationships/image" Target="../media/image143.png"/><Relationship Id="rId9" Type="http://schemas.openxmlformats.org/officeDocument/2006/relationships/image" Target="../media/image148.png"/><Relationship Id="rId14" Type="http://schemas.openxmlformats.org/officeDocument/2006/relationships/image" Target="../media/image153.png"/></Relationships>
</file>

<file path=ppt/slides/_rels/slide17.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3" Type="http://schemas.openxmlformats.org/officeDocument/2006/relationships/image" Target="../media/image142.png"/><Relationship Id="rId7" Type="http://schemas.openxmlformats.org/officeDocument/2006/relationships/image" Target="../media/image157.png"/><Relationship Id="rId12" Type="http://schemas.openxmlformats.org/officeDocument/2006/relationships/image" Target="../media/image16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5.png"/><Relationship Id="rId11" Type="http://schemas.openxmlformats.org/officeDocument/2006/relationships/image" Target="../media/image161.png"/><Relationship Id="rId5" Type="http://schemas.openxmlformats.org/officeDocument/2006/relationships/image" Target="../media/image156.png"/><Relationship Id="rId10" Type="http://schemas.openxmlformats.org/officeDocument/2006/relationships/image" Target="../media/image160.png"/><Relationship Id="rId4" Type="http://schemas.openxmlformats.org/officeDocument/2006/relationships/image" Target="../media/image143.png"/><Relationship Id="rId9" Type="http://schemas.openxmlformats.org/officeDocument/2006/relationships/image" Target="../media/image159.png"/><Relationship Id="rId14" Type="http://schemas.openxmlformats.org/officeDocument/2006/relationships/image" Target="../media/image155.png"/></Relationships>
</file>

<file path=ppt/slides/_rels/slide18.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9.png"/><Relationship Id="rId3" Type="http://schemas.openxmlformats.org/officeDocument/2006/relationships/image" Target="../media/image11.png"/><Relationship Id="rId7" Type="http://schemas.openxmlformats.org/officeDocument/2006/relationships/image" Target="../media/image26.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23.png"/><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7.png"/><Relationship Id="rId5" Type="http://schemas.openxmlformats.org/officeDocument/2006/relationships/image" Target="../media/image25.png"/><Relationship Id="rId15" Type="http://schemas.openxmlformats.org/officeDocument/2006/relationships/image" Target="../media/image31.png"/><Relationship Id="rId10" Type="http://schemas.openxmlformats.org/officeDocument/2006/relationships/image" Target="../media/image22.png"/><Relationship Id="rId4" Type="http://schemas.openxmlformats.org/officeDocument/2006/relationships/image" Target="../media/image24.png"/><Relationship Id="rId9" Type="http://schemas.openxmlformats.org/officeDocument/2006/relationships/image" Target="../media/image20.png"/><Relationship Id="rId1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23.png"/><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8.png"/><Relationship Id="rId5" Type="http://schemas.openxmlformats.org/officeDocument/2006/relationships/image" Target="../media/image25.png"/><Relationship Id="rId15" Type="http://schemas.openxmlformats.org/officeDocument/2006/relationships/image" Target="../media/image42.png"/><Relationship Id="rId10" Type="http://schemas.openxmlformats.org/officeDocument/2006/relationships/image" Target="../media/image28.png"/><Relationship Id="rId4" Type="http://schemas.openxmlformats.org/officeDocument/2006/relationships/image" Target="../media/image34.png"/><Relationship Id="rId9" Type="http://schemas.openxmlformats.org/officeDocument/2006/relationships/image" Target="../media/image37.png"/><Relationship Id="rId14"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18" Type="http://schemas.openxmlformats.org/officeDocument/2006/relationships/image" Target="../media/image66.png"/><Relationship Id="rId3" Type="http://schemas.openxmlformats.org/officeDocument/2006/relationships/image" Target="../media/image52.png"/><Relationship Id="rId21" Type="http://schemas.openxmlformats.org/officeDocument/2006/relationships/image" Target="../media/image69.png"/><Relationship Id="rId7" Type="http://schemas.openxmlformats.org/officeDocument/2006/relationships/image" Target="../media/image55.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image" Target="../media/image51.png"/><Relationship Id="rId16" Type="http://schemas.openxmlformats.org/officeDocument/2006/relationships/image" Target="../media/image64.pn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24" Type="http://schemas.openxmlformats.org/officeDocument/2006/relationships/image" Target="../media/image72.png"/><Relationship Id="rId5" Type="http://schemas.openxmlformats.org/officeDocument/2006/relationships/image" Target="../media/image11.png"/><Relationship Id="rId15" Type="http://schemas.openxmlformats.org/officeDocument/2006/relationships/image" Target="../media/image63.png"/><Relationship Id="rId23" Type="http://schemas.openxmlformats.org/officeDocument/2006/relationships/image" Target="../media/image71.png"/><Relationship Id="rId10" Type="http://schemas.openxmlformats.org/officeDocument/2006/relationships/image" Target="../media/image58.png"/><Relationship Id="rId19" Type="http://schemas.openxmlformats.org/officeDocument/2006/relationships/image" Target="../media/image67.png"/><Relationship Id="rId4" Type="http://schemas.openxmlformats.org/officeDocument/2006/relationships/image" Target="../media/image53.png"/><Relationship Id="rId9" Type="http://schemas.openxmlformats.org/officeDocument/2006/relationships/image" Target="../media/image57.png"/><Relationship Id="rId14" Type="http://schemas.openxmlformats.org/officeDocument/2006/relationships/image" Target="../media/image62.png"/><Relationship Id="rId22" Type="http://schemas.openxmlformats.org/officeDocument/2006/relationships/image" Target="../media/image70.png"/></Relationships>
</file>

<file path=ppt/slides/_rels/slide9.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80.png"/><Relationship Id="rId18" Type="http://schemas.openxmlformats.org/officeDocument/2006/relationships/image" Target="../media/image85.png"/><Relationship Id="rId3" Type="http://schemas.openxmlformats.org/officeDocument/2006/relationships/image" Target="../media/image11.png"/><Relationship Id="rId21" Type="http://schemas.openxmlformats.org/officeDocument/2006/relationships/image" Target="../media/image88.png"/><Relationship Id="rId7" Type="http://schemas.openxmlformats.org/officeDocument/2006/relationships/image" Target="../media/image76.png"/><Relationship Id="rId12" Type="http://schemas.openxmlformats.org/officeDocument/2006/relationships/image" Target="../media/image79.png"/><Relationship Id="rId17" Type="http://schemas.openxmlformats.org/officeDocument/2006/relationships/image" Target="../media/image84.png"/><Relationship Id="rId2" Type="http://schemas.openxmlformats.org/officeDocument/2006/relationships/image" Target="../media/image73.png"/><Relationship Id="rId16" Type="http://schemas.openxmlformats.org/officeDocument/2006/relationships/image" Target="../media/image83.png"/><Relationship Id="rId20"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78.png"/><Relationship Id="rId5" Type="http://schemas.openxmlformats.org/officeDocument/2006/relationships/image" Target="../media/image55.png"/><Relationship Id="rId15" Type="http://schemas.openxmlformats.org/officeDocument/2006/relationships/image" Target="../media/image82.png"/><Relationship Id="rId10" Type="http://schemas.openxmlformats.org/officeDocument/2006/relationships/image" Target="../media/image77.png"/><Relationship Id="rId19" Type="http://schemas.openxmlformats.org/officeDocument/2006/relationships/image" Target="../media/image86.png"/><Relationship Id="rId4" Type="http://schemas.openxmlformats.org/officeDocument/2006/relationships/image" Target="../media/image74.png"/><Relationship Id="rId9" Type="http://schemas.openxmlformats.org/officeDocument/2006/relationships/image" Target="../media/image63.png"/><Relationship Id="rId14" Type="http://schemas.openxmlformats.org/officeDocument/2006/relationships/image" Target="../media/image8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6400800" y="5638800"/>
            <a:ext cx="2438400" cy="533400"/>
          </a:xfrm>
        </p:spPr>
        <p:txBody>
          <a:bodyPr/>
          <a:lstStyle/>
          <a:p>
            <a:pPr eaLnBrk="1" hangingPunct="1"/>
            <a:r>
              <a:rPr lang="en-US" altLang="en-US" dirty="0"/>
              <a:t>Samuel Lukas</a:t>
            </a:r>
          </a:p>
        </p:txBody>
      </p:sp>
      <p:sp>
        <p:nvSpPr>
          <p:cNvPr id="3075" name="Rectangle 3"/>
          <p:cNvSpPr>
            <a:spLocks noChangeArrowheads="1"/>
          </p:cNvSpPr>
          <p:nvPr/>
        </p:nvSpPr>
        <p:spPr bwMode="auto">
          <a:xfrm>
            <a:off x="3200400" y="457200"/>
            <a:ext cx="365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r" eaLnBrk="1" hangingPunct="1">
              <a:spcBef>
                <a:spcPct val="0"/>
              </a:spcBef>
              <a:buFontTx/>
              <a:buNone/>
            </a:pPr>
            <a:r>
              <a:rPr lang="en-US" altLang="en-US" sz="3200" dirty="0">
                <a:solidFill>
                  <a:schemeClr val="bg1"/>
                </a:solidFill>
                <a:latin typeface="Arial" charset="0"/>
              </a:rPr>
              <a:t>Computer Science</a:t>
            </a:r>
            <a:endParaRPr lang="id-ID" altLang="en-US" sz="3200" dirty="0">
              <a:solidFill>
                <a:schemeClr val="bg1"/>
              </a:solidFill>
              <a:latin typeface="Arial" charset="0"/>
            </a:endParaRPr>
          </a:p>
        </p:txBody>
      </p:sp>
      <p:sp>
        <p:nvSpPr>
          <p:cNvPr id="3076" name="TextBox 4"/>
          <p:cNvSpPr txBox="1">
            <a:spLocks noChangeArrowheads="1"/>
          </p:cNvSpPr>
          <p:nvPr/>
        </p:nvSpPr>
        <p:spPr bwMode="auto">
          <a:xfrm>
            <a:off x="381000" y="327660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ctr" eaLnBrk="1" hangingPunct="1">
              <a:spcBef>
                <a:spcPct val="0"/>
              </a:spcBef>
              <a:buFontTx/>
              <a:buNone/>
            </a:pPr>
            <a:r>
              <a:rPr lang="en-US" altLang="en-US" sz="4400" dirty="0">
                <a:solidFill>
                  <a:schemeClr val="bg1"/>
                </a:solidFill>
                <a:latin typeface="Arial" charset="0"/>
              </a:rPr>
              <a:t>Branch and Bound Algorithm</a:t>
            </a:r>
            <a:endParaRPr lang="id-ID" altLang="en-US" sz="4400" dirty="0">
              <a:solidFill>
                <a:schemeClr val="bg1"/>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8" name="TextBox 17"/>
              <p:cNvSpPr txBox="1"/>
              <p:nvPr/>
            </p:nvSpPr>
            <p:spPr>
              <a:xfrm>
                <a:off x="4038451" y="1640557"/>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)=47</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038451" y="1640557"/>
                <a:ext cx="1457696" cy="369332"/>
              </a:xfrm>
              <a:prstGeom prst="rect">
                <a:avLst/>
              </a:prstGeom>
              <a:blipFill>
                <a:blip r:embed="rId2"/>
                <a:stretch>
                  <a:fillRect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330279" y="1840741"/>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5330279" y="1840741"/>
                <a:ext cx="3440875" cy="369332"/>
              </a:xfrm>
              <a:prstGeom prst="rect">
                <a:avLst/>
              </a:prstGeom>
              <a:blipFill>
                <a:blip r:embed="rId3"/>
                <a:stretch>
                  <a:fillRect b="-6557"/>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sp>
        <p:nvSpPr>
          <p:cNvPr id="3" name="Oval 2"/>
          <p:cNvSpPr/>
          <p:nvPr/>
        </p:nvSpPr>
        <p:spPr bwMode="auto">
          <a:xfrm>
            <a:off x="4626271" y="1979544"/>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3364023" y="2630965"/>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47" name="Oval 46"/>
          <p:cNvSpPr/>
          <p:nvPr/>
        </p:nvSpPr>
        <p:spPr bwMode="auto">
          <a:xfrm>
            <a:off x="4056499" y="263354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63</a:t>
            </a:r>
          </a:p>
        </p:txBody>
      </p:sp>
      <p:sp>
        <p:nvSpPr>
          <p:cNvPr id="48" name="Oval 47"/>
          <p:cNvSpPr/>
          <p:nvPr/>
        </p:nvSpPr>
        <p:spPr bwMode="auto">
          <a:xfrm>
            <a:off x="5295900" y="263596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51</a:t>
            </a:r>
          </a:p>
        </p:txBody>
      </p:sp>
      <p:sp>
        <p:nvSpPr>
          <p:cNvPr id="50" name="Oval 49"/>
          <p:cNvSpPr/>
          <p:nvPr/>
        </p:nvSpPr>
        <p:spPr bwMode="auto">
          <a:xfrm>
            <a:off x="7492081" y="261650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55</a:t>
            </a:r>
          </a:p>
        </p:txBody>
      </p:sp>
      <p:cxnSp>
        <p:nvCxnSpPr>
          <p:cNvPr id="5" name="Straight Arrow Connector 4"/>
          <p:cNvCxnSpPr>
            <a:stCxn id="3" idx="2"/>
            <a:endCxn id="45" idx="0"/>
          </p:cNvCxnSpPr>
          <p:nvPr/>
        </p:nvCxnSpPr>
        <p:spPr bwMode="auto">
          <a:xfrm flipH="1">
            <a:off x="3592623" y="2208144"/>
            <a:ext cx="1033648" cy="42282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4285099" y="2369789"/>
            <a:ext cx="408127" cy="26375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5016516" y="2369789"/>
            <a:ext cx="507984" cy="26617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70" idx="1"/>
          </p:cNvCxnSpPr>
          <p:nvPr/>
        </p:nvCxnSpPr>
        <p:spPr bwMode="auto">
          <a:xfrm>
            <a:off x="5083471" y="2208144"/>
            <a:ext cx="2468845" cy="4680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Oval 30"/>
          <p:cNvSpPr/>
          <p:nvPr/>
        </p:nvSpPr>
        <p:spPr bwMode="auto">
          <a:xfrm>
            <a:off x="4489162" y="3399385"/>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121</a:t>
            </a:r>
          </a:p>
        </p:txBody>
      </p:sp>
      <p:sp>
        <p:nvSpPr>
          <p:cNvPr id="32" name="Oval 31"/>
          <p:cNvSpPr/>
          <p:nvPr/>
        </p:nvSpPr>
        <p:spPr bwMode="auto">
          <a:xfrm>
            <a:off x="5241108" y="3352944"/>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69</a:t>
            </a:r>
          </a:p>
        </p:txBody>
      </p:sp>
      <p:sp>
        <p:nvSpPr>
          <p:cNvPr id="35" name="Oval 34"/>
          <p:cNvSpPr/>
          <p:nvPr/>
        </p:nvSpPr>
        <p:spPr bwMode="auto">
          <a:xfrm>
            <a:off x="6012053" y="3409029"/>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64</a:t>
            </a:r>
          </a:p>
        </p:txBody>
      </p:sp>
      <p:cxnSp>
        <p:nvCxnSpPr>
          <p:cNvPr id="4" name="Straight Arrow Connector 3"/>
          <p:cNvCxnSpPr>
            <a:stCxn id="48" idx="3"/>
            <a:endCxn id="31" idx="0"/>
          </p:cNvCxnSpPr>
          <p:nvPr/>
        </p:nvCxnSpPr>
        <p:spPr bwMode="auto">
          <a:xfrm flipH="1">
            <a:off x="4795879" y="3026205"/>
            <a:ext cx="566976" cy="3731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524500" y="3093160"/>
            <a:ext cx="3360" cy="2597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endCxn id="35" idx="0"/>
          </p:cNvCxnSpPr>
          <p:nvPr/>
        </p:nvCxnSpPr>
        <p:spPr bwMode="auto">
          <a:xfrm>
            <a:off x="5692865" y="3001434"/>
            <a:ext cx="620222" cy="40759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Oval 69"/>
          <p:cNvSpPr/>
          <p:nvPr/>
        </p:nvSpPr>
        <p:spPr bwMode="auto">
          <a:xfrm>
            <a:off x="7485361" y="2609269"/>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55</a:t>
            </a:r>
          </a:p>
        </p:txBody>
      </p:sp>
      <p:sp>
        <p:nvSpPr>
          <p:cNvPr id="71" name="Oval 70"/>
          <p:cNvSpPr/>
          <p:nvPr/>
        </p:nvSpPr>
        <p:spPr bwMode="auto">
          <a:xfrm>
            <a:off x="6705600" y="3415572"/>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2</a:t>
            </a:r>
          </a:p>
        </p:txBody>
      </p:sp>
      <p:sp>
        <p:nvSpPr>
          <p:cNvPr id="72" name="Oval 71"/>
          <p:cNvSpPr/>
          <p:nvPr/>
        </p:nvSpPr>
        <p:spPr bwMode="auto">
          <a:xfrm>
            <a:off x="7433929" y="3399385"/>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3</a:t>
            </a:r>
          </a:p>
        </p:txBody>
      </p:sp>
      <p:sp>
        <p:nvSpPr>
          <p:cNvPr id="74" name="Oval 73"/>
          <p:cNvSpPr/>
          <p:nvPr/>
        </p:nvSpPr>
        <p:spPr bwMode="auto">
          <a:xfrm>
            <a:off x="8144035" y="3440033"/>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4</a:t>
            </a:r>
          </a:p>
        </p:txBody>
      </p:sp>
      <p:cxnSp>
        <p:nvCxnSpPr>
          <p:cNvPr id="76" name="Straight Arrow Connector 75"/>
          <p:cNvCxnSpPr>
            <a:endCxn id="71" idx="0"/>
          </p:cNvCxnSpPr>
          <p:nvPr/>
        </p:nvCxnSpPr>
        <p:spPr bwMode="auto">
          <a:xfrm flipH="1">
            <a:off x="7012317" y="3042392"/>
            <a:ext cx="566976" cy="3731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p:cNvCxnSpPr>
            <a:stCxn id="70" idx="4"/>
            <a:endCxn id="72" idx="0"/>
          </p:cNvCxnSpPr>
          <p:nvPr/>
        </p:nvCxnSpPr>
        <p:spPr bwMode="auto">
          <a:xfrm>
            <a:off x="7713961" y="3066469"/>
            <a:ext cx="6720" cy="33291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p:cNvCxnSpPr>
            <a:endCxn id="74" idx="0"/>
          </p:cNvCxnSpPr>
          <p:nvPr/>
        </p:nvCxnSpPr>
        <p:spPr bwMode="auto">
          <a:xfrm>
            <a:off x="7824847" y="3032438"/>
            <a:ext cx="620222" cy="40759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graphicFrame>
            <p:nvGraphicFramePr>
              <p:cNvPr id="80" name="Table 79"/>
              <p:cNvGraphicFramePr>
                <a:graphicFrameLocks noGrp="1"/>
              </p:cNvGraphicFramePr>
              <p:nvPr>
                <p:extLst>
                  <p:ext uri="{D42A27DB-BD31-4B8C-83A1-F6EECF244321}">
                    <p14:modId xmlns:p14="http://schemas.microsoft.com/office/powerpoint/2010/main" val="313076958"/>
                  </p:ext>
                </p:extLst>
              </p:nvPr>
            </p:nvGraphicFramePr>
            <p:xfrm>
              <a:off x="345268" y="1803091"/>
              <a:ext cx="2195945" cy="1549853"/>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16</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11</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80" name="Table 79"/>
              <p:cNvGraphicFramePr>
                <a:graphicFrameLocks noGrp="1"/>
              </p:cNvGraphicFramePr>
              <p:nvPr>
                <p:extLst>
                  <p:ext uri="{D42A27DB-BD31-4B8C-83A1-F6EECF244321}">
                    <p14:modId xmlns:p14="http://schemas.microsoft.com/office/powerpoint/2010/main" val="313076958"/>
                  </p:ext>
                </p:extLst>
              </p:nvPr>
            </p:nvGraphicFramePr>
            <p:xfrm>
              <a:off x="345268" y="1803091"/>
              <a:ext cx="2195945" cy="1549853"/>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69" t="-200000" r="-409231" b="-440541"/>
                          </a:stretch>
                        </a:blipFill>
                      </a:tcPr>
                    </a:tc>
                    <a:tc>
                      <a:txBody>
                        <a:bodyPr/>
                        <a:lstStyle/>
                        <a:p>
                          <a:endParaRPr lang="en-US"/>
                        </a:p>
                      </a:txBody>
                      <a:tcPr marL="9525" marR="9525" marT="9525" marB="0" anchor="b">
                        <a:blipFill>
                          <a:blip r:embed="rId4"/>
                          <a:stretch>
                            <a:fillRect l="-148485" t="-200000" r="-303030" b="-440541"/>
                          </a:stretch>
                        </a:blipFill>
                      </a:tcPr>
                    </a:tc>
                    <a:tc>
                      <a:txBody>
                        <a:bodyPr/>
                        <a:lstStyle/>
                        <a:p>
                          <a:endParaRPr lang="en-US"/>
                        </a:p>
                      </a:txBody>
                      <a:tcPr marL="9525" marR="9525" marT="9525" marB="0" anchor="b">
                        <a:blipFill>
                          <a:blip r:embed="rId4"/>
                          <a:stretch>
                            <a:fillRect l="-248485" t="-200000" r="-203030" b="-440541"/>
                          </a:stretch>
                        </a:blipFill>
                      </a:tcPr>
                    </a:tc>
                    <a:tc>
                      <a:txBody>
                        <a:bodyPr/>
                        <a:lstStyle/>
                        <a:p>
                          <a:endParaRPr lang="en-US"/>
                        </a:p>
                      </a:txBody>
                      <a:tcPr marL="9525" marR="9525" marT="9525" marB="0" anchor="b">
                        <a:blipFill>
                          <a:blip r:embed="rId4"/>
                          <a:stretch>
                            <a:fillRect l="-348485" t="-200000" r="-103030" b="-440541"/>
                          </a:stretch>
                        </a:blipFill>
                      </a:tcPr>
                    </a:tc>
                    <a:tc>
                      <a:txBody>
                        <a:bodyPr/>
                        <a:lstStyle/>
                        <a:p>
                          <a:endParaRPr lang="en-US"/>
                        </a:p>
                      </a:txBody>
                      <a:tcPr marL="9525" marR="9525" marT="9525" marB="0" anchor="b">
                        <a:blipFill>
                          <a:blip r:embed="rId4"/>
                          <a:stretch>
                            <a:fillRect l="-448485" t="-200000" r="-3030"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148485" t="-300000" r="-303030" b="-340541"/>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448485" t="-300000" r="-3030" b="-340541"/>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16</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11</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248485" t="-411111" r="-203030" b="-2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448485" t="-411111" r="-3030" b="-250000"/>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348485" t="-497297" r="-103030" b="-143243"/>
                          </a:stretch>
                        </a:blipFill>
                      </a:tcPr>
                    </a:tc>
                    <a:tc>
                      <a:txBody>
                        <a:bodyPr/>
                        <a:lstStyle/>
                        <a:p>
                          <a:endParaRPr lang="en-US"/>
                        </a:p>
                      </a:txBody>
                      <a:tcPr marL="9525" marR="9525" marT="9525" marB="0" anchor="b">
                        <a:blipFill>
                          <a:blip r:embed="rId4"/>
                          <a:stretch>
                            <a:fillRect l="-448485" t="-497297" r="-3030" b="-143243"/>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69" t="-597297" r="-409231"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448485" t="-597297" r="-3030"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1" name="Table 80"/>
              <p:cNvGraphicFramePr>
                <a:graphicFrameLocks noGrp="1"/>
              </p:cNvGraphicFramePr>
              <p:nvPr>
                <p:extLst>
                  <p:ext uri="{D42A27DB-BD31-4B8C-83A1-F6EECF244321}">
                    <p14:modId xmlns:p14="http://schemas.microsoft.com/office/powerpoint/2010/main" val="4128887959"/>
                  </p:ext>
                </p:extLst>
              </p:nvPr>
            </p:nvGraphicFramePr>
            <p:xfrm>
              <a:off x="351967" y="3543599"/>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16</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81" name="Table 80"/>
              <p:cNvGraphicFramePr>
                <a:graphicFrameLocks noGrp="1"/>
              </p:cNvGraphicFramePr>
              <p:nvPr>
                <p:extLst>
                  <p:ext uri="{D42A27DB-BD31-4B8C-83A1-F6EECF244321}">
                    <p14:modId xmlns:p14="http://schemas.microsoft.com/office/powerpoint/2010/main" val="4128887959"/>
                  </p:ext>
                </p:extLst>
              </p:nvPr>
            </p:nvGraphicFramePr>
            <p:xfrm>
              <a:off x="351967" y="3543599"/>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48333" t="-200000" r="-400000" b="-427027"/>
                          </a:stretch>
                        </a:blipFill>
                      </a:tcPr>
                    </a:tc>
                    <a:tc>
                      <a:txBody>
                        <a:bodyPr/>
                        <a:lstStyle/>
                        <a:p>
                          <a:endParaRPr lang="en-US"/>
                        </a:p>
                      </a:txBody>
                      <a:tcPr marL="9525" marR="9525" marT="9525" marB="0" anchor="b">
                        <a:blipFill>
                          <a:blip r:embed="rId5"/>
                          <a:stretch>
                            <a:fillRect l="-150847" t="-200000" r="-306780" b="-427027"/>
                          </a:stretch>
                        </a:blipFill>
                      </a:tcPr>
                    </a:tc>
                    <a:tc>
                      <a:txBody>
                        <a:bodyPr/>
                        <a:lstStyle/>
                        <a:p>
                          <a:endParaRPr lang="en-US"/>
                        </a:p>
                      </a:txBody>
                      <a:tcPr marL="9525" marR="9525" marT="9525" marB="0" anchor="b">
                        <a:blipFill>
                          <a:blip r:embed="rId5"/>
                          <a:stretch>
                            <a:fillRect l="-250847" t="-200000" r="-206780" b="-427027"/>
                          </a:stretch>
                        </a:blipFill>
                      </a:tcPr>
                    </a:tc>
                    <a:tc>
                      <a:txBody>
                        <a:bodyPr/>
                        <a:lstStyle/>
                        <a:p>
                          <a:endParaRPr lang="en-US"/>
                        </a:p>
                      </a:txBody>
                      <a:tcPr marL="9525" marR="9525" marT="9525" marB="0" anchor="b">
                        <a:blipFill>
                          <a:blip r:embed="rId5"/>
                          <a:stretch>
                            <a:fillRect l="-345000" t="-200000" r="-103333" b="-427027"/>
                          </a:stretch>
                        </a:blipFill>
                      </a:tcPr>
                    </a:tc>
                    <a:tc>
                      <a:txBody>
                        <a:bodyPr/>
                        <a:lstStyle/>
                        <a:p>
                          <a:endParaRPr lang="en-US"/>
                        </a:p>
                      </a:txBody>
                      <a:tcPr marL="9525" marR="9525" marT="9525" marB="0" anchor="b">
                        <a:blipFill>
                          <a:blip r:embed="rId5"/>
                          <a:stretch>
                            <a:fillRect l="-452542" t="-200000" r="-5085" b="-427027"/>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48333" t="-308333" r="-400000" b="-338889"/>
                          </a:stretch>
                        </a:blipFill>
                      </a:tcPr>
                    </a:tc>
                    <a:tc>
                      <a:txBody>
                        <a:bodyPr/>
                        <a:lstStyle/>
                        <a:p>
                          <a:endParaRPr lang="en-US"/>
                        </a:p>
                      </a:txBody>
                      <a:tcPr marL="9525" marR="9525" marT="9525" marB="0" anchor="b">
                        <a:blipFill>
                          <a:blip r:embed="rId5"/>
                          <a:stretch>
                            <a:fillRect l="-150847" t="-308333" r="-306780" b="-338889"/>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452542" t="-308333" r="-5085" b="-338889"/>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16</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150847" t="-397297" r="-306780" b="-229730"/>
                          </a:stretch>
                        </a:blipFill>
                      </a:tcPr>
                    </a:tc>
                    <a:tc>
                      <a:txBody>
                        <a:bodyPr/>
                        <a:lstStyle/>
                        <a:p>
                          <a:endParaRPr lang="en-US"/>
                        </a:p>
                      </a:txBody>
                      <a:tcPr marL="9525" marR="9525" marT="9525" marB="0" anchor="b">
                        <a:blipFill>
                          <a:blip r:embed="rId5"/>
                          <a:stretch>
                            <a:fillRect l="-250847" t="-397297" r="-206780" b="-22973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452542" t="-397297" r="-5085" b="-229730"/>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150847" t="-511111" r="-306780" b="-136111"/>
                          </a:stretch>
                        </a:blip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345000" t="-511111" r="-103333" b="-136111"/>
                          </a:stretch>
                        </a:blipFill>
                      </a:tcPr>
                    </a:tc>
                    <a:tc>
                      <a:txBody>
                        <a:bodyPr/>
                        <a:lstStyle/>
                        <a:p>
                          <a:endParaRPr lang="en-US"/>
                        </a:p>
                      </a:txBody>
                      <a:tcPr marL="9525" marR="9525" marT="9525" marB="0" anchor="b">
                        <a:blipFill>
                          <a:blip r:embed="rId5"/>
                          <a:stretch>
                            <a:fillRect l="-452542" t="-511111" r="-5085" b="-136111"/>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48333" t="-594595" r="-400000" b="-32432"/>
                          </a:stretch>
                        </a:blipFill>
                      </a:tcPr>
                    </a:tc>
                    <a:tc>
                      <a:txBody>
                        <a:bodyPr/>
                        <a:lstStyle/>
                        <a:p>
                          <a:endParaRPr lang="en-US"/>
                        </a:p>
                      </a:txBody>
                      <a:tcPr marL="9525" marR="9525" marT="9525" marB="0" anchor="b">
                        <a:blipFill>
                          <a:blip r:embed="rId5"/>
                          <a:stretch>
                            <a:fillRect l="-150847" t="-594595" r="-306780" b="-32432"/>
                          </a:stretch>
                        </a:blipFill>
                      </a:tcPr>
                    </a:tc>
                    <a:tc>
                      <a:txBody>
                        <a:bodyPr/>
                        <a:lstStyle/>
                        <a:p>
                          <a:endParaRPr lang="en-US"/>
                        </a:p>
                      </a:txBody>
                      <a:tcPr marL="9525" marR="9525" marT="9525" marB="0" anchor="b">
                        <a:blipFill>
                          <a:blip r:embed="rId5"/>
                          <a:stretch>
                            <a:fillRect l="-250847" t="-594595" r="-206780" b="-32432"/>
                          </a:stretch>
                        </a:blipFill>
                      </a:tcPr>
                    </a:tc>
                    <a:tc>
                      <a:txBody>
                        <a:bodyPr/>
                        <a:lstStyle/>
                        <a:p>
                          <a:endParaRPr lang="en-US"/>
                        </a:p>
                      </a:txBody>
                      <a:tcPr marL="9525" marR="9525" marT="9525" marB="0" anchor="b">
                        <a:blipFill>
                          <a:blip r:embed="rId5"/>
                          <a:stretch>
                            <a:fillRect l="-345000" t="-594595" r="-103333" b="-32432"/>
                          </a:stretch>
                        </a:blipFill>
                      </a:tcPr>
                    </a:tc>
                    <a:tc>
                      <a:txBody>
                        <a:bodyPr/>
                        <a:lstStyle/>
                        <a:p>
                          <a:endParaRPr lang="en-US"/>
                        </a:p>
                      </a:txBody>
                      <a:tcPr marL="9525" marR="9525" marT="9525" marB="0" anchor="b">
                        <a:blipFill>
                          <a:blip r:embed="rId5"/>
                          <a:stretch>
                            <a:fillRect l="-452542" t="-594595" r="-5085" b="-32432"/>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2" name="Table 81"/>
              <p:cNvGraphicFramePr>
                <a:graphicFrameLocks noGrp="1"/>
              </p:cNvGraphicFramePr>
              <p:nvPr>
                <p:extLst>
                  <p:ext uri="{D42A27DB-BD31-4B8C-83A1-F6EECF244321}">
                    <p14:modId xmlns:p14="http://schemas.microsoft.com/office/powerpoint/2010/main" val="2382642026"/>
                  </p:ext>
                </p:extLst>
              </p:nvPr>
            </p:nvGraphicFramePr>
            <p:xfrm>
              <a:off x="2447454" y="352801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29</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82" name="Table 81"/>
              <p:cNvGraphicFramePr>
                <a:graphicFrameLocks noGrp="1"/>
              </p:cNvGraphicFramePr>
              <p:nvPr>
                <p:extLst>
                  <p:ext uri="{D42A27DB-BD31-4B8C-83A1-F6EECF244321}">
                    <p14:modId xmlns:p14="http://schemas.microsoft.com/office/powerpoint/2010/main" val="2382642026"/>
                  </p:ext>
                </p:extLst>
              </p:nvPr>
            </p:nvGraphicFramePr>
            <p:xfrm>
              <a:off x="2447454" y="352801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6"/>
                          <a:stretch>
                            <a:fillRect l="-48333" t="-197297" r="-398333" b="-427027"/>
                          </a:stretch>
                        </a:blipFill>
                      </a:tcPr>
                    </a:tc>
                    <a:tc>
                      <a:txBody>
                        <a:bodyPr/>
                        <a:lstStyle/>
                        <a:p>
                          <a:endParaRPr lang="en-US"/>
                        </a:p>
                      </a:txBody>
                      <a:tcPr marL="9525" marR="9525" marT="9525" marB="0" anchor="b">
                        <a:blipFill>
                          <a:blip r:embed="rId6"/>
                          <a:stretch>
                            <a:fillRect l="-150847" t="-197297" r="-305085" b="-427027"/>
                          </a:stretch>
                        </a:blipFill>
                      </a:tcPr>
                    </a:tc>
                    <a:tc>
                      <a:txBody>
                        <a:bodyPr/>
                        <a:lstStyle/>
                        <a:p>
                          <a:endParaRPr lang="en-US"/>
                        </a:p>
                      </a:txBody>
                      <a:tcPr marL="9525" marR="9525" marT="9525" marB="0" anchor="b">
                        <a:blipFill>
                          <a:blip r:embed="rId6"/>
                          <a:stretch>
                            <a:fillRect l="-250847" t="-197297" r="-205085" b="-427027"/>
                          </a:stretch>
                        </a:blipFill>
                      </a:tcPr>
                    </a:tc>
                    <a:tc>
                      <a:txBody>
                        <a:bodyPr/>
                        <a:lstStyle/>
                        <a:p>
                          <a:endParaRPr lang="en-US"/>
                        </a:p>
                      </a:txBody>
                      <a:tcPr marL="9525" marR="9525" marT="9525" marB="0" anchor="b">
                        <a:blipFill>
                          <a:blip r:embed="rId6"/>
                          <a:stretch>
                            <a:fillRect l="-345000" t="-197297" r="-101667" b="-427027"/>
                          </a:stretch>
                        </a:blipFill>
                      </a:tcPr>
                    </a:tc>
                    <a:tc>
                      <a:txBody>
                        <a:bodyPr/>
                        <a:lstStyle/>
                        <a:p>
                          <a:endParaRPr lang="en-US"/>
                        </a:p>
                      </a:txBody>
                      <a:tcPr marL="9525" marR="9525" marT="9525" marB="0" anchor="b">
                        <a:blipFill>
                          <a:blip r:embed="rId6"/>
                          <a:stretch>
                            <a:fillRect l="-452542" t="-197297" r="-3390" b="-427027"/>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6"/>
                          <a:stretch>
                            <a:fillRect l="-150847" t="-297297" r="-305085" b="-327027"/>
                          </a:stretch>
                        </a:blipFill>
                      </a:tcPr>
                    </a:tc>
                    <a:tc>
                      <a:txBody>
                        <a:bodyPr/>
                        <a:lstStyle/>
                        <a:p>
                          <a:endParaRPr lang="en-US"/>
                        </a:p>
                      </a:txBody>
                      <a:tcPr marL="9525" marR="9525" marT="9525" marB="0" anchor="b">
                        <a:blipFill>
                          <a:blip r:embed="rId6"/>
                          <a:stretch>
                            <a:fillRect l="-250847" t="-297297" r="-205085" b="-327027"/>
                          </a:stretch>
                        </a:blipFill>
                      </a:tcPr>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6"/>
                          <a:stretch>
                            <a:fillRect l="-452542" t="-297297" r="-3390" b="-327027"/>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6"/>
                          <a:stretch>
                            <a:fillRect l="-48333" t="-408333" r="-398333" b="-23611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6"/>
                          <a:stretch>
                            <a:fillRect l="-250847" t="-408333" r="-205085" b="-23611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6"/>
                          <a:stretch>
                            <a:fillRect l="-452542" t="-408333" r="-3390" b="-236111"/>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29</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6"/>
                          <a:stretch>
                            <a:fillRect l="-250847" t="-494595" r="-205085" b="-129730"/>
                          </a:stretch>
                        </a:blipFill>
                      </a:tcPr>
                    </a:tc>
                    <a:tc>
                      <a:txBody>
                        <a:bodyPr/>
                        <a:lstStyle/>
                        <a:p>
                          <a:endParaRPr lang="en-US"/>
                        </a:p>
                      </a:txBody>
                      <a:tcPr marL="9525" marR="9525" marT="9525" marB="0" anchor="b">
                        <a:blipFill>
                          <a:blip r:embed="rId6"/>
                          <a:stretch>
                            <a:fillRect l="-345000" t="-494595" r="-101667" b="-129730"/>
                          </a:stretch>
                        </a:blipFill>
                      </a:tcPr>
                    </a:tc>
                    <a:tc>
                      <a:txBody>
                        <a:bodyPr/>
                        <a:lstStyle/>
                        <a:p>
                          <a:endParaRPr lang="en-US"/>
                        </a:p>
                      </a:txBody>
                      <a:tcPr marL="9525" marR="9525" marT="9525" marB="0" anchor="b">
                        <a:blipFill>
                          <a:blip r:embed="rId6"/>
                          <a:stretch>
                            <a:fillRect l="-452542" t="-494595" r="-3390" b="-129730"/>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6"/>
                          <a:stretch>
                            <a:fillRect l="-48333" t="-594595" r="-398333" b="-29730"/>
                          </a:stretch>
                        </a:blipFill>
                      </a:tcPr>
                    </a:tc>
                    <a:tc>
                      <a:txBody>
                        <a:bodyPr/>
                        <a:lstStyle/>
                        <a:p>
                          <a:endParaRPr lang="en-US"/>
                        </a:p>
                      </a:txBody>
                      <a:tcPr marL="9525" marR="9525" marT="9525" marB="0" anchor="b">
                        <a:blipFill>
                          <a:blip r:embed="rId6"/>
                          <a:stretch>
                            <a:fillRect l="-150847" t="-594595" r="-305085" b="-29730"/>
                          </a:stretch>
                        </a:blipFill>
                      </a:tcPr>
                    </a:tc>
                    <a:tc>
                      <a:txBody>
                        <a:bodyPr/>
                        <a:lstStyle/>
                        <a:p>
                          <a:endParaRPr lang="en-US"/>
                        </a:p>
                      </a:txBody>
                      <a:tcPr marL="9525" marR="9525" marT="9525" marB="0" anchor="b">
                        <a:blipFill>
                          <a:blip r:embed="rId6"/>
                          <a:stretch>
                            <a:fillRect l="-250847" t="-594595" r="-205085" b="-29730"/>
                          </a:stretch>
                        </a:blipFill>
                      </a:tcPr>
                    </a:tc>
                    <a:tc>
                      <a:txBody>
                        <a:bodyPr/>
                        <a:lstStyle/>
                        <a:p>
                          <a:endParaRPr lang="en-US"/>
                        </a:p>
                      </a:txBody>
                      <a:tcPr marL="9525" marR="9525" marT="9525" marB="0" anchor="b">
                        <a:blipFill>
                          <a:blip r:embed="rId6"/>
                          <a:stretch>
                            <a:fillRect l="-345000" t="-594595" r="-101667" b="-29730"/>
                          </a:stretch>
                        </a:blipFill>
                      </a:tcPr>
                    </a:tc>
                    <a:tc>
                      <a:txBody>
                        <a:bodyPr/>
                        <a:lstStyle/>
                        <a:p>
                          <a:endParaRPr lang="en-US"/>
                        </a:p>
                      </a:txBody>
                      <a:tcPr marL="9525" marR="9525" marT="9525" marB="0" anchor="b">
                        <a:blipFill>
                          <a:blip r:embed="rId6"/>
                          <a:stretch>
                            <a:fillRect l="-452542" t="-594595" r="-3390" b="-29730"/>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3" name="Table 82"/>
              <p:cNvGraphicFramePr>
                <a:graphicFrameLocks noGrp="1"/>
              </p:cNvGraphicFramePr>
              <p:nvPr>
                <p:extLst>
                  <p:ext uri="{D42A27DB-BD31-4B8C-83A1-F6EECF244321}">
                    <p14:modId xmlns:p14="http://schemas.microsoft.com/office/powerpoint/2010/main" val="1934743116"/>
                  </p:ext>
                </p:extLst>
              </p:nvPr>
            </p:nvGraphicFramePr>
            <p:xfrm>
              <a:off x="4489162" y="389972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83" name="Table 82"/>
              <p:cNvGraphicFramePr>
                <a:graphicFrameLocks noGrp="1"/>
              </p:cNvGraphicFramePr>
              <p:nvPr>
                <p:extLst>
                  <p:ext uri="{D42A27DB-BD31-4B8C-83A1-F6EECF244321}">
                    <p14:modId xmlns:p14="http://schemas.microsoft.com/office/powerpoint/2010/main" val="1934743116"/>
                  </p:ext>
                </p:extLst>
              </p:nvPr>
            </p:nvGraphicFramePr>
            <p:xfrm>
              <a:off x="4489162" y="389972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48333" t="-197297" r="-398333" b="-427027"/>
                          </a:stretch>
                        </a:blipFill>
                      </a:tcPr>
                    </a:tc>
                    <a:tc>
                      <a:txBody>
                        <a:bodyPr/>
                        <a:lstStyle/>
                        <a:p>
                          <a:endParaRPr lang="en-US"/>
                        </a:p>
                      </a:txBody>
                      <a:tcPr marL="9525" marR="9525" marT="9525" marB="0" anchor="b">
                        <a:blipFill>
                          <a:blip r:embed="rId7"/>
                          <a:stretch>
                            <a:fillRect l="-150847" t="-197297" r="-305085" b="-427027"/>
                          </a:stretch>
                        </a:blipFill>
                      </a:tcPr>
                    </a:tc>
                    <a:tc>
                      <a:txBody>
                        <a:bodyPr/>
                        <a:lstStyle/>
                        <a:p>
                          <a:endParaRPr lang="en-US"/>
                        </a:p>
                      </a:txBody>
                      <a:tcPr marL="9525" marR="9525" marT="9525" marB="0" anchor="b">
                        <a:blipFill>
                          <a:blip r:embed="rId7"/>
                          <a:stretch>
                            <a:fillRect l="-250847" t="-197297" r="-205085" b="-427027"/>
                          </a:stretch>
                        </a:blipFill>
                      </a:tcPr>
                    </a:tc>
                    <a:tc>
                      <a:txBody>
                        <a:bodyPr/>
                        <a:lstStyle/>
                        <a:p>
                          <a:endParaRPr lang="en-US"/>
                        </a:p>
                      </a:txBody>
                      <a:tcPr marL="9525" marR="9525" marT="9525" marB="0" anchor="b">
                        <a:blipFill>
                          <a:blip r:embed="rId7"/>
                          <a:stretch>
                            <a:fillRect l="-345000" t="-197297" r="-101667" b="-427027"/>
                          </a:stretch>
                        </a:blipFill>
                      </a:tcPr>
                    </a:tc>
                    <a:tc>
                      <a:txBody>
                        <a:bodyPr/>
                        <a:lstStyle/>
                        <a:p>
                          <a:endParaRPr lang="en-US"/>
                        </a:p>
                      </a:txBody>
                      <a:tcPr marL="9525" marR="9525" marT="9525" marB="0" anchor="b">
                        <a:blipFill>
                          <a:blip r:embed="rId7"/>
                          <a:stretch>
                            <a:fillRect l="-452542" t="-197297" r="-3390" b="-427027"/>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150847" t="-297297" r="-305085" b="-327027"/>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345000" t="-297297" r="-101667" b="-327027"/>
                          </a:stretch>
                        </a:blipFill>
                      </a:tcPr>
                    </a:tc>
                    <a:tc>
                      <a:txBody>
                        <a:bodyPr/>
                        <a:lstStyle/>
                        <a:p>
                          <a:endParaRPr lang="en-US"/>
                        </a:p>
                      </a:txBody>
                      <a:tcPr marL="9525" marR="9525" marT="9525" marB="0" anchor="b">
                        <a:blipFill>
                          <a:blip r:embed="rId7"/>
                          <a:stretch>
                            <a:fillRect l="-452542" t="-297297" r="-3390" b="-327027"/>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250847" t="-408333" r="-205085" b="-236111"/>
                          </a:stretch>
                        </a:blipFill>
                      </a:tcPr>
                    </a:tc>
                    <a:tc>
                      <a:txBody>
                        <a:bodyPr/>
                        <a:lstStyle/>
                        <a:p>
                          <a:endParaRPr lang="en-US"/>
                        </a:p>
                      </a:txBody>
                      <a:tcPr marL="9525" marR="9525" marT="9525" marB="0" anchor="b">
                        <a:blipFill>
                          <a:blip r:embed="rId7"/>
                          <a:stretch>
                            <a:fillRect l="-345000" t="-408333" r="-101667" b="-236111"/>
                          </a:stretch>
                        </a:blipFill>
                      </a:tcPr>
                    </a:tc>
                    <a:tc>
                      <a:txBody>
                        <a:bodyPr/>
                        <a:lstStyle/>
                        <a:p>
                          <a:endParaRPr lang="en-US"/>
                        </a:p>
                      </a:txBody>
                      <a:tcPr marL="9525" marR="9525" marT="9525" marB="0" anchor="b">
                        <a:blipFill>
                          <a:blip r:embed="rId7"/>
                          <a:stretch>
                            <a:fillRect l="-452542" t="-408333" r="-3390" b="-236111"/>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48333" t="-494595" r="-398333" b="-129730"/>
                          </a:stretch>
                        </a:blipFill>
                      </a:tcPr>
                    </a:tc>
                    <a:tc>
                      <a:txBody>
                        <a:bodyPr/>
                        <a:lstStyle/>
                        <a:p>
                          <a:pPr algn="ctr" fontAlgn="b"/>
                          <a:r>
                            <a:rPr lang="en-US" sz="1400" u="none" strike="noStrike" dirty="0">
                              <a:effectLst/>
                            </a:rPr>
                            <a:t>25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345000" t="-494595" r="-101667" b="-129730"/>
                          </a:stretch>
                        </a:blipFill>
                      </a:tcPr>
                    </a:tc>
                    <a:tc>
                      <a:txBody>
                        <a:bodyPr/>
                        <a:lstStyle/>
                        <a:p>
                          <a:endParaRPr lang="en-US"/>
                        </a:p>
                      </a:txBody>
                      <a:tcPr marL="9525" marR="9525" marT="9525" marB="0" anchor="b">
                        <a:blipFill>
                          <a:blip r:embed="rId7"/>
                          <a:stretch>
                            <a:fillRect l="-452542" t="-494595" r="-3390" b="-129730"/>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48333" t="-594595" r="-398333" b="-29730"/>
                          </a:stretch>
                        </a:blipFill>
                      </a:tcPr>
                    </a:tc>
                    <a:tc>
                      <a:txBody>
                        <a:bodyPr/>
                        <a:lstStyle/>
                        <a:p>
                          <a:endParaRPr lang="en-US"/>
                        </a:p>
                      </a:txBody>
                      <a:tcPr marL="9525" marR="9525" marT="9525" marB="0" anchor="b">
                        <a:blipFill>
                          <a:blip r:embed="rId7"/>
                          <a:stretch>
                            <a:fillRect l="-150847" t="-594595" r="-305085" b="-29730"/>
                          </a:stretch>
                        </a:blipFill>
                      </a:tcPr>
                    </a:tc>
                    <a:tc>
                      <a:txBody>
                        <a:bodyPr/>
                        <a:lstStyle/>
                        <a:p>
                          <a:endParaRPr lang="en-US"/>
                        </a:p>
                      </a:txBody>
                      <a:tcPr marL="9525" marR="9525" marT="9525" marB="0" anchor="b">
                        <a:blipFill>
                          <a:blip r:embed="rId7"/>
                          <a:stretch>
                            <a:fillRect l="-250847" t="-594595" r="-205085" b="-29730"/>
                          </a:stretch>
                        </a:blipFill>
                      </a:tcPr>
                    </a:tc>
                    <a:tc>
                      <a:txBody>
                        <a:bodyPr/>
                        <a:lstStyle/>
                        <a:p>
                          <a:endParaRPr lang="en-US"/>
                        </a:p>
                      </a:txBody>
                      <a:tcPr marL="9525" marR="9525" marT="9525" marB="0" anchor="b">
                        <a:blipFill>
                          <a:blip r:embed="rId7"/>
                          <a:stretch>
                            <a:fillRect l="-345000" t="-594595" r="-101667" b="-29730"/>
                          </a:stretch>
                        </a:blipFill>
                      </a:tcPr>
                    </a:tc>
                    <a:tc>
                      <a:txBody>
                        <a:bodyPr/>
                        <a:lstStyle/>
                        <a:p>
                          <a:endParaRPr lang="en-US"/>
                        </a:p>
                      </a:txBody>
                      <a:tcPr marL="9525" marR="9525" marT="9525" marB="0" anchor="b">
                        <a:blipFill>
                          <a:blip r:embed="rId7"/>
                          <a:stretch>
                            <a:fillRect l="-452542" t="-594595" r="-3390" b="-29730"/>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sp>
            <p:nvSpPr>
              <p:cNvPr id="84" name="TextBox 83"/>
              <p:cNvSpPr txBox="1"/>
              <p:nvPr/>
            </p:nvSpPr>
            <p:spPr>
              <a:xfrm>
                <a:off x="292996" y="5718400"/>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1,4,2</m:t>
                          </m:r>
                        </m:e>
                      </m:d>
                      <m:r>
                        <a:rPr lang="en-US" sz="1400" b="0" i="1" smtClean="0">
                          <a:latin typeface="Cambria Math"/>
                        </a:rPr>
                        <m:t>=</m:t>
                      </m:r>
                      <m:r>
                        <a:rPr lang="en-US" sz="1400" b="0" i="1" smtClean="0">
                          <a:latin typeface="Cambria Math" panose="02040503050406030204" pitchFamily="18" charset="0"/>
                        </a:rPr>
                        <m:t>55</m:t>
                      </m:r>
                      <m:r>
                        <a:rPr lang="en-US" sz="1400" b="0" i="1" smtClean="0">
                          <a:latin typeface="Cambria Math"/>
                        </a:rPr>
                        <m:t>+</m:t>
                      </m:r>
                      <m:r>
                        <a:rPr lang="en-US" sz="1400" b="0" i="1" smtClean="0">
                          <a:latin typeface="Cambria Math" panose="02040503050406030204" pitchFamily="18" charset="0"/>
                        </a:rPr>
                        <m:t>12</m:t>
                      </m:r>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84" name="TextBox 83"/>
              <p:cNvSpPr txBox="1">
                <a:spLocks noRot="1" noChangeAspect="1" noMove="1" noResize="1" noEditPoints="1" noAdjustHandles="1" noChangeArrowheads="1" noChangeShapeType="1" noTextEdit="1"/>
              </p:cNvSpPr>
              <p:nvPr/>
            </p:nvSpPr>
            <p:spPr>
              <a:xfrm>
                <a:off x="292996" y="5718400"/>
                <a:ext cx="2218720"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TextBox 84"/>
              <p:cNvSpPr txBox="1"/>
              <p:nvPr/>
            </p:nvSpPr>
            <p:spPr>
              <a:xfrm>
                <a:off x="294655" y="5238217"/>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12</m:t>
                      </m:r>
                    </m:oMath>
                  </m:oMathPara>
                </a14:m>
                <a:endParaRPr lang="en-US" sz="1400" dirty="0"/>
              </a:p>
            </p:txBody>
          </p:sp>
        </mc:Choice>
        <mc:Fallback>
          <p:sp>
            <p:nvSpPr>
              <p:cNvPr id="85" name="TextBox 84"/>
              <p:cNvSpPr txBox="1">
                <a:spLocks noRot="1" noChangeAspect="1" noMove="1" noResize="1" noEditPoints="1" noAdjustHandles="1" noChangeArrowheads="1" noChangeShapeType="1" noTextEdit="1"/>
              </p:cNvSpPr>
              <p:nvPr/>
            </p:nvSpPr>
            <p:spPr>
              <a:xfrm>
                <a:off x="294655" y="5238217"/>
                <a:ext cx="2218720"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6" name="TextBox 85"/>
              <p:cNvSpPr txBox="1"/>
              <p:nvPr/>
            </p:nvSpPr>
            <p:spPr>
              <a:xfrm>
                <a:off x="297912" y="5479188"/>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86" name="TextBox 85"/>
              <p:cNvSpPr txBox="1">
                <a:spLocks noRot="1" noChangeAspect="1" noMove="1" noResize="1" noEditPoints="1" noAdjustHandles="1" noChangeArrowheads="1" noChangeShapeType="1" noTextEdit="1"/>
              </p:cNvSpPr>
              <p:nvPr/>
            </p:nvSpPr>
            <p:spPr>
              <a:xfrm>
                <a:off x="297912" y="5479188"/>
                <a:ext cx="2218720"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TextBox 86"/>
              <p:cNvSpPr txBox="1"/>
              <p:nvPr/>
            </p:nvSpPr>
            <p:spPr>
              <a:xfrm>
                <a:off x="2396773" y="5745424"/>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1,4,2</m:t>
                          </m:r>
                        </m:e>
                      </m:d>
                      <m:r>
                        <a:rPr lang="en-US" sz="1400" b="0" i="1" smtClean="0">
                          <a:latin typeface="Cambria Math"/>
                        </a:rPr>
                        <m:t>=</m:t>
                      </m:r>
                      <m:r>
                        <a:rPr lang="en-US" sz="1400" b="0" i="1" smtClean="0">
                          <a:latin typeface="Cambria Math" panose="02040503050406030204" pitchFamily="18" charset="0"/>
                        </a:rPr>
                        <m:t>55</m:t>
                      </m:r>
                      <m:r>
                        <a:rPr lang="en-US" sz="1400" b="0" i="1" smtClean="0">
                          <a:latin typeface="Cambria Math"/>
                        </a:rPr>
                        <m:t>+</m:t>
                      </m:r>
                      <m:r>
                        <a:rPr lang="en-US" sz="1400" b="0" i="1" smtClean="0">
                          <a:latin typeface="Cambria Math" panose="02040503050406030204" pitchFamily="18" charset="0"/>
                        </a:rPr>
                        <m:t>11</m:t>
                      </m:r>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87" name="TextBox 86"/>
              <p:cNvSpPr txBox="1">
                <a:spLocks noRot="1" noChangeAspect="1" noMove="1" noResize="1" noEditPoints="1" noAdjustHandles="1" noChangeArrowheads="1" noChangeShapeType="1" noTextEdit="1"/>
              </p:cNvSpPr>
              <p:nvPr/>
            </p:nvSpPr>
            <p:spPr>
              <a:xfrm>
                <a:off x="2396773" y="5745424"/>
                <a:ext cx="2218720"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TextBox 87"/>
              <p:cNvSpPr txBox="1"/>
              <p:nvPr/>
            </p:nvSpPr>
            <p:spPr>
              <a:xfrm>
                <a:off x="2398432" y="526524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88" name="TextBox 87"/>
              <p:cNvSpPr txBox="1">
                <a:spLocks noRot="1" noChangeAspect="1" noMove="1" noResize="1" noEditPoints="1" noAdjustHandles="1" noChangeArrowheads="1" noChangeShapeType="1" noTextEdit="1"/>
              </p:cNvSpPr>
              <p:nvPr/>
            </p:nvSpPr>
            <p:spPr>
              <a:xfrm>
                <a:off x="2398432" y="5265241"/>
                <a:ext cx="2218720"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TextBox 88"/>
              <p:cNvSpPr txBox="1"/>
              <p:nvPr/>
            </p:nvSpPr>
            <p:spPr>
              <a:xfrm>
                <a:off x="2401689" y="5506212"/>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11</m:t>
                      </m:r>
                    </m:oMath>
                  </m:oMathPara>
                </a14:m>
                <a:endParaRPr lang="en-US" sz="1400" dirty="0"/>
              </a:p>
            </p:txBody>
          </p:sp>
        </mc:Choice>
        <mc:Fallback>
          <p:sp>
            <p:nvSpPr>
              <p:cNvPr id="89" name="TextBox 88"/>
              <p:cNvSpPr txBox="1">
                <a:spLocks noRot="1" noChangeAspect="1" noMove="1" noResize="1" noEditPoints="1" noAdjustHandles="1" noChangeArrowheads="1" noChangeShapeType="1" noTextEdit="1"/>
              </p:cNvSpPr>
              <p:nvPr/>
            </p:nvSpPr>
            <p:spPr>
              <a:xfrm>
                <a:off x="2401689" y="5506212"/>
                <a:ext cx="2218720" cy="307777"/>
              </a:xfrm>
              <a:prstGeom prst="rect">
                <a:avLst/>
              </a:prstGeom>
              <a:blipFill>
                <a:blip r:embed="rId13"/>
                <a:stretch>
                  <a:fillRect/>
                </a:stretch>
              </a:blipFill>
            </p:spPr>
            <p:txBody>
              <a:bodyPr/>
              <a:lstStyle/>
              <a:p>
                <a:r>
                  <a:rPr lang="en-US">
                    <a:noFill/>
                  </a:rPr>
                  <a:t> </a:t>
                </a:r>
              </a:p>
            </p:txBody>
          </p:sp>
        </mc:Fallback>
      </mc:AlternateContent>
      <p:sp>
        <p:nvSpPr>
          <p:cNvPr id="90" name="Oval 89"/>
          <p:cNvSpPr/>
          <p:nvPr/>
        </p:nvSpPr>
        <p:spPr bwMode="auto">
          <a:xfrm>
            <a:off x="6715385" y="3408622"/>
            <a:ext cx="613434" cy="391019"/>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2</a:t>
            </a:r>
          </a:p>
        </p:txBody>
      </p:sp>
      <p:sp>
        <p:nvSpPr>
          <p:cNvPr id="91" name="Oval 90"/>
          <p:cNvSpPr/>
          <p:nvPr/>
        </p:nvSpPr>
        <p:spPr bwMode="auto">
          <a:xfrm>
            <a:off x="6715385" y="3411010"/>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67</a:t>
            </a:r>
          </a:p>
        </p:txBody>
      </p:sp>
      <p:sp>
        <p:nvSpPr>
          <p:cNvPr id="92" name="Oval 91"/>
          <p:cNvSpPr/>
          <p:nvPr/>
        </p:nvSpPr>
        <p:spPr bwMode="auto">
          <a:xfrm>
            <a:off x="7442149" y="3400332"/>
            <a:ext cx="573504" cy="457200"/>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3</a:t>
            </a:r>
          </a:p>
        </p:txBody>
      </p:sp>
      <p:sp>
        <p:nvSpPr>
          <p:cNvPr id="94" name="Oval 93"/>
          <p:cNvSpPr/>
          <p:nvPr/>
        </p:nvSpPr>
        <p:spPr bwMode="auto">
          <a:xfrm>
            <a:off x="7431698" y="3407479"/>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66</a:t>
            </a:r>
          </a:p>
        </p:txBody>
      </p:sp>
      <p:sp>
        <p:nvSpPr>
          <p:cNvPr id="95" name="Oval 94"/>
          <p:cNvSpPr/>
          <p:nvPr/>
        </p:nvSpPr>
        <p:spPr bwMode="auto">
          <a:xfrm>
            <a:off x="8144035" y="3438977"/>
            <a:ext cx="602068" cy="371733"/>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4</a:t>
            </a:r>
          </a:p>
        </p:txBody>
      </p:sp>
      <p:sp>
        <p:nvSpPr>
          <p:cNvPr id="96" name="Oval 95"/>
          <p:cNvSpPr/>
          <p:nvPr/>
        </p:nvSpPr>
        <p:spPr bwMode="auto">
          <a:xfrm>
            <a:off x="8144035" y="3434858"/>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81</a:t>
            </a:r>
          </a:p>
        </p:txBody>
      </p:sp>
      <mc:AlternateContent xmlns:mc="http://schemas.openxmlformats.org/markup-compatibility/2006">
        <mc:Choice xmlns:a14="http://schemas.microsoft.com/office/drawing/2010/main" Requires="a14">
          <p:sp>
            <p:nvSpPr>
              <p:cNvPr id="97" name="TextBox 96"/>
              <p:cNvSpPr txBox="1"/>
              <p:nvPr/>
            </p:nvSpPr>
            <p:spPr>
              <a:xfrm>
                <a:off x="4465171" y="6040584"/>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1,4,2</m:t>
                          </m:r>
                        </m:e>
                      </m:d>
                      <m:r>
                        <a:rPr lang="en-US" sz="1400" b="0" i="1" smtClean="0">
                          <a:latin typeface="Cambria Math"/>
                        </a:rPr>
                        <m:t>=</m:t>
                      </m:r>
                      <m:r>
                        <a:rPr lang="en-US" sz="1400" b="0" i="1" smtClean="0">
                          <a:latin typeface="Cambria Math" panose="02040503050406030204" pitchFamily="18" charset="0"/>
                        </a:rPr>
                        <m:t>55</m:t>
                      </m:r>
                      <m:r>
                        <a:rPr lang="en-US" sz="1400" b="0" i="1" smtClean="0">
                          <a:latin typeface="Cambria Math"/>
                        </a:rPr>
                        <m:t>+</m:t>
                      </m:r>
                      <m:r>
                        <a:rPr lang="en-US" sz="1400" b="0" i="1" smtClean="0">
                          <a:latin typeface="Cambria Math" panose="02040503050406030204" pitchFamily="18" charset="0"/>
                        </a:rPr>
                        <m:t>26</m:t>
                      </m:r>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97" name="TextBox 96"/>
              <p:cNvSpPr txBox="1">
                <a:spLocks noRot="1" noChangeAspect="1" noMove="1" noResize="1" noEditPoints="1" noAdjustHandles="1" noChangeArrowheads="1" noChangeShapeType="1" noTextEdit="1"/>
              </p:cNvSpPr>
              <p:nvPr/>
            </p:nvSpPr>
            <p:spPr>
              <a:xfrm>
                <a:off x="4465171" y="6040584"/>
                <a:ext cx="2218720"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8" name="TextBox 97"/>
              <p:cNvSpPr txBox="1"/>
              <p:nvPr/>
            </p:nvSpPr>
            <p:spPr>
              <a:xfrm>
                <a:off x="4466830" y="556040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11+15</m:t>
                      </m:r>
                    </m:oMath>
                  </m:oMathPara>
                </a14:m>
                <a:endParaRPr lang="en-US" sz="1400" dirty="0"/>
              </a:p>
            </p:txBody>
          </p:sp>
        </mc:Choice>
        <mc:Fallback>
          <p:sp>
            <p:nvSpPr>
              <p:cNvPr id="98" name="TextBox 97"/>
              <p:cNvSpPr txBox="1">
                <a:spLocks noRot="1" noChangeAspect="1" noMove="1" noResize="1" noEditPoints="1" noAdjustHandles="1" noChangeArrowheads="1" noChangeShapeType="1" noTextEdit="1"/>
              </p:cNvSpPr>
              <p:nvPr/>
            </p:nvSpPr>
            <p:spPr>
              <a:xfrm>
                <a:off x="4466830" y="5560401"/>
                <a:ext cx="2218720" cy="30777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 name="TextBox 98"/>
              <p:cNvSpPr txBox="1"/>
              <p:nvPr/>
            </p:nvSpPr>
            <p:spPr>
              <a:xfrm>
                <a:off x="4470087" y="5801372"/>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99" name="TextBox 98"/>
              <p:cNvSpPr txBox="1">
                <a:spLocks noRot="1" noChangeAspect="1" noMove="1" noResize="1" noEditPoints="1" noAdjustHandles="1" noChangeArrowheads="1" noChangeShapeType="1" noTextEdit="1"/>
              </p:cNvSpPr>
              <p:nvPr/>
            </p:nvSpPr>
            <p:spPr>
              <a:xfrm>
                <a:off x="4470087" y="5801372"/>
                <a:ext cx="2218720" cy="307777"/>
              </a:xfrm>
              <a:prstGeom prst="rect">
                <a:avLst/>
              </a:prstGeom>
              <a:blipFill>
                <a:blip r:embed="rId16"/>
                <a:stretch>
                  <a:fillRect/>
                </a:stretch>
              </a:blipFill>
            </p:spPr>
            <p:txBody>
              <a:bodyPr/>
              <a:lstStyle/>
              <a:p>
                <a:r>
                  <a:rPr lang="en-US">
                    <a:noFill/>
                  </a:rPr>
                  <a:t> </a:t>
                </a:r>
              </a:p>
            </p:txBody>
          </p:sp>
        </mc:Fallback>
      </mc:AlternateContent>
      <p:sp>
        <p:nvSpPr>
          <p:cNvPr id="100" name="TextBox 99"/>
          <p:cNvSpPr txBox="1"/>
          <p:nvPr/>
        </p:nvSpPr>
        <p:spPr>
          <a:xfrm>
            <a:off x="6715385" y="4867503"/>
            <a:ext cx="1864613" cy="369332"/>
          </a:xfrm>
          <a:prstGeom prst="rect">
            <a:avLst/>
          </a:prstGeom>
          <a:noFill/>
        </p:spPr>
        <p:txBody>
          <a:bodyPr wrap="none" rtlCol="0">
            <a:spAutoFit/>
          </a:bodyPr>
          <a:lstStyle/>
          <a:p>
            <a:r>
              <a:rPr lang="en-US" dirty="0"/>
              <a:t>Not optimum yet</a:t>
            </a:r>
          </a:p>
        </p:txBody>
      </p:sp>
      <p:sp>
        <p:nvSpPr>
          <p:cNvPr id="101" name="Oval 100"/>
          <p:cNvSpPr/>
          <p:nvPr/>
        </p:nvSpPr>
        <p:spPr bwMode="auto">
          <a:xfrm>
            <a:off x="7475201" y="2615513"/>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55</a:t>
            </a:r>
          </a:p>
        </p:txBody>
      </p:sp>
      <p:sp>
        <p:nvSpPr>
          <p:cNvPr id="102" name="Oval 101"/>
          <p:cNvSpPr/>
          <p:nvPr/>
        </p:nvSpPr>
        <p:spPr bwMode="auto">
          <a:xfrm>
            <a:off x="3355366" y="2630965"/>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Tree>
    <p:extLst>
      <p:ext uri="{BB962C8B-B14F-4D97-AF65-F5344CB8AC3E}">
        <p14:creationId xmlns:p14="http://schemas.microsoft.com/office/powerpoint/2010/main" val="342484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P spid="89" grpId="0"/>
      <p:bldP spid="90" grpId="0" animBg="1"/>
      <p:bldP spid="91" grpId="0" animBg="1"/>
      <p:bldP spid="92" grpId="0" animBg="1"/>
      <p:bldP spid="94" grpId="0" animBg="1"/>
      <p:bldP spid="95" grpId="0" animBg="1"/>
      <p:bldP spid="96" grpId="0" animBg="1"/>
      <p:bldP spid="97" grpId="0"/>
      <p:bldP spid="98" grpId="0"/>
      <p:bldP spid="99" grpId="0"/>
      <p:bldP spid="100" grpId="0"/>
      <p:bldP spid="101" grpId="0" animBg="1"/>
      <p:bldP spid="10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8" name="TextBox 17"/>
              <p:cNvSpPr txBox="1"/>
              <p:nvPr/>
            </p:nvSpPr>
            <p:spPr>
              <a:xfrm>
                <a:off x="4038451" y="1640557"/>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)=47</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038451" y="1640557"/>
                <a:ext cx="1457696" cy="369332"/>
              </a:xfrm>
              <a:prstGeom prst="rect">
                <a:avLst/>
              </a:prstGeom>
              <a:blipFill>
                <a:blip r:embed="rId2"/>
                <a:stretch>
                  <a:fillRect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330279" y="1840741"/>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5330279" y="1840741"/>
                <a:ext cx="3440875" cy="369332"/>
              </a:xfrm>
              <a:prstGeom prst="rect">
                <a:avLst/>
              </a:prstGeom>
              <a:blipFill>
                <a:blip r:embed="rId3"/>
                <a:stretch>
                  <a:fillRect b="-6557"/>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sp>
        <p:nvSpPr>
          <p:cNvPr id="3" name="Oval 2"/>
          <p:cNvSpPr/>
          <p:nvPr/>
        </p:nvSpPr>
        <p:spPr bwMode="auto">
          <a:xfrm>
            <a:off x="4626271" y="1979544"/>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2877505" y="2616506"/>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47" name="Oval 46"/>
          <p:cNvSpPr/>
          <p:nvPr/>
        </p:nvSpPr>
        <p:spPr bwMode="auto">
          <a:xfrm>
            <a:off x="4056499" y="263354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63</a:t>
            </a:r>
          </a:p>
        </p:txBody>
      </p:sp>
      <p:sp>
        <p:nvSpPr>
          <p:cNvPr id="48" name="Oval 47"/>
          <p:cNvSpPr/>
          <p:nvPr/>
        </p:nvSpPr>
        <p:spPr bwMode="auto">
          <a:xfrm>
            <a:off x="5295900" y="263596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51</a:t>
            </a:r>
          </a:p>
        </p:txBody>
      </p:sp>
      <p:sp>
        <p:nvSpPr>
          <p:cNvPr id="50" name="Oval 49"/>
          <p:cNvSpPr/>
          <p:nvPr/>
        </p:nvSpPr>
        <p:spPr bwMode="auto">
          <a:xfrm>
            <a:off x="7492081" y="261650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55</a:t>
            </a:r>
          </a:p>
        </p:txBody>
      </p:sp>
      <p:cxnSp>
        <p:nvCxnSpPr>
          <p:cNvPr id="5" name="Straight Arrow Connector 4"/>
          <p:cNvCxnSpPr>
            <a:stCxn id="3" idx="2"/>
            <a:endCxn id="45" idx="0"/>
          </p:cNvCxnSpPr>
          <p:nvPr/>
        </p:nvCxnSpPr>
        <p:spPr bwMode="auto">
          <a:xfrm flipH="1">
            <a:off x="3106105" y="2208144"/>
            <a:ext cx="1520166" cy="40836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4285099" y="2369789"/>
            <a:ext cx="408127" cy="26375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5016516" y="2369789"/>
            <a:ext cx="507984" cy="26617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5083471" y="2208144"/>
            <a:ext cx="2637210" cy="40836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Oval 30"/>
          <p:cNvSpPr/>
          <p:nvPr/>
        </p:nvSpPr>
        <p:spPr bwMode="auto">
          <a:xfrm>
            <a:off x="4489162" y="3399385"/>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121</a:t>
            </a:r>
          </a:p>
        </p:txBody>
      </p:sp>
      <p:sp>
        <p:nvSpPr>
          <p:cNvPr id="32" name="Oval 31"/>
          <p:cNvSpPr/>
          <p:nvPr/>
        </p:nvSpPr>
        <p:spPr bwMode="auto">
          <a:xfrm>
            <a:off x="5241108" y="3352944"/>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69</a:t>
            </a:r>
          </a:p>
        </p:txBody>
      </p:sp>
      <p:sp>
        <p:nvSpPr>
          <p:cNvPr id="35" name="Oval 34"/>
          <p:cNvSpPr/>
          <p:nvPr/>
        </p:nvSpPr>
        <p:spPr bwMode="auto">
          <a:xfrm>
            <a:off x="6012053" y="3409029"/>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64</a:t>
            </a:r>
          </a:p>
        </p:txBody>
      </p:sp>
      <p:cxnSp>
        <p:nvCxnSpPr>
          <p:cNvPr id="4" name="Straight Arrow Connector 3"/>
          <p:cNvCxnSpPr>
            <a:stCxn id="48" idx="3"/>
            <a:endCxn id="31" idx="0"/>
          </p:cNvCxnSpPr>
          <p:nvPr/>
        </p:nvCxnSpPr>
        <p:spPr bwMode="auto">
          <a:xfrm flipH="1">
            <a:off x="4795879" y="3026205"/>
            <a:ext cx="566976" cy="3731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524500" y="3093160"/>
            <a:ext cx="3360" cy="2597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endCxn id="35" idx="0"/>
          </p:cNvCxnSpPr>
          <p:nvPr/>
        </p:nvCxnSpPr>
        <p:spPr bwMode="auto">
          <a:xfrm>
            <a:off x="5692865" y="3001434"/>
            <a:ext cx="620222" cy="40759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Oval 70"/>
          <p:cNvSpPr/>
          <p:nvPr/>
        </p:nvSpPr>
        <p:spPr bwMode="auto">
          <a:xfrm>
            <a:off x="6705600" y="3415572"/>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67</a:t>
            </a:r>
          </a:p>
        </p:txBody>
      </p:sp>
      <p:sp>
        <p:nvSpPr>
          <p:cNvPr id="72" name="Oval 71"/>
          <p:cNvSpPr/>
          <p:nvPr/>
        </p:nvSpPr>
        <p:spPr bwMode="auto">
          <a:xfrm>
            <a:off x="7433929" y="3399385"/>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66</a:t>
            </a:r>
          </a:p>
        </p:txBody>
      </p:sp>
      <p:sp>
        <p:nvSpPr>
          <p:cNvPr id="74" name="Oval 73"/>
          <p:cNvSpPr/>
          <p:nvPr/>
        </p:nvSpPr>
        <p:spPr bwMode="auto">
          <a:xfrm>
            <a:off x="8128011" y="3409029"/>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81</a:t>
            </a:r>
          </a:p>
        </p:txBody>
      </p:sp>
      <p:cxnSp>
        <p:nvCxnSpPr>
          <p:cNvPr id="76" name="Straight Arrow Connector 75"/>
          <p:cNvCxnSpPr>
            <a:endCxn id="71" idx="0"/>
          </p:cNvCxnSpPr>
          <p:nvPr/>
        </p:nvCxnSpPr>
        <p:spPr bwMode="auto">
          <a:xfrm flipH="1">
            <a:off x="7012317" y="3042392"/>
            <a:ext cx="566976" cy="3731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p:cNvCxnSpPr>
            <a:stCxn id="50" idx="4"/>
            <a:endCxn id="72" idx="0"/>
          </p:cNvCxnSpPr>
          <p:nvPr/>
        </p:nvCxnSpPr>
        <p:spPr bwMode="auto">
          <a:xfrm>
            <a:off x="7720681" y="3073706"/>
            <a:ext cx="0" cy="32567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p:cNvCxnSpPr>
            <a:stCxn id="50" idx="5"/>
            <a:endCxn id="74" idx="0"/>
          </p:cNvCxnSpPr>
          <p:nvPr/>
        </p:nvCxnSpPr>
        <p:spPr bwMode="auto">
          <a:xfrm>
            <a:off x="7882326" y="3006751"/>
            <a:ext cx="546719" cy="40227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84" name="TextBox 83"/>
              <p:cNvSpPr txBox="1"/>
              <p:nvPr/>
            </p:nvSpPr>
            <p:spPr>
              <a:xfrm>
                <a:off x="227273" y="6031913"/>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m:t>
                          </m:r>
                          <m:r>
                            <a:rPr lang="en-US" sz="1400" b="0" i="1" smtClean="0">
                              <a:latin typeface="Cambria Math" panose="02040503050406030204" pitchFamily="18" charset="0"/>
                            </a:rPr>
                            <m:t>2</m:t>
                          </m:r>
                          <m:r>
                            <a:rPr lang="en-US" sz="1400" b="0" i="1" smtClean="0">
                              <a:latin typeface="Cambria Math"/>
                            </a:rPr>
                            <m:t>,</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62</m:t>
                      </m:r>
                      <m:r>
                        <a:rPr lang="en-US" sz="1400" b="0" i="1" smtClean="0">
                          <a:latin typeface="Cambria Math"/>
                        </a:rPr>
                        <m:t>+</m:t>
                      </m:r>
                      <m:r>
                        <a:rPr lang="en-US" sz="1400" b="0" i="1" smtClean="0">
                          <a:latin typeface="Cambria Math" panose="02040503050406030204" pitchFamily="18" charset="0"/>
                        </a:rPr>
                        <m:t>0</m:t>
                      </m:r>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84" name="TextBox 83"/>
              <p:cNvSpPr txBox="1">
                <a:spLocks noRot="1" noChangeAspect="1" noMove="1" noResize="1" noEditPoints="1" noAdjustHandles="1" noChangeArrowheads="1" noChangeShapeType="1" noTextEdit="1"/>
              </p:cNvSpPr>
              <p:nvPr/>
            </p:nvSpPr>
            <p:spPr>
              <a:xfrm>
                <a:off x="227273" y="6031913"/>
                <a:ext cx="221872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TextBox 84"/>
              <p:cNvSpPr txBox="1"/>
              <p:nvPr/>
            </p:nvSpPr>
            <p:spPr>
              <a:xfrm>
                <a:off x="228932" y="5551730"/>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85" name="TextBox 84"/>
              <p:cNvSpPr txBox="1">
                <a:spLocks noRot="1" noChangeAspect="1" noMove="1" noResize="1" noEditPoints="1" noAdjustHandles="1" noChangeArrowheads="1" noChangeShapeType="1" noTextEdit="1"/>
              </p:cNvSpPr>
              <p:nvPr/>
            </p:nvSpPr>
            <p:spPr>
              <a:xfrm>
                <a:off x="228932" y="5551730"/>
                <a:ext cx="221872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6" name="TextBox 85"/>
              <p:cNvSpPr txBox="1"/>
              <p:nvPr/>
            </p:nvSpPr>
            <p:spPr>
              <a:xfrm>
                <a:off x="232189" y="579270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86" name="TextBox 85"/>
              <p:cNvSpPr txBox="1">
                <a:spLocks noRot="1" noChangeAspect="1" noMove="1" noResize="1" noEditPoints="1" noAdjustHandles="1" noChangeArrowheads="1" noChangeShapeType="1" noTextEdit="1"/>
              </p:cNvSpPr>
              <p:nvPr/>
            </p:nvSpPr>
            <p:spPr>
              <a:xfrm>
                <a:off x="232189" y="5792701"/>
                <a:ext cx="221872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TextBox 86"/>
              <p:cNvSpPr txBox="1"/>
              <p:nvPr/>
            </p:nvSpPr>
            <p:spPr>
              <a:xfrm>
                <a:off x="2460790" y="6040584"/>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m:t>
                          </m:r>
                          <m:r>
                            <a:rPr lang="en-US" sz="1400" b="0" i="1" smtClean="0">
                              <a:latin typeface="Cambria Math" panose="02040503050406030204" pitchFamily="18" charset="0"/>
                            </a:rPr>
                            <m:t>2</m:t>
                          </m:r>
                          <m:r>
                            <a:rPr lang="en-US" sz="1400" b="0" i="1" smtClean="0">
                              <a:latin typeface="Cambria Math"/>
                            </a:rPr>
                            <m:t>,</m:t>
                          </m:r>
                          <m:r>
                            <a:rPr lang="en-US" sz="1400" b="0" i="1" smtClean="0">
                              <a:latin typeface="Cambria Math" panose="02040503050406030204" pitchFamily="18" charset="0"/>
                            </a:rPr>
                            <m:t>4</m:t>
                          </m:r>
                        </m:e>
                      </m:d>
                      <m:r>
                        <a:rPr lang="en-US" sz="1400" b="0" i="1" smtClean="0">
                          <a:latin typeface="Cambria Math"/>
                        </a:rPr>
                        <m:t>=</m:t>
                      </m:r>
                      <m:r>
                        <a:rPr lang="en-US" sz="1400" b="0" i="1" smtClean="0">
                          <a:latin typeface="Cambria Math" panose="02040503050406030204" pitchFamily="18" charset="0"/>
                        </a:rPr>
                        <m:t>62</m:t>
                      </m:r>
                      <m:r>
                        <a:rPr lang="en-US" sz="1400" b="0" i="1" smtClean="0">
                          <a:latin typeface="Cambria Math"/>
                        </a:rPr>
                        <m:t>+</m:t>
                      </m:r>
                      <m:r>
                        <a:rPr lang="en-US" sz="1400" b="0" i="1" smtClean="0">
                          <a:latin typeface="Cambria Math" panose="02040503050406030204" pitchFamily="18" charset="0"/>
                        </a:rPr>
                        <m:t>12</m:t>
                      </m:r>
                      <m:r>
                        <a:rPr lang="en-US" sz="1400" b="0" i="1" smtClean="0">
                          <a:latin typeface="Cambria Math"/>
                        </a:rPr>
                        <m:t>+</m:t>
                      </m:r>
                      <m:r>
                        <a:rPr lang="en-US" sz="1400" b="0" i="1" smtClean="0">
                          <a:latin typeface="Cambria Math" panose="02040503050406030204" pitchFamily="18" charset="0"/>
                        </a:rPr>
                        <m:t>10</m:t>
                      </m:r>
                    </m:oMath>
                  </m:oMathPara>
                </a14:m>
                <a:endParaRPr lang="en-US" sz="1400" dirty="0"/>
              </a:p>
            </p:txBody>
          </p:sp>
        </mc:Choice>
        <mc:Fallback>
          <p:sp>
            <p:nvSpPr>
              <p:cNvPr id="87" name="TextBox 86"/>
              <p:cNvSpPr txBox="1">
                <a:spLocks noRot="1" noChangeAspect="1" noMove="1" noResize="1" noEditPoints="1" noAdjustHandles="1" noChangeArrowheads="1" noChangeShapeType="1" noTextEdit="1"/>
              </p:cNvSpPr>
              <p:nvPr/>
            </p:nvSpPr>
            <p:spPr>
              <a:xfrm>
                <a:off x="2460790" y="6040584"/>
                <a:ext cx="2218720"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TextBox 87"/>
              <p:cNvSpPr txBox="1"/>
              <p:nvPr/>
            </p:nvSpPr>
            <p:spPr>
              <a:xfrm>
                <a:off x="2462449" y="556040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,4</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88" name="TextBox 87"/>
              <p:cNvSpPr txBox="1">
                <a:spLocks noRot="1" noChangeAspect="1" noMove="1" noResize="1" noEditPoints="1" noAdjustHandles="1" noChangeArrowheads="1" noChangeShapeType="1" noTextEdit="1"/>
              </p:cNvSpPr>
              <p:nvPr/>
            </p:nvSpPr>
            <p:spPr>
              <a:xfrm>
                <a:off x="2462449" y="5560401"/>
                <a:ext cx="2218720"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TextBox 88"/>
              <p:cNvSpPr txBox="1"/>
              <p:nvPr/>
            </p:nvSpPr>
            <p:spPr>
              <a:xfrm>
                <a:off x="2465706" y="5801372"/>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,4</m:t>
                          </m:r>
                        </m:e>
                      </m:d>
                      <m:r>
                        <a:rPr lang="en-US" sz="1400" b="0" i="1" smtClean="0">
                          <a:latin typeface="Cambria Math"/>
                        </a:rPr>
                        <m:t>=</m:t>
                      </m:r>
                      <m:r>
                        <a:rPr lang="en-US" sz="1400" b="0" i="1" smtClean="0">
                          <a:latin typeface="Cambria Math" panose="02040503050406030204" pitchFamily="18" charset="0"/>
                        </a:rPr>
                        <m:t>12</m:t>
                      </m:r>
                    </m:oMath>
                  </m:oMathPara>
                </a14:m>
                <a:endParaRPr lang="en-US" sz="1400" dirty="0"/>
              </a:p>
            </p:txBody>
          </p:sp>
        </mc:Choice>
        <mc:Fallback>
          <p:sp>
            <p:nvSpPr>
              <p:cNvPr id="89" name="TextBox 88"/>
              <p:cNvSpPr txBox="1">
                <a:spLocks noRot="1" noChangeAspect="1" noMove="1" noResize="1" noEditPoints="1" noAdjustHandles="1" noChangeArrowheads="1" noChangeShapeType="1" noTextEdit="1"/>
              </p:cNvSpPr>
              <p:nvPr/>
            </p:nvSpPr>
            <p:spPr>
              <a:xfrm>
                <a:off x="2465706" y="5801372"/>
                <a:ext cx="2218720"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 name="TextBox 96"/>
              <p:cNvSpPr txBox="1"/>
              <p:nvPr/>
            </p:nvSpPr>
            <p:spPr>
              <a:xfrm>
                <a:off x="4783392" y="6040584"/>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m:t>
                          </m:r>
                          <m:r>
                            <a:rPr lang="en-US" sz="1400" b="0" i="1" smtClean="0">
                              <a:latin typeface="Cambria Math" panose="02040503050406030204" pitchFamily="18" charset="0"/>
                            </a:rPr>
                            <m:t>2</m:t>
                          </m:r>
                          <m:r>
                            <a:rPr lang="en-US" sz="1400" b="0" i="1" smtClean="0">
                              <a:latin typeface="Cambria Math"/>
                            </a:rPr>
                            <m:t>,</m:t>
                          </m:r>
                          <m:r>
                            <a:rPr lang="en-US" sz="1400" b="0" i="1" smtClean="0">
                              <a:latin typeface="Cambria Math" panose="02040503050406030204" pitchFamily="18" charset="0"/>
                            </a:rPr>
                            <m:t>5</m:t>
                          </m:r>
                        </m:e>
                      </m:d>
                      <m:r>
                        <a:rPr lang="en-US" sz="1400" b="0" i="1" smtClean="0">
                          <a:latin typeface="Cambria Math"/>
                        </a:rPr>
                        <m:t>=</m:t>
                      </m:r>
                      <m:r>
                        <a:rPr lang="en-US" sz="1400" b="0" i="1" smtClean="0">
                          <a:latin typeface="Cambria Math" panose="02040503050406030204" pitchFamily="18" charset="0"/>
                        </a:rPr>
                        <m:t>62</m:t>
                      </m:r>
                      <m:r>
                        <a:rPr lang="en-US" sz="1400" b="0" i="1" smtClean="0">
                          <a:latin typeface="Cambria Math"/>
                        </a:rPr>
                        <m:t>+</m:t>
                      </m:r>
                      <m:r>
                        <a:rPr lang="en-US" sz="1400" b="0" i="1" smtClean="0">
                          <a:latin typeface="Cambria Math" panose="02040503050406030204" pitchFamily="18" charset="0"/>
                        </a:rPr>
                        <m:t>2</m:t>
                      </m:r>
                      <m:r>
                        <a:rPr lang="en-US" sz="1400" b="0" i="1" smtClean="0">
                          <a:latin typeface="Cambria Math"/>
                        </a:rPr>
                        <m:t>+</m:t>
                      </m:r>
                      <m:r>
                        <a:rPr lang="en-US" sz="1400" b="0" i="1" smtClean="0">
                          <a:latin typeface="Cambria Math" panose="02040503050406030204" pitchFamily="18" charset="0"/>
                        </a:rPr>
                        <m:t>8</m:t>
                      </m:r>
                    </m:oMath>
                  </m:oMathPara>
                </a14:m>
                <a:endParaRPr lang="en-US" sz="1400" dirty="0"/>
              </a:p>
            </p:txBody>
          </p:sp>
        </mc:Choice>
        <mc:Fallback>
          <p:sp>
            <p:nvSpPr>
              <p:cNvPr id="97" name="TextBox 96"/>
              <p:cNvSpPr txBox="1">
                <a:spLocks noRot="1" noChangeAspect="1" noMove="1" noResize="1" noEditPoints="1" noAdjustHandles="1" noChangeArrowheads="1" noChangeShapeType="1" noTextEdit="1"/>
              </p:cNvSpPr>
              <p:nvPr/>
            </p:nvSpPr>
            <p:spPr>
              <a:xfrm>
                <a:off x="4783392" y="6040584"/>
                <a:ext cx="2218720"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8" name="TextBox 97"/>
              <p:cNvSpPr txBox="1"/>
              <p:nvPr/>
            </p:nvSpPr>
            <p:spPr>
              <a:xfrm>
                <a:off x="4785051" y="556040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,5</m:t>
                          </m:r>
                        </m:e>
                      </m:d>
                      <m:r>
                        <a:rPr lang="en-US" sz="1400" b="0" i="1" smtClean="0">
                          <a:latin typeface="Cambria Math"/>
                        </a:rPr>
                        <m:t>=</m:t>
                      </m:r>
                      <m:r>
                        <a:rPr lang="en-US" sz="1400" b="0" i="1" smtClean="0">
                          <a:latin typeface="Cambria Math" panose="02040503050406030204" pitchFamily="18" charset="0"/>
                        </a:rPr>
                        <m:t>2</m:t>
                      </m:r>
                    </m:oMath>
                  </m:oMathPara>
                </a14:m>
                <a:endParaRPr lang="en-US" sz="1400" dirty="0"/>
              </a:p>
            </p:txBody>
          </p:sp>
        </mc:Choice>
        <mc:Fallback>
          <p:sp>
            <p:nvSpPr>
              <p:cNvPr id="98" name="TextBox 97"/>
              <p:cNvSpPr txBox="1">
                <a:spLocks noRot="1" noChangeAspect="1" noMove="1" noResize="1" noEditPoints="1" noAdjustHandles="1" noChangeArrowheads="1" noChangeShapeType="1" noTextEdit="1"/>
              </p:cNvSpPr>
              <p:nvPr/>
            </p:nvSpPr>
            <p:spPr>
              <a:xfrm>
                <a:off x="4785051" y="5560401"/>
                <a:ext cx="2218720"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 name="TextBox 98"/>
              <p:cNvSpPr txBox="1"/>
              <p:nvPr/>
            </p:nvSpPr>
            <p:spPr>
              <a:xfrm>
                <a:off x="4788308" y="5801372"/>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,5</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99" name="TextBox 98"/>
              <p:cNvSpPr txBox="1">
                <a:spLocks noRot="1" noChangeAspect="1" noMove="1" noResize="1" noEditPoints="1" noAdjustHandles="1" noChangeArrowheads="1" noChangeShapeType="1" noTextEdit="1"/>
              </p:cNvSpPr>
              <p:nvPr/>
            </p:nvSpPr>
            <p:spPr>
              <a:xfrm>
                <a:off x="4788308" y="5801372"/>
                <a:ext cx="2218720" cy="307777"/>
              </a:xfrm>
              <a:prstGeom prst="rect">
                <a:avLst/>
              </a:prstGeom>
              <a:blipFill>
                <a:blip r:embed="rId12"/>
                <a:stretch>
                  <a:fillRect/>
                </a:stretch>
              </a:blipFill>
            </p:spPr>
            <p:txBody>
              <a:bodyPr/>
              <a:lstStyle/>
              <a:p>
                <a:r>
                  <a:rPr lang="en-US">
                    <a:noFill/>
                  </a:rPr>
                  <a:t> </a:t>
                </a:r>
              </a:p>
            </p:txBody>
          </p:sp>
        </mc:Fallback>
      </mc:AlternateContent>
      <p:sp>
        <p:nvSpPr>
          <p:cNvPr id="61" name="Oval 60"/>
          <p:cNvSpPr/>
          <p:nvPr/>
        </p:nvSpPr>
        <p:spPr bwMode="auto">
          <a:xfrm>
            <a:off x="2090056" y="3341636"/>
            <a:ext cx="613434" cy="43912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3</a:t>
            </a:r>
          </a:p>
        </p:txBody>
      </p:sp>
      <p:sp>
        <p:nvSpPr>
          <p:cNvPr id="62" name="Oval 61"/>
          <p:cNvSpPr/>
          <p:nvPr/>
        </p:nvSpPr>
        <p:spPr bwMode="auto">
          <a:xfrm>
            <a:off x="2828305" y="3349391"/>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4</a:t>
            </a:r>
          </a:p>
        </p:txBody>
      </p:sp>
      <p:sp>
        <p:nvSpPr>
          <p:cNvPr id="63" name="Oval 62"/>
          <p:cNvSpPr/>
          <p:nvPr/>
        </p:nvSpPr>
        <p:spPr bwMode="auto">
          <a:xfrm>
            <a:off x="3540321" y="3339703"/>
            <a:ext cx="602068" cy="43746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a:t>
            </a:r>
          </a:p>
        </p:txBody>
      </p:sp>
      <p:cxnSp>
        <p:nvCxnSpPr>
          <p:cNvPr id="64" name="Straight Arrow Connector 63"/>
          <p:cNvCxnSpPr>
            <a:stCxn id="45" idx="3"/>
            <a:endCxn id="61" idx="0"/>
          </p:cNvCxnSpPr>
          <p:nvPr/>
        </p:nvCxnSpPr>
        <p:spPr bwMode="auto">
          <a:xfrm flipH="1">
            <a:off x="2396773" y="3006751"/>
            <a:ext cx="547687" cy="33488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p:cNvCxnSpPr>
            <a:stCxn id="45" idx="4"/>
            <a:endCxn id="62" idx="0"/>
          </p:cNvCxnSpPr>
          <p:nvPr/>
        </p:nvCxnSpPr>
        <p:spPr bwMode="auto">
          <a:xfrm>
            <a:off x="3106105" y="3073706"/>
            <a:ext cx="8952" cy="27568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Arrow Connector 65"/>
          <p:cNvCxnSpPr>
            <a:stCxn id="45" idx="5"/>
            <a:endCxn id="63" idx="0"/>
          </p:cNvCxnSpPr>
          <p:nvPr/>
        </p:nvCxnSpPr>
        <p:spPr bwMode="auto">
          <a:xfrm>
            <a:off x="3267750" y="3006751"/>
            <a:ext cx="573605" cy="3329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graphicFrame>
            <p:nvGraphicFramePr>
              <p:cNvPr id="79" name="Table 78"/>
              <p:cNvGraphicFramePr>
                <a:graphicFrameLocks noGrp="1"/>
              </p:cNvGraphicFramePr>
              <p:nvPr>
                <p:extLst>
                  <p:ext uri="{D42A27DB-BD31-4B8C-83A1-F6EECF244321}">
                    <p14:modId xmlns:p14="http://schemas.microsoft.com/office/powerpoint/2010/main" val="4077166183"/>
                  </p:ext>
                </p:extLst>
              </p:nvPr>
            </p:nvGraphicFramePr>
            <p:xfrm>
              <a:off x="201162" y="1707437"/>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79" name="Table 78"/>
              <p:cNvGraphicFramePr>
                <a:graphicFrameLocks noGrp="1"/>
              </p:cNvGraphicFramePr>
              <p:nvPr>
                <p:extLst>
                  <p:ext uri="{D42A27DB-BD31-4B8C-83A1-F6EECF244321}">
                    <p14:modId xmlns:p14="http://schemas.microsoft.com/office/powerpoint/2010/main" val="4077166183"/>
                  </p:ext>
                </p:extLst>
              </p:nvPr>
            </p:nvGraphicFramePr>
            <p:xfrm>
              <a:off x="201162" y="1707437"/>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50000" t="-200000" r="-403125" b="-440541"/>
                          </a:stretch>
                        </a:blipFill>
                      </a:tcPr>
                    </a:tc>
                    <a:tc>
                      <a:txBody>
                        <a:bodyPr/>
                        <a:lstStyle/>
                        <a:p>
                          <a:endParaRPr lang="en-US"/>
                        </a:p>
                      </a:txBody>
                      <a:tcPr marL="9525" marR="9525" marT="9525" marB="0" anchor="b">
                        <a:blipFill>
                          <a:blip r:embed="rId13"/>
                          <a:stretch>
                            <a:fillRect l="-150000" t="-200000" r="-303125" b="-440541"/>
                          </a:stretch>
                        </a:blipFill>
                      </a:tcPr>
                    </a:tc>
                    <a:tc>
                      <a:txBody>
                        <a:bodyPr/>
                        <a:lstStyle/>
                        <a:p>
                          <a:endParaRPr lang="en-US"/>
                        </a:p>
                      </a:txBody>
                      <a:tcPr marL="9525" marR="9525" marT="9525" marB="0" anchor="b">
                        <a:blipFill>
                          <a:blip r:embed="rId13"/>
                          <a:stretch>
                            <a:fillRect l="-250000" t="-200000" r="-203125" b="-440541"/>
                          </a:stretch>
                        </a:blipFill>
                      </a:tcPr>
                    </a:tc>
                    <a:tc>
                      <a:txBody>
                        <a:bodyPr/>
                        <a:lstStyle/>
                        <a:p>
                          <a:endParaRPr lang="en-US"/>
                        </a:p>
                      </a:txBody>
                      <a:tcPr marL="9525" marR="9525" marT="9525" marB="0" anchor="b">
                        <a:blipFill>
                          <a:blip r:embed="rId13"/>
                          <a:stretch>
                            <a:fillRect l="-350000" t="-200000" r="-103125" b="-440541"/>
                          </a:stretch>
                        </a:blipFill>
                      </a:tcPr>
                    </a:tc>
                    <a:tc>
                      <a:txBody>
                        <a:bodyPr/>
                        <a:lstStyle/>
                        <a:p>
                          <a:endParaRPr lang="en-US"/>
                        </a:p>
                      </a:txBody>
                      <a:tcPr marL="9525" marR="9525" marT="9525" marB="0" anchor="b">
                        <a:blipFill>
                          <a:blip r:embed="rId13"/>
                          <a:stretch>
                            <a:fillRect l="-450000" t="-200000" r="-3125"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50000" t="-300000" r="-403125" b="-340541"/>
                          </a:stretch>
                        </a:blipFill>
                      </a:tcPr>
                    </a:tc>
                    <a:tc>
                      <a:txBody>
                        <a:bodyPr/>
                        <a:lstStyle/>
                        <a:p>
                          <a:endParaRPr lang="en-US"/>
                        </a:p>
                      </a:txBody>
                      <a:tcPr marL="9525" marR="9525" marT="9525" marB="0" anchor="b">
                        <a:blipFill>
                          <a:blip r:embed="rId13"/>
                          <a:stretch>
                            <a:fillRect l="-150000" t="-300000" r="-303125" b="-34054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150000" t="-400000" r="-303125" b="-240541"/>
                          </a:stretch>
                        </a:blipFill>
                      </a:tcPr>
                    </a:tc>
                    <a:tc>
                      <a:txBody>
                        <a:bodyPr/>
                        <a:lstStyle/>
                        <a:p>
                          <a:endParaRPr lang="en-US"/>
                        </a:p>
                      </a:txBody>
                      <a:tcPr marL="9525" marR="9525" marT="9525" marB="0" anchor="b">
                        <a:blipFill>
                          <a:blip r:embed="rId13"/>
                          <a:stretch>
                            <a:fillRect l="-250000" t="-400000" r="-203125" b="-240541"/>
                          </a:stretch>
                        </a:blipFil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150000" t="-513889" r="-303125" b="-147222"/>
                          </a:stretch>
                        </a:blip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350000" t="-513889" r="-103125" b="-147222"/>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150000" t="-597297" r="-303125"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450000" t="-597297" r="-3125"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93" name="Table 92"/>
              <p:cNvGraphicFramePr>
                <a:graphicFrameLocks noGrp="1"/>
              </p:cNvGraphicFramePr>
              <p:nvPr>
                <p:extLst>
                  <p:ext uri="{D42A27DB-BD31-4B8C-83A1-F6EECF244321}">
                    <p14:modId xmlns:p14="http://schemas.microsoft.com/office/powerpoint/2010/main" val="470800317"/>
                  </p:ext>
                </p:extLst>
              </p:nvPr>
            </p:nvGraphicFramePr>
            <p:xfrm>
              <a:off x="203749" y="3889318"/>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93" name="Table 92"/>
              <p:cNvGraphicFramePr>
                <a:graphicFrameLocks noGrp="1"/>
              </p:cNvGraphicFramePr>
              <p:nvPr>
                <p:extLst>
                  <p:ext uri="{D42A27DB-BD31-4B8C-83A1-F6EECF244321}">
                    <p14:modId xmlns:p14="http://schemas.microsoft.com/office/powerpoint/2010/main" val="470800317"/>
                  </p:ext>
                </p:extLst>
              </p:nvPr>
            </p:nvGraphicFramePr>
            <p:xfrm>
              <a:off x="203749" y="3889318"/>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50794" t="-200000" r="-409524" b="-440541"/>
                          </a:stretch>
                        </a:blipFill>
                      </a:tcPr>
                    </a:tc>
                    <a:tc>
                      <a:txBody>
                        <a:bodyPr/>
                        <a:lstStyle/>
                        <a:p>
                          <a:endParaRPr lang="en-US"/>
                        </a:p>
                      </a:txBody>
                      <a:tcPr marL="9525" marR="9525" marT="9525" marB="0" anchor="b">
                        <a:blipFill>
                          <a:blip r:embed="rId14"/>
                          <a:stretch>
                            <a:fillRect l="-148438" t="-200000" r="-303125" b="-440541"/>
                          </a:stretch>
                        </a:blipFill>
                      </a:tcPr>
                    </a:tc>
                    <a:tc>
                      <a:txBody>
                        <a:bodyPr/>
                        <a:lstStyle/>
                        <a:p>
                          <a:endParaRPr lang="en-US"/>
                        </a:p>
                      </a:txBody>
                      <a:tcPr marL="9525" marR="9525" marT="9525" marB="0" anchor="b">
                        <a:blipFill>
                          <a:blip r:embed="rId14"/>
                          <a:stretch>
                            <a:fillRect l="-248438" t="-200000" r="-203125" b="-440541"/>
                          </a:stretch>
                        </a:blipFill>
                      </a:tcPr>
                    </a:tc>
                    <a:tc>
                      <a:txBody>
                        <a:bodyPr/>
                        <a:lstStyle/>
                        <a:p>
                          <a:endParaRPr lang="en-US"/>
                        </a:p>
                      </a:txBody>
                      <a:tcPr marL="9525" marR="9525" marT="9525" marB="0" anchor="b">
                        <a:blipFill>
                          <a:blip r:embed="rId14"/>
                          <a:stretch>
                            <a:fillRect l="-348438" t="-200000" r="-103125" b="-440541"/>
                          </a:stretch>
                        </a:blipFill>
                      </a:tcPr>
                    </a:tc>
                    <a:tc>
                      <a:txBody>
                        <a:bodyPr/>
                        <a:lstStyle/>
                        <a:p>
                          <a:endParaRPr lang="en-US"/>
                        </a:p>
                      </a:txBody>
                      <a:tcPr marL="9525" marR="9525" marT="9525" marB="0" anchor="b">
                        <a:blipFill>
                          <a:blip r:embed="rId14"/>
                          <a:stretch>
                            <a:fillRect l="-448438" t="-200000" r="-3125"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50794" t="-308333" r="-409524" b="-352778"/>
                          </a:stretch>
                        </a:blipFill>
                      </a:tcPr>
                    </a:tc>
                    <a:tc>
                      <a:txBody>
                        <a:bodyPr/>
                        <a:lstStyle/>
                        <a:p>
                          <a:endParaRPr lang="en-US"/>
                        </a:p>
                      </a:txBody>
                      <a:tcPr marL="9525" marR="9525" marT="9525" marB="0" anchor="b">
                        <a:blipFill>
                          <a:blip r:embed="rId14"/>
                          <a:stretch>
                            <a:fillRect l="-148438" t="-308333" r="-303125" b="-352778"/>
                          </a:stretch>
                        </a:blipFill>
                      </a:tcPr>
                    </a:tc>
                    <a:tc>
                      <a:txBody>
                        <a:bodyPr/>
                        <a:lstStyle/>
                        <a:p>
                          <a:endParaRPr lang="en-US"/>
                        </a:p>
                      </a:txBody>
                      <a:tcPr marL="9525" marR="9525" marT="9525" marB="0" anchor="b">
                        <a:blipFill>
                          <a:blip r:embed="rId14"/>
                          <a:stretch>
                            <a:fillRect l="-248438" t="-308333" r="-203125" b="-352778"/>
                          </a:stretch>
                        </a:blipFill>
                      </a:tcPr>
                    </a:tc>
                    <a:tc>
                      <a:txBody>
                        <a:bodyPr/>
                        <a:lstStyle/>
                        <a:p>
                          <a:endParaRPr lang="en-US"/>
                        </a:p>
                      </a:txBody>
                      <a:tcPr marL="9525" marR="9525" marT="9525" marB="0" anchor="b">
                        <a:blipFill>
                          <a:blip r:embed="rId14"/>
                          <a:stretch>
                            <a:fillRect l="-348438" t="-308333" r="-103125" b="-352778"/>
                          </a:stretch>
                        </a:blipFill>
                      </a:tcPr>
                    </a:tc>
                    <a:tc>
                      <a:txBody>
                        <a:bodyPr/>
                        <a:lstStyle/>
                        <a:p>
                          <a:endParaRPr lang="en-US"/>
                        </a:p>
                      </a:txBody>
                      <a:tcPr marL="9525" marR="9525" marT="9525" marB="0" anchor="b">
                        <a:blipFill>
                          <a:blip r:embed="rId14"/>
                          <a:stretch>
                            <a:fillRect l="-448438" t="-308333" r="-3125" b="-352778"/>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50794" t="-397297" r="-409524" b="-243243"/>
                          </a:stretch>
                        </a:blipFill>
                      </a:tcPr>
                    </a:tc>
                    <a:tc>
                      <a:txBody>
                        <a:bodyPr/>
                        <a:lstStyle/>
                        <a:p>
                          <a:endParaRPr lang="en-US"/>
                        </a:p>
                      </a:txBody>
                      <a:tcPr marL="9525" marR="9525" marT="9525" marB="0" anchor="b">
                        <a:blipFill>
                          <a:blip r:embed="rId14"/>
                          <a:stretch>
                            <a:fillRect l="-148438" t="-397297" r="-303125" b="-243243"/>
                          </a:stretch>
                        </a:blipFill>
                      </a:tcPr>
                    </a:tc>
                    <a:tc>
                      <a:txBody>
                        <a:bodyPr/>
                        <a:lstStyle/>
                        <a:p>
                          <a:endParaRPr lang="en-US"/>
                        </a:p>
                      </a:txBody>
                      <a:tcPr marL="9525" marR="9525" marT="9525" marB="0" anchor="b">
                        <a:blipFill>
                          <a:blip r:embed="rId14"/>
                          <a:stretch>
                            <a:fillRect l="-248438" t="-397297" r="-203125" b="-243243"/>
                          </a:stretch>
                        </a:blipFil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148438" t="-511111" r="-303125" b="-150000"/>
                          </a:stretch>
                        </a:blipFill>
                      </a:tcPr>
                    </a:tc>
                    <a:tc>
                      <a:txBody>
                        <a:bodyPr/>
                        <a:lstStyle/>
                        <a:p>
                          <a:endParaRPr lang="en-US"/>
                        </a:p>
                      </a:txBody>
                      <a:tcPr marL="9525" marR="9525" marT="9525" marB="0" anchor="b">
                        <a:blipFill>
                          <a:blip r:embed="rId14"/>
                          <a:stretch>
                            <a:fillRect l="-248438" t="-511111" r="-203125" b="-150000"/>
                          </a:stretch>
                        </a:blipFill>
                      </a:tcPr>
                    </a:tc>
                    <a:tc>
                      <a:txBody>
                        <a:bodyPr/>
                        <a:lstStyle/>
                        <a:p>
                          <a:endParaRPr lang="en-US"/>
                        </a:p>
                      </a:txBody>
                      <a:tcPr marL="9525" marR="9525" marT="9525" marB="0" anchor="b">
                        <a:blipFill>
                          <a:blip r:embed="rId14"/>
                          <a:stretch>
                            <a:fillRect l="-348438" t="-511111" r="-103125" b="-1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148438" t="-594595" r="-303125" b="-45946"/>
                          </a:stretch>
                        </a:blipFill>
                      </a:tcPr>
                    </a:tc>
                    <a:tc>
                      <a:txBody>
                        <a:bodyPr/>
                        <a:lstStyle/>
                        <a:p>
                          <a:endParaRPr lang="en-US"/>
                        </a:p>
                      </a:txBody>
                      <a:tcPr marL="9525" marR="9525" marT="9525" marB="0" anchor="b">
                        <a:blipFill>
                          <a:blip r:embed="rId14"/>
                          <a:stretch>
                            <a:fillRect l="-248438" t="-594595" r="-203125" b="-45946"/>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448438" t="-594595" r="-3125" b="-45946"/>
                          </a:stretch>
                        </a:blipFill>
                      </a:tcPr>
                    </a:tc>
                    <a:extLst>
                      <a:ext uri="{0D108BD9-81ED-4DB2-BD59-A6C34878D82A}">
                        <a16:rowId xmlns:a16="http://schemas.microsoft.com/office/drawing/2014/main" val="10006"/>
                      </a:ext>
                    </a:extLst>
                  </a:tr>
                </a:tbl>
              </a:graphicData>
            </a:graphic>
          </p:graphicFrame>
        </mc:Fallback>
      </mc:AlternateContent>
      <p:sp>
        <p:nvSpPr>
          <p:cNvPr id="104" name="Oval 103"/>
          <p:cNvSpPr/>
          <p:nvPr/>
        </p:nvSpPr>
        <p:spPr bwMode="auto">
          <a:xfrm>
            <a:off x="2084598" y="3339840"/>
            <a:ext cx="613434" cy="439126"/>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3</a:t>
            </a:r>
          </a:p>
        </p:txBody>
      </p:sp>
      <p:sp>
        <p:nvSpPr>
          <p:cNvPr id="103" name="Oval 102"/>
          <p:cNvSpPr/>
          <p:nvPr/>
        </p:nvSpPr>
        <p:spPr bwMode="auto">
          <a:xfrm>
            <a:off x="2084598" y="3338870"/>
            <a:ext cx="613434" cy="439126"/>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105" name="Oval 104"/>
          <p:cNvSpPr/>
          <p:nvPr/>
        </p:nvSpPr>
        <p:spPr bwMode="auto">
          <a:xfrm>
            <a:off x="2877504" y="260608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mc:AlternateContent xmlns:mc="http://schemas.openxmlformats.org/markup-compatibility/2006">
        <mc:Choice xmlns:a14="http://schemas.microsoft.com/office/drawing/2010/main" Requires="a14">
          <p:graphicFrame>
            <p:nvGraphicFramePr>
              <p:cNvPr id="106" name="Table 105"/>
              <p:cNvGraphicFramePr>
                <a:graphicFrameLocks noGrp="1"/>
              </p:cNvGraphicFramePr>
              <p:nvPr>
                <p:extLst>
                  <p:ext uri="{D42A27DB-BD31-4B8C-83A1-F6EECF244321}">
                    <p14:modId xmlns:p14="http://schemas.microsoft.com/office/powerpoint/2010/main" val="2249073779"/>
                  </p:ext>
                </p:extLst>
              </p:nvPr>
            </p:nvGraphicFramePr>
            <p:xfrm>
              <a:off x="2563321" y="3894784"/>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106" name="Table 105"/>
              <p:cNvGraphicFramePr>
                <a:graphicFrameLocks noGrp="1"/>
              </p:cNvGraphicFramePr>
              <p:nvPr>
                <p:extLst>
                  <p:ext uri="{D42A27DB-BD31-4B8C-83A1-F6EECF244321}">
                    <p14:modId xmlns:p14="http://schemas.microsoft.com/office/powerpoint/2010/main" val="2249073779"/>
                  </p:ext>
                </p:extLst>
              </p:nvPr>
            </p:nvGraphicFramePr>
            <p:xfrm>
              <a:off x="2563321" y="3894784"/>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50794" t="-197297" r="-409524" b="-443243"/>
                          </a:stretch>
                        </a:blipFill>
                      </a:tcPr>
                    </a:tc>
                    <a:tc>
                      <a:txBody>
                        <a:bodyPr/>
                        <a:lstStyle/>
                        <a:p>
                          <a:endParaRPr lang="en-US"/>
                        </a:p>
                      </a:txBody>
                      <a:tcPr marL="9525" marR="9525" marT="9525" marB="0" anchor="b">
                        <a:blipFill>
                          <a:blip r:embed="rId15"/>
                          <a:stretch>
                            <a:fillRect l="-148438" t="-197297" r="-303125" b="-443243"/>
                          </a:stretch>
                        </a:blipFill>
                      </a:tcPr>
                    </a:tc>
                    <a:tc>
                      <a:txBody>
                        <a:bodyPr/>
                        <a:lstStyle/>
                        <a:p>
                          <a:endParaRPr lang="en-US"/>
                        </a:p>
                      </a:txBody>
                      <a:tcPr marL="9525" marR="9525" marT="9525" marB="0" anchor="b">
                        <a:blipFill>
                          <a:blip r:embed="rId15"/>
                          <a:stretch>
                            <a:fillRect l="-248438" t="-197297" r="-203125" b="-443243"/>
                          </a:stretch>
                        </a:blipFill>
                      </a:tcPr>
                    </a:tc>
                    <a:tc>
                      <a:txBody>
                        <a:bodyPr/>
                        <a:lstStyle/>
                        <a:p>
                          <a:endParaRPr lang="en-US"/>
                        </a:p>
                      </a:txBody>
                      <a:tcPr marL="9525" marR="9525" marT="9525" marB="0" anchor="b">
                        <a:blipFill>
                          <a:blip r:embed="rId15"/>
                          <a:stretch>
                            <a:fillRect l="-348438" t="-197297" r="-103125" b="-443243"/>
                          </a:stretch>
                        </a:blipFill>
                      </a:tcPr>
                    </a:tc>
                    <a:tc>
                      <a:txBody>
                        <a:bodyPr/>
                        <a:lstStyle/>
                        <a:p>
                          <a:endParaRPr lang="en-US"/>
                        </a:p>
                      </a:txBody>
                      <a:tcPr marL="9525" marR="9525" marT="9525" marB="0" anchor="b">
                        <a:blipFill>
                          <a:blip r:embed="rId15"/>
                          <a:stretch>
                            <a:fillRect l="-448438" t="-197297" r="-3125" b="-443243"/>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50794" t="-297297" r="-409524" b="-343243"/>
                          </a:stretch>
                        </a:blipFill>
                      </a:tcPr>
                    </a:tc>
                    <a:tc>
                      <a:txBody>
                        <a:bodyPr/>
                        <a:lstStyle/>
                        <a:p>
                          <a:endParaRPr lang="en-US"/>
                        </a:p>
                      </a:txBody>
                      <a:tcPr marL="9525" marR="9525" marT="9525" marB="0" anchor="b">
                        <a:blipFill>
                          <a:blip r:embed="rId15"/>
                          <a:stretch>
                            <a:fillRect l="-148438" t="-297297" r="-303125" b="-343243"/>
                          </a:stretch>
                        </a:blipFill>
                      </a:tcPr>
                    </a:tc>
                    <a:tc>
                      <a:txBody>
                        <a:bodyPr/>
                        <a:lstStyle/>
                        <a:p>
                          <a:endParaRPr lang="en-US"/>
                        </a:p>
                      </a:txBody>
                      <a:tcPr marL="9525" marR="9525" marT="9525" marB="0" anchor="b">
                        <a:blipFill>
                          <a:blip r:embed="rId15"/>
                          <a:stretch>
                            <a:fillRect l="-248438" t="-297297" r="-203125" b="-343243"/>
                          </a:stretch>
                        </a:blipFill>
                      </a:tcPr>
                    </a:tc>
                    <a:tc>
                      <a:txBody>
                        <a:bodyPr/>
                        <a:lstStyle/>
                        <a:p>
                          <a:endParaRPr lang="en-US"/>
                        </a:p>
                      </a:txBody>
                      <a:tcPr marL="9525" marR="9525" marT="9525" marB="0" anchor="b">
                        <a:blipFill>
                          <a:blip r:embed="rId15"/>
                          <a:stretch>
                            <a:fillRect l="-348438" t="-297297" r="-103125" b="-343243"/>
                          </a:stretch>
                        </a:blipFill>
                      </a:tcPr>
                    </a:tc>
                    <a:tc>
                      <a:txBody>
                        <a:bodyPr/>
                        <a:lstStyle/>
                        <a:p>
                          <a:endParaRPr lang="en-US"/>
                        </a:p>
                      </a:txBody>
                      <a:tcPr marL="9525" marR="9525" marT="9525" marB="0" anchor="b">
                        <a:blipFill>
                          <a:blip r:embed="rId15"/>
                          <a:stretch>
                            <a:fillRect l="-448438" t="-297297" r="-3125" b="-343243"/>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148438" t="-397297" r="-303125" b="-243243"/>
                          </a:stretch>
                        </a:blipFill>
                      </a:tcPr>
                    </a:tc>
                    <a:tc>
                      <a:txBody>
                        <a:bodyPr/>
                        <a:lstStyle/>
                        <a:p>
                          <a:endParaRPr lang="en-US"/>
                        </a:p>
                      </a:txBody>
                      <a:tcPr marL="9525" marR="9525" marT="9525" marB="0" anchor="b">
                        <a:blipFill>
                          <a:blip r:embed="rId15"/>
                          <a:stretch>
                            <a:fillRect l="-248438" t="-397297" r="-203125" b="-243243"/>
                          </a:stretch>
                        </a:blipFill>
                      </a:tcPr>
                    </a:tc>
                    <a:tc>
                      <a:txBody>
                        <a:bodyPr/>
                        <a:lstStyle/>
                        <a:p>
                          <a:endParaRPr lang="en-US"/>
                        </a:p>
                      </a:txBody>
                      <a:tcPr marL="9525" marR="9525" marT="9525" marB="0" anchor="b">
                        <a:blipFill>
                          <a:blip r:embed="rId15"/>
                          <a:stretch>
                            <a:fillRect l="-348438" t="-397297" r="-103125" b="-2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50794" t="-511111" r="-409524" b="-150000"/>
                          </a:stretch>
                        </a:blipFill>
                      </a:tcPr>
                    </a:tc>
                    <a:tc>
                      <a:txBody>
                        <a:bodyPr/>
                        <a:lstStyle/>
                        <a:p>
                          <a:endParaRPr lang="en-US"/>
                        </a:p>
                      </a:txBody>
                      <a:tcPr marL="9525" marR="9525" marT="9525" marB="0" anchor="b">
                        <a:blipFill>
                          <a:blip r:embed="rId15"/>
                          <a:stretch>
                            <a:fillRect l="-148438" t="-511111" r="-303125" b="-150000"/>
                          </a:stretch>
                        </a:blip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348438" t="-511111" r="-103125" b="-1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148438" t="-594595" r="-303125" b="-45946"/>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348438" t="-594595" r="-103125" b="-45946"/>
                          </a:stretch>
                        </a:blipFill>
                      </a:tcPr>
                    </a:tc>
                    <a:tc>
                      <a:txBody>
                        <a:bodyPr/>
                        <a:lstStyle/>
                        <a:p>
                          <a:endParaRPr lang="en-US"/>
                        </a:p>
                      </a:txBody>
                      <a:tcPr marL="9525" marR="9525" marT="9525" marB="0" anchor="b">
                        <a:blipFill>
                          <a:blip r:embed="rId15"/>
                          <a:stretch>
                            <a:fillRect l="-448438" t="-594595" r="-3125" b="-45946"/>
                          </a:stretch>
                        </a:blipFill>
                      </a:tcPr>
                    </a:tc>
                    <a:extLst>
                      <a:ext uri="{0D108BD9-81ED-4DB2-BD59-A6C34878D82A}">
                        <a16:rowId xmlns:a16="http://schemas.microsoft.com/office/drawing/2014/main" val="10006"/>
                      </a:ext>
                    </a:extLst>
                  </a:tr>
                </a:tbl>
              </a:graphicData>
            </a:graphic>
          </p:graphicFrame>
        </mc:Fallback>
      </mc:AlternateContent>
      <p:sp>
        <p:nvSpPr>
          <p:cNvPr id="107" name="Oval 106"/>
          <p:cNvSpPr/>
          <p:nvPr/>
        </p:nvSpPr>
        <p:spPr bwMode="auto">
          <a:xfrm>
            <a:off x="2836464" y="3338870"/>
            <a:ext cx="573504" cy="457200"/>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4</a:t>
            </a:r>
          </a:p>
        </p:txBody>
      </p:sp>
      <p:sp>
        <p:nvSpPr>
          <p:cNvPr id="108" name="Oval 107"/>
          <p:cNvSpPr/>
          <p:nvPr/>
        </p:nvSpPr>
        <p:spPr bwMode="auto">
          <a:xfrm>
            <a:off x="2831957" y="3329833"/>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84</a:t>
            </a:r>
          </a:p>
        </p:txBody>
      </p:sp>
      <mc:AlternateContent xmlns:mc="http://schemas.openxmlformats.org/markup-compatibility/2006">
        <mc:Choice xmlns:a14="http://schemas.microsoft.com/office/drawing/2010/main" Requires="a14">
          <p:graphicFrame>
            <p:nvGraphicFramePr>
              <p:cNvPr id="109" name="Table 108"/>
              <p:cNvGraphicFramePr>
                <a:graphicFrameLocks noGrp="1"/>
              </p:cNvGraphicFramePr>
              <p:nvPr>
                <p:extLst>
                  <p:ext uri="{D42A27DB-BD31-4B8C-83A1-F6EECF244321}">
                    <p14:modId xmlns:p14="http://schemas.microsoft.com/office/powerpoint/2010/main" val="88686133"/>
                  </p:ext>
                </p:extLst>
              </p:nvPr>
            </p:nvGraphicFramePr>
            <p:xfrm>
              <a:off x="4854871" y="3909498"/>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109" name="Table 108"/>
              <p:cNvGraphicFramePr>
                <a:graphicFrameLocks noGrp="1"/>
              </p:cNvGraphicFramePr>
              <p:nvPr>
                <p:extLst>
                  <p:ext uri="{D42A27DB-BD31-4B8C-83A1-F6EECF244321}">
                    <p14:modId xmlns:p14="http://schemas.microsoft.com/office/powerpoint/2010/main" val="88686133"/>
                  </p:ext>
                </p:extLst>
              </p:nvPr>
            </p:nvGraphicFramePr>
            <p:xfrm>
              <a:off x="4854871" y="3909498"/>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6"/>
                          <a:stretch>
                            <a:fillRect l="-50794" t="-200000" r="-409524" b="-440541"/>
                          </a:stretch>
                        </a:blipFill>
                      </a:tcPr>
                    </a:tc>
                    <a:tc>
                      <a:txBody>
                        <a:bodyPr/>
                        <a:lstStyle/>
                        <a:p>
                          <a:endParaRPr lang="en-US"/>
                        </a:p>
                      </a:txBody>
                      <a:tcPr marL="9525" marR="9525" marT="9525" marB="0" anchor="b">
                        <a:blipFill>
                          <a:blip r:embed="rId16"/>
                          <a:stretch>
                            <a:fillRect l="-148438" t="-200000" r="-303125" b="-440541"/>
                          </a:stretch>
                        </a:blipFill>
                      </a:tcPr>
                    </a:tc>
                    <a:tc>
                      <a:txBody>
                        <a:bodyPr/>
                        <a:lstStyle/>
                        <a:p>
                          <a:endParaRPr lang="en-US"/>
                        </a:p>
                      </a:txBody>
                      <a:tcPr marL="9525" marR="9525" marT="9525" marB="0" anchor="b">
                        <a:blipFill>
                          <a:blip r:embed="rId16"/>
                          <a:stretch>
                            <a:fillRect l="-248438" t="-200000" r="-203125" b="-440541"/>
                          </a:stretch>
                        </a:blipFill>
                      </a:tcPr>
                    </a:tc>
                    <a:tc>
                      <a:txBody>
                        <a:bodyPr/>
                        <a:lstStyle/>
                        <a:p>
                          <a:endParaRPr lang="en-US"/>
                        </a:p>
                      </a:txBody>
                      <a:tcPr marL="9525" marR="9525" marT="9525" marB="0" anchor="b">
                        <a:blipFill>
                          <a:blip r:embed="rId16"/>
                          <a:stretch>
                            <a:fillRect l="-348438" t="-200000" r="-103125" b="-440541"/>
                          </a:stretch>
                        </a:blipFill>
                      </a:tcPr>
                    </a:tc>
                    <a:tc>
                      <a:txBody>
                        <a:bodyPr/>
                        <a:lstStyle/>
                        <a:p>
                          <a:endParaRPr lang="en-US"/>
                        </a:p>
                      </a:txBody>
                      <a:tcPr marL="9525" marR="9525" marT="9525" marB="0" anchor="b">
                        <a:blipFill>
                          <a:blip r:embed="rId16"/>
                          <a:stretch>
                            <a:fillRect l="-448438" t="-200000" r="-3125"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6"/>
                          <a:stretch>
                            <a:fillRect l="-50794" t="-300000" r="-409524" b="-340541"/>
                          </a:stretch>
                        </a:blipFill>
                      </a:tcPr>
                    </a:tc>
                    <a:tc>
                      <a:txBody>
                        <a:bodyPr/>
                        <a:lstStyle/>
                        <a:p>
                          <a:endParaRPr lang="en-US"/>
                        </a:p>
                      </a:txBody>
                      <a:tcPr marL="9525" marR="9525" marT="9525" marB="0" anchor="b">
                        <a:blipFill>
                          <a:blip r:embed="rId16"/>
                          <a:stretch>
                            <a:fillRect l="-148438" t="-300000" r="-303125" b="-340541"/>
                          </a:stretch>
                        </a:blipFill>
                      </a:tcPr>
                    </a:tc>
                    <a:tc>
                      <a:txBody>
                        <a:bodyPr/>
                        <a:lstStyle/>
                        <a:p>
                          <a:endParaRPr lang="en-US"/>
                        </a:p>
                      </a:txBody>
                      <a:tcPr marL="9525" marR="9525" marT="9525" marB="0" anchor="b">
                        <a:blipFill>
                          <a:blip r:embed="rId16"/>
                          <a:stretch>
                            <a:fillRect l="-248438" t="-300000" r="-203125" b="-340541"/>
                          </a:stretch>
                        </a:blipFill>
                      </a:tcPr>
                    </a:tc>
                    <a:tc>
                      <a:txBody>
                        <a:bodyPr/>
                        <a:lstStyle/>
                        <a:p>
                          <a:endParaRPr lang="en-US"/>
                        </a:p>
                      </a:txBody>
                      <a:tcPr marL="9525" marR="9525" marT="9525" marB="0" anchor="b">
                        <a:blipFill>
                          <a:blip r:embed="rId16"/>
                          <a:stretch>
                            <a:fillRect l="-348438" t="-300000" r="-103125" b="-340541"/>
                          </a:stretch>
                        </a:blipFill>
                      </a:tcPr>
                    </a:tc>
                    <a:tc>
                      <a:txBody>
                        <a:bodyPr/>
                        <a:lstStyle/>
                        <a:p>
                          <a:endParaRPr lang="en-US"/>
                        </a:p>
                      </a:txBody>
                      <a:tcPr marL="9525" marR="9525" marT="9525" marB="0" anchor="b">
                        <a:blipFill>
                          <a:blip r:embed="rId16"/>
                          <a:stretch>
                            <a:fillRect l="-448438" t="-300000" r="-3125" b="-340541"/>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148438" t="-400000" r="-303125" b="-240541"/>
                          </a:stretch>
                        </a:blipFill>
                      </a:tcPr>
                    </a:tc>
                    <a:tc>
                      <a:txBody>
                        <a:bodyPr/>
                        <a:lstStyle/>
                        <a:p>
                          <a:endParaRPr lang="en-US"/>
                        </a:p>
                      </a:txBody>
                      <a:tcPr marL="9525" marR="9525" marT="9525" marB="0" anchor="b">
                        <a:blipFill>
                          <a:blip r:embed="rId16"/>
                          <a:stretch>
                            <a:fillRect l="-248438" t="-400000" r="-203125" b="-24054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448438" t="-400000" r="-3125" b="-240541"/>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148438" t="-513889" r="-303125" b="-147222"/>
                          </a:stretch>
                        </a:blip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348438" t="-513889" r="-103125" b="-147222"/>
                          </a:stretch>
                        </a:blipFill>
                      </a:tcPr>
                    </a:tc>
                    <a:tc>
                      <a:txBody>
                        <a:bodyPr/>
                        <a:lstStyle/>
                        <a:p>
                          <a:endParaRPr lang="en-US"/>
                        </a:p>
                      </a:txBody>
                      <a:tcPr marL="9525" marR="9525" marT="9525" marB="0" anchor="b">
                        <a:blipFill>
                          <a:blip r:embed="rId16"/>
                          <a:stretch>
                            <a:fillRect l="-448438" t="-513889" r="-3125" b="-147222"/>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6"/>
                          <a:stretch>
                            <a:fillRect l="-50794" t="-597297" r="-409524" b="-43243"/>
                          </a:stretch>
                        </a:blipFill>
                      </a:tcPr>
                    </a:tc>
                    <a:tc>
                      <a:txBody>
                        <a:bodyPr/>
                        <a:lstStyle/>
                        <a:p>
                          <a:endParaRPr lang="en-US"/>
                        </a:p>
                      </a:txBody>
                      <a:tcPr marL="9525" marR="9525" marT="9525" marB="0" anchor="b">
                        <a:blipFill>
                          <a:blip r:embed="rId16"/>
                          <a:stretch>
                            <a:fillRect l="-148438" t="-597297" r="-303125"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448438" t="-597297" r="-3125" b="-43243"/>
                          </a:stretch>
                        </a:blipFill>
                      </a:tcPr>
                    </a:tc>
                    <a:extLst>
                      <a:ext uri="{0D108BD9-81ED-4DB2-BD59-A6C34878D82A}">
                        <a16:rowId xmlns:a16="http://schemas.microsoft.com/office/drawing/2014/main" val="10006"/>
                      </a:ext>
                    </a:extLst>
                  </a:tr>
                </a:tbl>
              </a:graphicData>
            </a:graphic>
          </p:graphicFrame>
        </mc:Fallback>
      </mc:AlternateContent>
      <p:sp>
        <p:nvSpPr>
          <p:cNvPr id="110" name="Oval 109"/>
          <p:cNvSpPr/>
          <p:nvPr/>
        </p:nvSpPr>
        <p:spPr bwMode="auto">
          <a:xfrm>
            <a:off x="3546674" y="3345886"/>
            <a:ext cx="602068" cy="437460"/>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a:t>
            </a:r>
          </a:p>
        </p:txBody>
      </p:sp>
      <p:sp>
        <p:nvSpPr>
          <p:cNvPr id="111" name="Oval 110"/>
          <p:cNvSpPr/>
          <p:nvPr/>
        </p:nvSpPr>
        <p:spPr bwMode="auto">
          <a:xfrm>
            <a:off x="3546674" y="3345886"/>
            <a:ext cx="602068" cy="437460"/>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72</a:t>
            </a:r>
          </a:p>
        </p:txBody>
      </p:sp>
    </p:spTree>
    <p:extLst>
      <p:ext uri="{BB962C8B-B14F-4D97-AF65-F5344CB8AC3E}">
        <p14:creationId xmlns:p14="http://schemas.microsoft.com/office/powerpoint/2010/main" val="358205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P spid="89" grpId="0"/>
      <p:bldP spid="97" grpId="0"/>
      <p:bldP spid="98" grpId="0"/>
      <p:bldP spid="99" grpId="0"/>
      <p:bldP spid="104" grpId="0" animBg="1"/>
      <p:bldP spid="103" grpId="0" animBg="1"/>
      <p:bldP spid="105" grpId="0" animBg="1"/>
      <p:bldP spid="107" grpId="0" animBg="1"/>
      <p:bldP spid="108" grpId="0" animBg="1"/>
      <p:bldP spid="110" grpId="0" animBg="1"/>
      <p:bldP spid="1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8" name="TextBox 17"/>
              <p:cNvSpPr txBox="1"/>
              <p:nvPr/>
            </p:nvSpPr>
            <p:spPr>
              <a:xfrm>
                <a:off x="4038451" y="1640557"/>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)=47</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038451" y="1640557"/>
                <a:ext cx="1457696" cy="369332"/>
              </a:xfrm>
              <a:prstGeom prst="rect">
                <a:avLst/>
              </a:prstGeom>
              <a:blipFill>
                <a:blip r:embed="rId2"/>
                <a:stretch>
                  <a:fillRect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330279" y="1840741"/>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5330279" y="1840741"/>
                <a:ext cx="3440875" cy="369332"/>
              </a:xfrm>
              <a:prstGeom prst="rect">
                <a:avLst/>
              </a:prstGeom>
              <a:blipFill>
                <a:blip r:embed="rId3"/>
                <a:stretch>
                  <a:fillRect b="-6557"/>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sp>
        <p:nvSpPr>
          <p:cNvPr id="3" name="Oval 2"/>
          <p:cNvSpPr/>
          <p:nvPr/>
        </p:nvSpPr>
        <p:spPr bwMode="auto">
          <a:xfrm>
            <a:off x="4626271" y="1979544"/>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2877505" y="2616506"/>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47" name="Oval 46"/>
          <p:cNvSpPr/>
          <p:nvPr/>
        </p:nvSpPr>
        <p:spPr bwMode="auto">
          <a:xfrm>
            <a:off x="4056499" y="263354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63</a:t>
            </a:r>
          </a:p>
        </p:txBody>
      </p:sp>
      <p:sp>
        <p:nvSpPr>
          <p:cNvPr id="48" name="Oval 47"/>
          <p:cNvSpPr/>
          <p:nvPr/>
        </p:nvSpPr>
        <p:spPr bwMode="auto">
          <a:xfrm>
            <a:off x="5295900" y="263596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51</a:t>
            </a:r>
          </a:p>
        </p:txBody>
      </p:sp>
      <p:sp>
        <p:nvSpPr>
          <p:cNvPr id="50" name="Oval 49"/>
          <p:cNvSpPr/>
          <p:nvPr/>
        </p:nvSpPr>
        <p:spPr bwMode="auto">
          <a:xfrm>
            <a:off x="7492081" y="261650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55</a:t>
            </a:r>
          </a:p>
        </p:txBody>
      </p:sp>
      <p:cxnSp>
        <p:nvCxnSpPr>
          <p:cNvPr id="5" name="Straight Arrow Connector 4"/>
          <p:cNvCxnSpPr>
            <a:stCxn id="3" idx="2"/>
            <a:endCxn id="45" idx="0"/>
          </p:cNvCxnSpPr>
          <p:nvPr/>
        </p:nvCxnSpPr>
        <p:spPr bwMode="auto">
          <a:xfrm flipH="1">
            <a:off x="3106105" y="2208144"/>
            <a:ext cx="1520166" cy="40836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4285099" y="2369789"/>
            <a:ext cx="408127" cy="26375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5016516" y="2369789"/>
            <a:ext cx="507984" cy="26617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5083471" y="2208144"/>
            <a:ext cx="2637210" cy="40836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Oval 30"/>
          <p:cNvSpPr/>
          <p:nvPr/>
        </p:nvSpPr>
        <p:spPr bwMode="auto">
          <a:xfrm>
            <a:off x="4489162" y="3399385"/>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121</a:t>
            </a:r>
          </a:p>
        </p:txBody>
      </p:sp>
      <p:sp>
        <p:nvSpPr>
          <p:cNvPr id="32" name="Oval 31"/>
          <p:cNvSpPr/>
          <p:nvPr/>
        </p:nvSpPr>
        <p:spPr bwMode="auto">
          <a:xfrm>
            <a:off x="5241108" y="3352944"/>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69</a:t>
            </a:r>
          </a:p>
        </p:txBody>
      </p:sp>
      <p:sp>
        <p:nvSpPr>
          <p:cNvPr id="35" name="Oval 34"/>
          <p:cNvSpPr/>
          <p:nvPr/>
        </p:nvSpPr>
        <p:spPr bwMode="auto">
          <a:xfrm>
            <a:off x="6012053" y="3409029"/>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64</a:t>
            </a:r>
          </a:p>
        </p:txBody>
      </p:sp>
      <p:cxnSp>
        <p:nvCxnSpPr>
          <p:cNvPr id="4" name="Straight Arrow Connector 3"/>
          <p:cNvCxnSpPr>
            <a:stCxn id="48" idx="3"/>
            <a:endCxn id="31" idx="0"/>
          </p:cNvCxnSpPr>
          <p:nvPr/>
        </p:nvCxnSpPr>
        <p:spPr bwMode="auto">
          <a:xfrm flipH="1">
            <a:off x="4795879" y="3026205"/>
            <a:ext cx="566976" cy="3731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524500" y="3093160"/>
            <a:ext cx="3360" cy="2597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endCxn id="35" idx="0"/>
          </p:cNvCxnSpPr>
          <p:nvPr/>
        </p:nvCxnSpPr>
        <p:spPr bwMode="auto">
          <a:xfrm>
            <a:off x="5692865" y="3001434"/>
            <a:ext cx="620222" cy="40759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Oval 70"/>
          <p:cNvSpPr/>
          <p:nvPr/>
        </p:nvSpPr>
        <p:spPr bwMode="auto">
          <a:xfrm>
            <a:off x="6705600" y="3415572"/>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67</a:t>
            </a:r>
          </a:p>
        </p:txBody>
      </p:sp>
      <p:sp>
        <p:nvSpPr>
          <p:cNvPr id="72" name="Oval 71"/>
          <p:cNvSpPr/>
          <p:nvPr/>
        </p:nvSpPr>
        <p:spPr bwMode="auto">
          <a:xfrm>
            <a:off x="7433929" y="3399385"/>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66</a:t>
            </a:r>
          </a:p>
        </p:txBody>
      </p:sp>
      <p:sp>
        <p:nvSpPr>
          <p:cNvPr id="74" name="Oval 73"/>
          <p:cNvSpPr/>
          <p:nvPr/>
        </p:nvSpPr>
        <p:spPr bwMode="auto">
          <a:xfrm>
            <a:off x="8128011" y="3409029"/>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81</a:t>
            </a:r>
          </a:p>
        </p:txBody>
      </p:sp>
      <p:cxnSp>
        <p:nvCxnSpPr>
          <p:cNvPr id="76" name="Straight Arrow Connector 75"/>
          <p:cNvCxnSpPr>
            <a:endCxn id="71" idx="0"/>
          </p:cNvCxnSpPr>
          <p:nvPr/>
        </p:nvCxnSpPr>
        <p:spPr bwMode="auto">
          <a:xfrm flipH="1">
            <a:off x="7012317" y="3042392"/>
            <a:ext cx="566976" cy="3731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p:cNvCxnSpPr>
            <a:stCxn id="50" idx="4"/>
            <a:endCxn id="72" idx="0"/>
          </p:cNvCxnSpPr>
          <p:nvPr/>
        </p:nvCxnSpPr>
        <p:spPr bwMode="auto">
          <a:xfrm>
            <a:off x="7720681" y="3073706"/>
            <a:ext cx="0" cy="32567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p:cNvCxnSpPr>
            <a:stCxn id="50" idx="5"/>
            <a:endCxn id="74" idx="0"/>
          </p:cNvCxnSpPr>
          <p:nvPr/>
        </p:nvCxnSpPr>
        <p:spPr bwMode="auto">
          <a:xfrm>
            <a:off x="7882326" y="3006751"/>
            <a:ext cx="546719" cy="40227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Oval 60"/>
          <p:cNvSpPr/>
          <p:nvPr/>
        </p:nvSpPr>
        <p:spPr bwMode="auto">
          <a:xfrm>
            <a:off x="2090056" y="3341636"/>
            <a:ext cx="613434" cy="439126"/>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62" name="Oval 61"/>
          <p:cNvSpPr/>
          <p:nvPr/>
        </p:nvSpPr>
        <p:spPr bwMode="auto">
          <a:xfrm>
            <a:off x="2828305" y="3349391"/>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84</a:t>
            </a:r>
          </a:p>
        </p:txBody>
      </p:sp>
      <p:sp>
        <p:nvSpPr>
          <p:cNvPr id="63" name="Oval 62"/>
          <p:cNvSpPr/>
          <p:nvPr/>
        </p:nvSpPr>
        <p:spPr bwMode="auto">
          <a:xfrm>
            <a:off x="3540321" y="3339703"/>
            <a:ext cx="602068" cy="43746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72</a:t>
            </a:r>
          </a:p>
        </p:txBody>
      </p:sp>
      <p:cxnSp>
        <p:nvCxnSpPr>
          <p:cNvPr id="64" name="Straight Arrow Connector 63"/>
          <p:cNvCxnSpPr>
            <a:stCxn id="45" idx="3"/>
            <a:endCxn id="61" idx="0"/>
          </p:cNvCxnSpPr>
          <p:nvPr/>
        </p:nvCxnSpPr>
        <p:spPr bwMode="auto">
          <a:xfrm flipH="1">
            <a:off x="2396773" y="3006751"/>
            <a:ext cx="547687" cy="33488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p:cNvCxnSpPr>
            <a:stCxn id="45" idx="4"/>
            <a:endCxn id="62" idx="0"/>
          </p:cNvCxnSpPr>
          <p:nvPr/>
        </p:nvCxnSpPr>
        <p:spPr bwMode="auto">
          <a:xfrm>
            <a:off x="3106105" y="3073706"/>
            <a:ext cx="8952" cy="27568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Arrow Connector 65"/>
          <p:cNvCxnSpPr>
            <a:stCxn id="45" idx="5"/>
            <a:endCxn id="63" idx="0"/>
          </p:cNvCxnSpPr>
          <p:nvPr/>
        </p:nvCxnSpPr>
        <p:spPr bwMode="auto">
          <a:xfrm>
            <a:off x="3267750" y="3006751"/>
            <a:ext cx="573605" cy="3329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Oval 104"/>
          <p:cNvSpPr/>
          <p:nvPr/>
        </p:nvSpPr>
        <p:spPr bwMode="auto">
          <a:xfrm>
            <a:off x="2877504" y="260608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54" name="Oval 53"/>
          <p:cNvSpPr/>
          <p:nvPr/>
        </p:nvSpPr>
        <p:spPr bwMode="auto">
          <a:xfrm>
            <a:off x="1690440" y="4066135"/>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4</a:t>
            </a:r>
          </a:p>
        </p:txBody>
      </p:sp>
      <p:sp>
        <p:nvSpPr>
          <p:cNvPr id="55" name="Oval 54"/>
          <p:cNvSpPr/>
          <p:nvPr/>
        </p:nvSpPr>
        <p:spPr bwMode="auto">
          <a:xfrm>
            <a:off x="2485902" y="4076005"/>
            <a:ext cx="602068" cy="43746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a:t>
            </a:r>
          </a:p>
        </p:txBody>
      </p:sp>
      <p:cxnSp>
        <p:nvCxnSpPr>
          <p:cNvPr id="10" name="Straight Arrow Connector 9"/>
          <p:cNvCxnSpPr>
            <a:stCxn id="61" idx="4"/>
            <a:endCxn id="54" idx="0"/>
          </p:cNvCxnSpPr>
          <p:nvPr/>
        </p:nvCxnSpPr>
        <p:spPr bwMode="auto">
          <a:xfrm flipH="1">
            <a:off x="1977192" y="3780762"/>
            <a:ext cx="419581" cy="2853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a:stCxn id="61" idx="4"/>
            <a:endCxn id="55" idx="0"/>
          </p:cNvCxnSpPr>
          <p:nvPr/>
        </p:nvCxnSpPr>
        <p:spPr bwMode="auto">
          <a:xfrm>
            <a:off x="2396773" y="3780762"/>
            <a:ext cx="390163" cy="2952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graphicFrame>
            <p:nvGraphicFramePr>
              <p:cNvPr id="67" name="Table 66"/>
              <p:cNvGraphicFramePr>
                <a:graphicFrameLocks noGrp="1"/>
              </p:cNvGraphicFramePr>
              <p:nvPr>
                <p:extLst>
                  <p:ext uri="{D42A27DB-BD31-4B8C-83A1-F6EECF244321}">
                    <p14:modId xmlns:p14="http://schemas.microsoft.com/office/powerpoint/2010/main" val="1119957307"/>
                  </p:ext>
                </p:extLst>
              </p:nvPr>
            </p:nvGraphicFramePr>
            <p:xfrm>
              <a:off x="277616" y="1699658"/>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67" name="Table 66"/>
              <p:cNvGraphicFramePr>
                <a:graphicFrameLocks noGrp="1"/>
              </p:cNvGraphicFramePr>
              <p:nvPr>
                <p:extLst>
                  <p:ext uri="{D42A27DB-BD31-4B8C-83A1-F6EECF244321}">
                    <p14:modId xmlns:p14="http://schemas.microsoft.com/office/powerpoint/2010/main" val="1119957307"/>
                  </p:ext>
                </p:extLst>
              </p:nvPr>
            </p:nvGraphicFramePr>
            <p:xfrm>
              <a:off x="277616" y="1699658"/>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94" t="-197297" r="-409524" b="-443243"/>
                          </a:stretch>
                        </a:blipFill>
                      </a:tcPr>
                    </a:tc>
                    <a:tc>
                      <a:txBody>
                        <a:bodyPr/>
                        <a:lstStyle/>
                        <a:p>
                          <a:endParaRPr lang="en-US"/>
                        </a:p>
                      </a:txBody>
                      <a:tcPr marL="9525" marR="9525" marT="9525" marB="0" anchor="b">
                        <a:blipFill>
                          <a:blip r:embed="rId4"/>
                          <a:stretch>
                            <a:fillRect l="-148438" t="-197297" r="-303125" b="-443243"/>
                          </a:stretch>
                        </a:blipFill>
                      </a:tcPr>
                    </a:tc>
                    <a:tc>
                      <a:txBody>
                        <a:bodyPr/>
                        <a:lstStyle/>
                        <a:p>
                          <a:endParaRPr lang="en-US"/>
                        </a:p>
                      </a:txBody>
                      <a:tcPr marL="9525" marR="9525" marT="9525" marB="0" anchor="b">
                        <a:blipFill>
                          <a:blip r:embed="rId4"/>
                          <a:stretch>
                            <a:fillRect l="-248438" t="-197297" r="-203125" b="-443243"/>
                          </a:stretch>
                        </a:blipFill>
                      </a:tcPr>
                    </a:tc>
                    <a:tc>
                      <a:txBody>
                        <a:bodyPr/>
                        <a:lstStyle/>
                        <a:p>
                          <a:endParaRPr lang="en-US"/>
                        </a:p>
                      </a:txBody>
                      <a:tcPr marL="9525" marR="9525" marT="9525" marB="0" anchor="b">
                        <a:blipFill>
                          <a:blip r:embed="rId4"/>
                          <a:stretch>
                            <a:fillRect l="-348438" t="-197297" r="-103125" b="-443243"/>
                          </a:stretch>
                        </a:blipFill>
                      </a:tcPr>
                    </a:tc>
                    <a:tc>
                      <a:txBody>
                        <a:bodyPr/>
                        <a:lstStyle/>
                        <a:p>
                          <a:endParaRPr lang="en-US"/>
                        </a:p>
                      </a:txBody>
                      <a:tcPr marL="9525" marR="9525" marT="9525" marB="0" anchor="b">
                        <a:blipFill>
                          <a:blip r:embed="rId4"/>
                          <a:stretch>
                            <a:fillRect l="-448438" t="-197297" r="-3125" b="-443243"/>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94" t="-297297" r="-409524" b="-343243"/>
                          </a:stretch>
                        </a:blipFill>
                      </a:tcPr>
                    </a:tc>
                    <a:tc>
                      <a:txBody>
                        <a:bodyPr/>
                        <a:lstStyle/>
                        <a:p>
                          <a:endParaRPr lang="en-US"/>
                        </a:p>
                      </a:txBody>
                      <a:tcPr marL="9525" marR="9525" marT="9525" marB="0" anchor="b">
                        <a:blipFill>
                          <a:blip r:embed="rId4"/>
                          <a:stretch>
                            <a:fillRect l="-148438" t="-297297" r="-303125" b="-343243"/>
                          </a:stretch>
                        </a:blipFill>
                      </a:tcPr>
                    </a:tc>
                    <a:tc>
                      <a:txBody>
                        <a:bodyPr/>
                        <a:lstStyle/>
                        <a:p>
                          <a:endParaRPr lang="en-US"/>
                        </a:p>
                      </a:txBody>
                      <a:tcPr marL="9525" marR="9525" marT="9525" marB="0" anchor="b">
                        <a:blipFill>
                          <a:blip r:embed="rId4"/>
                          <a:stretch>
                            <a:fillRect l="-248438" t="-297297" r="-203125" b="-343243"/>
                          </a:stretch>
                        </a:blipFill>
                      </a:tcPr>
                    </a:tc>
                    <a:tc>
                      <a:txBody>
                        <a:bodyPr/>
                        <a:lstStyle/>
                        <a:p>
                          <a:endParaRPr lang="en-US"/>
                        </a:p>
                      </a:txBody>
                      <a:tcPr marL="9525" marR="9525" marT="9525" marB="0" anchor="b">
                        <a:blipFill>
                          <a:blip r:embed="rId4"/>
                          <a:stretch>
                            <a:fillRect l="-348438" t="-297297" r="-103125" b="-343243"/>
                          </a:stretch>
                        </a:blipFill>
                      </a:tcPr>
                    </a:tc>
                    <a:tc>
                      <a:txBody>
                        <a:bodyPr/>
                        <a:lstStyle/>
                        <a:p>
                          <a:endParaRPr lang="en-US"/>
                        </a:p>
                      </a:txBody>
                      <a:tcPr marL="9525" marR="9525" marT="9525" marB="0" anchor="b">
                        <a:blipFill>
                          <a:blip r:embed="rId4"/>
                          <a:stretch>
                            <a:fillRect l="-448438" t="-297297" r="-3125" b="-343243"/>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94" t="-397297" r="-409524" b="-243243"/>
                          </a:stretch>
                        </a:blipFill>
                      </a:tcPr>
                    </a:tc>
                    <a:tc>
                      <a:txBody>
                        <a:bodyPr/>
                        <a:lstStyle/>
                        <a:p>
                          <a:endParaRPr lang="en-US"/>
                        </a:p>
                      </a:txBody>
                      <a:tcPr marL="9525" marR="9525" marT="9525" marB="0" anchor="b">
                        <a:blipFill>
                          <a:blip r:embed="rId4"/>
                          <a:stretch>
                            <a:fillRect l="-148438" t="-397297" r="-303125" b="-243243"/>
                          </a:stretch>
                        </a:blipFill>
                      </a:tcPr>
                    </a:tc>
                    <a:tc>
                      <a:txBody>
                        <a:bodyPr/>
                        <a:lstStyle/>
                        <a:p>
                          <a:endParaRPr lang="en-US"/>
                        </a:p>
                      </a:txBody>
                      <a:tcPr marL="9525" marR="9525" marT="9525" marB="0" anchor="b">
                        <a:blipFill>
                          <a:blip r:embed="rId4"/>
                          <a:stretch>
                            <a:fillRect l="-248438" t="-397297" r="-203125" b="-243243"/>
                          </a:stretch>
                        </a:blipFil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148438" t="-511111" r="-303125" b="-150000"/>
                          </a:stretch>
                        </a:blipFill>
                      </a:tcPr>
                    </a:tc>
                    <a:tc>
                      <a:txBody>
                        <a:bodyPr/>
                        <a:lstStyle/>
                        <a:p>
                          <a:endParaRPr lang="en-US"/>
                        </a:p>
                      </a:txBody>
                      <a:tcPr marL="9525" marR="9525" marT="9525" marB="0" anchor="b">
                        <a:blipFill>
                          <a:blip r:embed="rId4"/>
                          <a:stretch>
                            <a:fillRect l="-248438" t="-511111" r="-203125" b="-150000"/>
                          </a:stretch>
                        </a:blipFill>
                      </a:tcPr>
                    </a:tc>
                    <a:tc>
                      <a:txBody>
                        <a:bodyPr/>
                        <a:lstStyle/>
                        <a:p>
                          <a:endParaRPr lang="en-US"/>
                        </a:p>
                      </a:txBody>
                      <a:tcPr marL="9525" marR="9525" marT="9525" marB="0" anchor="b">
                        <a:blipFill>
                          <a:blip r:embed="rId4"/>
                          <a:stretch>
                            <a:fillRect l="-348438" t="-511111" r="-103125" b="-1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148438" t="-594595" r="-303125" b="-45946"/>
                          </a:stretch>
                        </a:blipFill>
                      </a:tcPr>
                    </a:tc>
                    <a:tc>
                      <a:txBody>
                        <a:bodyPr/>
                        <a:lstStyle/>
                        <a:p>
                          <a:endParaRPr lang="en-US"/>
                        </a:p>
                      </a:txBody>
                      <a:tcPr marL="9525" marR="9525" marT="9525" marB="0" anchor="b">
                        <a:blipFill>
                          <a:blip r:embed="rId4"/>
                          <a:stretch>
                            <a:fillRect l="-248438" t="-594595" r="-203125" b="-45946"/>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448438" t="-594595" r="-3125" b="-45946"/>
                          </a:stretch>
                        </a:blipFill>
                      </a:tcPr>
                    </a:tc>
                    <a:extLst>
                      <a:ext uri="{0D108BD9-81ED-4DB2-BD59-A6C34878D82A}">
                        <a16:rowId xmlns:a16="http://schemas.microsoft.com/office/drawing/2014/main" val="10006"/>
                      </a:ext>
                    </a:extLst>
                  </a:tr>
                </a:tbl>
              </a:graphicData>
            </a:graphic>
          </p:graphicFrame>
        </mc:Fallback>
      </mc:AlternateContent>
      <p:sp>
        <p:nvSpPr>
          <p:cNvPr id="68" name="Oval 67"/>
          <p:cNvSpPr/>
          <p:nvPr/>
        </p:nvSpPr>
        <p:spPr bwMode="auto">
          <a:xfrm>
            <a:off x="1690440" y="4073913"/>
            <a:ext cx="573504" cy="457200"/>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4</a:t>
            </a:r>
          </a:p>
        </p:txBody>
      </p:sp>
      <p:sp>
        <p:nvSpPr>
          <p:cNvPr id="69" name="Oval 68"/>
          <p:cNvSpPr/>
          <p:nvPr/>
        </p:nvSpPr>
        <p:spPr bwMode="auto">
          <a:xfrm>
            <a:off x="2484903" y="4066135"/>
            <a:ext cx="602068" cy="437460"/>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a:t>
            </a:r>
          </a:p>
        </p:txBody>
      </p:sp>
      <mc:AlternateContent xmlns:mc="http://schemas.openxmlformats.org/markup-compatibility/2006">
        <mc:Choice xmlns:a14="http://schemas.microsoft.com/office/drawing/2010/main" Requires="a14">
          <p:graphicFrame>
            <p:nvGraphicFramePr>
              <p:cNvPr id="70" name="Table 69"/>
              <p:cNvGraphicFramePr>
                <a:graphicFrameLocks noGrp="1"/>
              </p:cNvGraphicFramePr>
              <p:nvPr>
                <p:extLst>
                  <p:ext uri="{D42A27DB-BD31-4B8C-83A1-F6EECF244321}">
                    <p14:modId xmlns:p14="http://schemas.microsoft.com/office/powerpoint/2010/main" val="2573304352"/>
                  </p:ext>
                </p:extLst>
              </p:nvPr>
            </p:nvGraphicFramePr>
            <p:xfrm>
              <a:off x="3424532" y="4033380"/>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70" name="Table 69"/>
              <p:cNvGraphicFramePr>
                <a:graphicFrameLocks noGrp="1"/>
              </p:cNvGraphicFramePr>
              <p:nvPr>
                <p:extLst>
                  <p:ext uri="{D42A27DB-BD31-4B8C-83A1-F6EECF244321}">
                    <p14:modId xmlns:p14="http://schemas.microsoft.com/office/powerpoint/2010/main" val="2573304352"/>
                  </p:ext>
                </p:extLst>
              </p:nvPr>
            </p:nvGraphicFramePr>
            <p:xfrm>
              <a:off x="3424532" y="4033380"/>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000" t="-197297" r="-403125" b="-443243"/>
                          </a:stretch>
                        </a:blipFill>
                      </a:tcPr>
                    </a:tc>
                    <a:tc>
                      <a:txBody>
                        <a:bodyPr/>
                        <a:lstStyle/>
                        <a:p>
                          <a:endParaRPr lang="en-US"/>
                        </a:p>
                      </a:txBody>
                      <a:tcPr marL="9525" marR="9525" marT="9525" marB="0" anchor="b">
                        <a:blipFill>
                          <a:blip r:embed="rId5"/>
                          <a:stretch>
                            <a:fillRect l="-150000" t="-197297" r="-303125" b="-443243"/>
                          </a:stretch>
                        </a:blipFill>
                      </a:tcPr>
                    </a:tc>
                    <a:tc>
                      <a:txBody>
                        <a:bodyPr/>
                        <a:lstStyle/>
                        <a:p>
                          <a:endParaRPr lang="en-US"/>
                        </a:p>
                      </a:txBody>
                      <a:tcPr marL="9525" marR="9525" marT="9525" marB="0" anchor="b">
                        <a:blipFill>
                          <a:blip r:embed="rId5"/>
                          <a:stretch>
                            <a:fillRect l="-250000" t="-197297" r="-203125" b="-443243"/>
                          </a:stretch>
                        </a:blipFill>
                      </a:tcPr>
                    </a:tc>
                    <a:tc>
                      <a:txBody>
                        <a:bodyPr/>
                        <a:lstStyle/>
                        <a:p>
                          <a:endParaRPr lang="en-US"/>
                        </a:p>
                      </a:txBody>
                      <a:tcPr marL="9525" marR="9525" marT="9525" marB="0" anchor="b">
                        <a:blipFill>
                          <a:blip r:embed="rId5"/>
                          <a:stretch>
                            <a:fillRect l="-350000" t="-197297" r="-103125" b="-443243"/>
                          </a:stretch>
                        </a:blipFill>
                      </a:tcPr>
                    </a:tc>
                    <a:tc>
                      <a:txBody>
                        <a:bodyPr/>
                        <a:lstStyle/>
                        <a:p>
                          <a:endParaRPr lang="en-US"/>
                        </a:p>
                      </a:txBody>
                      <a:tcPr marL="9525" marR="9525" marT="9525" marB="0" anchor="b">
                        <a:blipFill>
                          <a:blip r:embed="rId5"/>
                          <a:stretch>
                            <a:fillRect l="-450000" t="-197297" r="-3125" b="-443243"/>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000" t="-297297" r="-403125" b="-343243"/>
                          </a:stretch>
                        </a:blipFill>
                      </a:tcPr>
                    </a:tc>
                    <a:tc>
                      <a:txBody>
                        <a:bodyPr/>
                        <a:lstStyle/>
                        <a:p>
                          <a:endParaRPr lang="en-US"/>
                        </a:p>
                      </a:txBody>
                      <a:tcPr marL="9525" marR="9525" marT="9525" marB="0" anchor="b">
                        <a:blipFill>
                          <a:blip r:embed="rId5"/>
                          <a:stretch>
                            <a:fillRect l="-150000" t="-297297" r="-303125" b="-343243"/>
                          </a:stretch>
                        </a:blipFill>
                      </a:tcPr>
                    </a:tc>
                    <a:tc>
                      <a:txBody>
                        <a:bodyPr/>
                        <a:lstStyle/>
                        <a:p>
                          <a:endParaRPr lang="en-US"/>
                        </a:p>
                      </a:txBody>
                      <a:tcPr marL="9525" marR="9525" marT="9525" marB="0" anchor="b">
                        <a:blipFill>
                          <a:blip r:embed="rId5"/>
                          <a:stretch>
                            <a:fillRect l="-250000" t="-297297" r="-203125" b="-343243"/>
                          </a:stretch>
                        </a:blipFill>
                      </a:tcPr>
                    </a:tc>
                    <a:tc>
                      <a:txBody>
                        <a:bodyPr/>
                        <a:lstStyle/>
                        <a:p>
                          <a:endParaRPr lang="en-US"/>
                        </a:p>
                      </a:txBody>
                      <a:tcPr marL="9525" marR="9525" marT="9525" marB="0" anchor="b">
                        <a:blipFill>
                          <a:blip r:embed="rId5"/>
                          <a:stretch>
                            <a:fillRect l="-350000" t="-297297" r="-103125" b="-343243"/>
                          </a:stretch>
                        </a:blipFill>
                      </a:tcPr>
                    </a:tc>
                    <a:tc>
                      <a:txBody>
                        <a:bodyPr/>
                        <a:lstStyle/>
                        <a:p>
                          <a:endParaRPr lang="en-US"/>
                        </a:p>
                      </a:txBody>
                      <a:tcPr marL="9525" marR="9525" marT="9525" marB="0" anchor="b">
                        <a:blipFill>
                          <a:blip r:embed="rId5"/>
                          <a:stretch>
                            <a:fillRect l="-450000" t="-297297" r="-3125" b="-343243"/>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000" t="-397297" r="-403125" b="-243243"/>
                          </a:stretch>
                        </a:blipFill>
                      </a:tcPr>
                    </a:tc>
                    <a:tc>
                      <a:txBody>
                        <a:bodyPr/>
                        <a:lstStyle/>
                        <a:p>
                          <a:endParaRPr lang="en-US"/>
                        </a:p>
                      </a:txBody>
                      <a:tcPr marL="9525" marR="9525" marT="9525" marB="0" anchor="b">
                        <a:blipFill>
                          <a:blip r:embed="rId5"/>
                          <a:stretch>
                            <a:fillRect l="-150000" t="-397297" r="-303125" b="-243243"/>
                          </a:stretch>
                        </a:blipFill>
                      </a:tcPr>
                    </a:tc>
                    <a:tc>
                      <a:txBody>
                        <a:bodyPr/>
                        <a:lstStyle/>
                        <a:p>
                          <a:endParaRPr lang="en-US"/>
                        </a:p>
                      </a:txBody>
                      <a:tcPr marL="9525" marR="9525" marT="9525" marB="0" anchor="b">
                        <a:blipFill>
                          <a:blip r:embed="rId5"/>
                          <a:stretch>
                            <a:fillRect l="-250000" t="-397297" r="-203125" b="-243243"/>
                          </a:stretch>
                        </a:blipFill>
                      </a:tcPr>
                    </a:tc>
                    <a:tc>
                      <a:txBody>
                        <a:bodyPr/>
                        <a:lstStyle/>
                        <a:p>
                          <a:endParaRPr lang="en-US"/>
                        </a:p>
                      </a:txBody>
                      <a:tcPr marL="9525" marR="9525" marT="9525" marB="0" anchor="b">
                        <a:blipFill>
                          <a:blip r:embed="rId5"/>
                          <a:stretch>
                            <a:fillRect l="-350000" t="-397297" r="-103125" b="-243243"/>
                          </a:stretch>
                        </a:blipFill>
                      </a:tcPr>
                    </a:tc>
                    <a:tc>
                      <a:txBody>
                        <a:bodyPr/>
                        <a:lstStyle/>
                        <a:p>
                          <a:endParaRPr lang="en-US"/>
                        </a:p>
                      </a:txBody>
                      <a:tcPr marL="9525" marR="9525" marT="9525" marB="0" anchor="b">
                        <a:blipFill>
                          <a:blip r:embed="rId5"/>
                          <a:stretch>
                            <a:fillRect l="-450000" t="-397297" r="-3125" b="-243243"/>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000" t="-511111" r="-403125" b="-150000"/>
                          </a:stretch>
                        </a:blipFill>
                      </a:tcPr>
                    </a:tc>
                    <a:tc>
                      <a:txBody>
                        <a:bodyPr/>
                        <a:lstStyle/>
                        <a:p>
                          <a:endParaRPr lang="en-US"/>
                        </a:p>
                      </a:txBody>
                      <a:tcPr marL="9525" marR="9525" marT="9525" marB="0" anchor="b">
                        <a:blipFill>
                          <a:blip r:embed="rId5"/>
                          <a:stretch>
                            <a:fillRect l="-150000" t="-511111" r="-303125" b="-150000"/>
                          </a:stretch>
                        </a:blipFill>
                      </a:tcPr>
                    </a:tc>
                    <a:tc>
                      <a:txBody>
                        <a:bodyPr/>
                        <a:lstStyle/>
                        <a:p>
                          <a:endParaRPr lang="en-US"/>
                        </a:p>
                      </a:txBody>
                      <a:tcPr marL="9525" marR="9525" marT="9525" marB="0" anchor="b">
                        <a:blipFill>
                          <a:blip r:embed="rId5"/>
                          <a:stretch>
                            <a:fillRect l="-250000" t="-511111" r="-203125" b="-150000"/>
                          </a:stretch>
                        </a:blipFill>
                      </a:tcPr>
                    </a:tc>
                    <a:tc>
                      <a:txBody>
                        <a:bodyPr/>
                        <a:lstStyle/>
                        <a:p>
                          <a:endParaRPr lang="en-US"/>
                        </a:p>
                      </a:txBody>
                      <a:tcPr marL="9525" marR="9525" marT="9525" marB="0" anchor="b">
                        <a:blipFill>
                          <a:blip r:embed="rId5"/>
                          <a:stretch>
                            <a:fillRect l="-350000" t="-511111" r="-103125" b="-1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150000" t="-594595" r="-303125" b="-45946"/>
                          </a:stretch>
                        </a:blipFill>
                      </a:tcPr>
                    </a:tc>
                    <a:tc>
                      <a:txBody>
                        <a:bodyPr/>
                        <a:lstStyle/>
                        <a:p>
                          <a:endParaRPr lang="en-US"/>
                        </a:p>
                      </a:txBody>
                      <a:tcPr marL="9525" marR="9525" marT="9525" marB="0" anchor="b">
                        <a:blipFill>
                          <a:blip r:embed="rId5"/>
                          <a:stretch>
                            <a:fillRect l="-250000" t="-594595" r="-203125" b="-45946"/>
                          </a:stretch>
                        </a:blipFill>
                      </a:tcPr>
                    </a:tc>
                    <a:tc>
                      <a:txBody>
                        <a:bodyPr/>
                        <a:lstStyle/>
                        <a:p>
                          <a:endParaRPr lang="en-US"/>
                        </a:p>
                      </a:txBody>
                      <a:tcPr marL="9525" marR="9525" marT="9525" marB="0" anchor="b">
                        <a:blipFill>
                          <a:blip r:embed="rId5"/>
                          <a:stretch>
                            <a:fillRect l="-350000" t="-594595" r="-103125" b="-45946"/>
                          </a:stretch>
                        </a:blipFill>
                      </a:tcPr>
                    </a:tc>
                    <a:tc>
                      <a:txBody>
                        <a:bodyPr/>
                        <a:lstStyle/>
                        <a:p>
                          <a:endParaRPr lang="en-US"/>
                        </a:p>
                      </a:txBody>
                      <a:tcPr marL="9525" marR="9525" marT="9525" marB="0" anchor="b">
                        <a:blipFill>
                          <a:blip r:embed="rId5"/>
                          <a:stretch>
                            <a:fillRect l="-450000" t="-594595" r="-3125" b="-45946"/>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sp>
            <p:nvSpPr>
              <p:cNvPr id="73" name="TextBox 72"/>
              <p:cNvSpPr txBox="1"/>
              <p:nvPr/>
            </p:nvSpPr>
            <p:spPr>
              <a:xfrm>
                <a:off x="3350361" y="6061559"/>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m:t>
                          </m:r>
                          <m:r>
                            <a:rPr lang="en-US" sz="1400" b="0" i="1" smtClean="0">
                              <a:latin typeface="Cambria Math" panose="02040503050406030204" pitchFamily="18" charset="0"/>
                            </a:rPr>
                            <m:t>2</m:t>
                          </m:r>
                          <m:r>
                            <a:rPr lang="en-US" sz="1400" b="0" i="1" smtClean="0">
                              <a:latin typeface="Cambria Math"/>
                            </a:rPr>
                            <m:t>,</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62</m:t>
                      </m:r>
                      <m:r>
                        <a:rPr lang="en-US" sz="1400" b="0" i="1" smtClean="0">
                          <a:latin typeface="Cambria Math"/>
                        </a:rPr>
                        <m:t>+</m:t>
                      </m:r>
                      <m:r>
                        <a:rPr lang="en-US" sz="1400" b="0" i="1" smtClean="0">
                          <a:latin typeface="Cambria Math" panose="02040503050406030204" pitchFamily="18" charset="0"/>
                        </a:rPr>
                        <m:t>0</m:t>
                      </m:r>
                      <m:r>
                        <a:rPr lang="en-US" sz="1400" b="0" i="1" smtClean="0">
                          <a:latin typeface="Cambria Math"/>
                        </a:rPr>
                        <m:t>+</m:t>
                      </m:r>
                      <m:r>
                        <a:rPr lang="en-US" sz="1400" b="0" i="1" smtClean="0">
                          <a:latin typeface="Cambria Math" panose="02040503050406030204" pitchFamily="18" charset="0"/>
                        </a:rPr>
                        <m:t>2</m:t>
                      </m:r>
                    </m:oMath>
                  </m:oMathPara>
                </a14:m>
                <a:endParaRPr lang="en-US" sz="1400" dirty="0"/>
              </a:p>
            </p:txBody>
          </p:sp>
        </mc:Choice>
        <mc:Fallback>
          <p:sp>
            <p:nvSpPr>
              <p:cNvPr id="73" name="TextBox 72"/>
              <p:cNvSpPr txBox="1">
                <a:spLocks noRot="1" noChangeAspect="1" noMove="1" noResize="1" noEditPoints="1" noAdjustHandles="1" noChangeArrowheads="1" noChangeShapeType="1" noTextEdit="1"/>
              </p:cNvSpPr>
              <p:nvPr/>
            </p:nvSpPr>
            <p:spPr>
              <a:xfrm>
                <a:off x="3350361" y="6061559"/>
                <a:ext cx="221872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p:cNvSpPr txBox="1"/>
              <p:nvPr/>
            </p:nvSpPr>
            <p:spPr>
              <a:xfrm>
                <a:off x="3352020" y="5581376"/>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75" name="TextBox 74"/>
              <p:cNvSpPr txBox="1">
                <a:spLocks noRot="1" noChangeAspect="1" noMove="1" noResize="1" noEditPoints="1" noAdjustHandles="1" noChangeArrowheads="1" noChangeShapeType="1" noTextEdit="1"/>
              </p:cNvSpPr>
              <p:nvPr/>
            </p:nvSpPr>
            <p:spPr>
              <a:xfrm>
                <a:off x="3352020" y="5581376"/>
                <a:ext cx="2218720"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p:cNvSpPr txBox="1"/>
              <p:nvPr/>
            </p:nvSpPr>
            <p:spPr>
              <a:xfrm>
                <a:off x="3355277" y="5822347"/>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80" name="TextBox 79"/>
              <p:cNvSpPr txBox="1">
                <a:spLocks noRot="1" noChangeAspect="1" noMove="1" noResize="1" noEditPoints="1" noAdjustHandles="1" noChangeArrowheads="1" noChangeShapeType="1" noTextEdit="1"/>
              </p:cNvSpPr>
              <p:nvPr/>
            </p:nvSpPr>
            <p:spPr>
              <a:xfrm>
                <a:off x="3355277" y="5822347"/>
                <a:ext cx="2218720" cy="307777"/>
              </a:xfrm>
              <a:prstGeom prst="rect">
                <a:avLst/>
              </a:prstGeom>
              <a:blipFill>
                <a:blip r:embed="rId8"/>
                <a:stretch>
                  <a:fillRect/>
                </a:stretch>
              </a:blipFill>
            </p:spPr>
            <p:txBody>
              <a:bodyPr/>
              <a:lstStyle/>
              <a:p>
                <a:r>
                  <a:rPr lang="en-US">
                    <a:noFill/>
                  </a:rPr>
                  <a:t> </a:t>
                </a:r>
              </a:p>
            </p:txBody>
          </p:sp>
        </mc:Fallback>
      </mc:AlternateContent>
      <p:sp>
        <p:nvSpPr>
          <p:cNvPr id="81" name="Oval 80"/>
          <p:cNvSpPr/>
          <p:nvPr/>
        </p:nvSpPr>
        <p:spPr bwMode="auto">
          <a:xfrm>
            <a:off x="1685748" y="4076005"/>
            <a:ext cx="602068" cy="46288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64</a:t>
            </a:r>
          </a:p>
        </p:txBody>
      </p:sp>
      <mc:AlternateContent xmlns:mc="http://schemas.openxmlformats.org/markup-compatibility/2006">
        <mc:Choice xmlns:a14="http://schemas.microsoft.com/office/drawing/2010/main" Requires="a14">
          <p:graphicFrame>
            <p:nvGraphicFramePr>
              <p:cNvPr id="83" name="Table 82"/>
              <p:cNvGraphicFramePr>
                <a:graphicFrameLocks noGrp="1"/>
              </p:cNvGraphicFramePr>
              <p:nvPr>
                <p:extLst>
                  <p:ext uri="{D42A27DB-BD31-4B8C-83A1-F6EECF244321}">
                    <p14:modId xmlns:p14="http://schemas.microsoft.com/office/powerpoint/2010/main" val="3957621391"/>
                  </p:ext>
                </p:extLst>
              </p:nvPr>
            </p:nvGraphicFramePr>
            <p:xfrm>
              <a:off x="5820022" y="4033380"/>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83" name="Table 82"/>
              <p:cNvGraphicFramePr>
                <a:graphicFrameLocks noGrp="1"/>
              </p:cNvGraphicFramePr>
              <p:nvPr>
                <p:extLst>
                  <p:ext uri="{D42A27DB-BD31-4B8C-83A1-F6EECF244321}">
                    <p14:modId xmlns:p14="http://schemas.microsoft.com/office/powerpoint/2010/main" val="3957621391"/>
                  </p:ext>
                </p:extLst>
              </p:nvPr>
            </p:nvGraphicFramePr>
            <p:xfrm>
              <a:off x="5820022" y="4033380"/>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9"/>
                          <a:stretch>
                            <a:fillRect l="-50000" t="-197297" r="-403125" b="-443243"/>
                          </a:stretch>
                        </a:blipFill>
                      </a:tcPr>
                    </a:tc>
                    <a:tc>
                      <a:txBody>
                        <a:bodyPr/>
                        <a:lstStyle/>
                        <a:p>
                          <a:endParaRPr lang="en-US"/>
                        </a:p>
                      </a:txBody>
                      <a:tcPr marL="9525" marR="9525" marT="9525" marB="0" anchor="b">
                        <a:blipFill>
                          <a:blip r:embed="rId9"/>
                          <a:stretch>
                            <a:fillRect l="-150000" t="-197297" r="-303125" b="-443243"/>
                          </a:stretch>
                        </a:blipFill>
                      </a:tcPr>
                    </a:tc>
                    <a:tc>
                      <a:txBody>
                        <a:bodyPr/>
                        <a:lstStyle/>
                        <a:p>
                          <a:endParaRPr lang="en-US"/>
                        </a:p>
                      </a:txBody>
                      <a:tcPr marL="9525" marR="9525" marT="9525" marB="0" anchor="b">
                        <a:blipFill>
                          <a:blip r:embed="rId9"/>
                          <a:stretch>
                            <a:fillRect l="-250000" t="-197297" r="-203125" b="-443243"/>
                          </a:stretch>
                        </a:blipFill>
                      </a:tcPr>
                    </a:tc>
                    <a:tc>
                      <a:txBody>
                        <a:bodyPr/>
                        <a:lstStyle/>
                        <a:p>
                          <a:endParaRPr lang="en-US"/>
                        </a:p>
                      </a:txBody>
                      <a:tcPr marL="9525" marR="9525" marT="9525" marB="0" anchor="b">
                        <a:blipFill>
                          <a:blip r:embed="rId9"/>
                          <a:stretch>
                            <a:fillRect l="-350000" t="-197297" r="-103125" b="-443243"/>
                          </a:stretch>
                        </a:blipFill>
                      </a:tcPr>
                    </a:tc>
                    <a:tc>
                      <a:txBody>
                        <a:bodyPr/>
                        <a:lstStyle/>
                        <a:p>
                          <a:endParaRPr lang="en-US"/>
                        </a:p>
                      </a:txBody>
                      <a:tcPr marL="9525" marR="9525" marT="9525" marB="0" anchor="b">
                        <a:blipFill>
                          <a:blip r:embed="rId9"/>
                          <a:stretch>
                            <a:fillRect l="-450000" t="-197297" r="-3125" b="-443243"/>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9"/>
                          <a:stretch>
                            <a:fillRect l="-50000" t="-297297" r="-403125" b="-343243"/>
                          </a:stretch>
                        </a:blipFill>
                      </a:tcPr>
                    </a:tc>
                    <a:tc>
                      <a:txBody>
                        <a:bodyPr/>
                        <a:lstStyle/>
                        <a:p>
                          <a:endParaRPr lang="en-US"/>
                        </a:p>
                      </a:txBody>
                      <a:tcPr marL="9525" marR="9525" marT="9525" marB="0" anchor="b">
                        <a:blipFill>
                          <a:blip r:embed="rId9"/>
                          <a:stretch>
                            <a:fillRect l="-150000" t="-297297" r="-303125" b="-343243"/>
                          </a:stretch>
                        </a:blipFill>
                      </a:tcPr>
                    </a:tc>
                    <a:tc>
                      <a:txBody>
                        <a:bodyPr/>
                        <a:lstStyle/>
                        <a:p>
                          <a:endParaRPr lang="en-US"/>
                        </a:p>
                      </a:txBody>
                      <a:tcPr marL="9525" marR="9525" marT="9525" marB="0" anchor="b">
                        <a:blipFill>
                          <a:blip r:embed="rId9"/>
                          <a:stretch>
                            <a:fillRect l="-250000" t="-297297" r="-203125" b="-343243"/>
                          </a:stretch>
                        </a:blipFill>
                      </a:tcPr>
                    </a:tc>
                    <a:tc>
                      <a:txBody>
                        <a:bodyPr/>
                        <a:lstStyle/>
                        <a:p>
                          <a:endParaRPr lang="en-US"/>
                        </a:p>
                      </a:txBody>
                      <a:tcPr marL="9525" marR="9525" marT="9525" marB="0" anchor="b">
                        <a:blipFill>
                          <a:blip r:embed="rId9"/>
                          <a:stretch>
                            <a:fillRect l="-350000" t="-297297" r="-103125" b="-343243"/>
                          </a:stretch>
                        </a:blipFill>
                      </a:tcPr>
                    </a:tc>
                    <a:tc>
                      <a:txBody>
                        <a:bodyPr/>
                        <a:lstStyle/>
                        <a:p>
                          <a:endParaRPr lang="en-US"/>
                        </a:p>
                      </a:txBody>
                      <a:tcPr marL="9525" marR="9525" marT="9525" marB="0" anchor="b">
                        <a:blipFill>
                          <a:blip r:embed="rId9"/>
                          <a:stretch>
                            <a:fillRect l="-450000" t="-297297" r="-3125" b="-343243"/>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9"/>
                          <a:stretch>
                            <a:fillRect l="-50000" t="-397297" r="-403125" b="-243243"/>
                          </a:stretch>
                        </a:blipFill>
                      </a:tcPr>
                    </a:tc>
                    <a:tc>
                      <a:txBody>
                        <a:bodyPr/>
                        <a:lstStyle/>
                        <a:p>
                          <a:endParaRPr lang="en-US"/>
                        </a:p>
                      </a:txBody>
                      <a:tcPr marL="9525" marR="9525" marT="9525" marB="0" anchor="b">
                        <a:blipFill>
                          <a:blip r:embed="rId9"/>
                          <a:stretch>
                            <a:fillRect l="-150000" t="-397297" r="-303125" b="-243243"/>
                          </a:stretch>
                        </a:blipFill>
                      </a:tcPr>
                    </a:tc>
                    <a:tc>
                      <a:txBody>
                        <a:bodyPr/>
                        <a:lstStyle/>
                        <a:p>
                          <a:endParaRPr lang="en-US"/>
                        </a:p>
                      </a:txBody>
                      <a:tcPr marL="9525" marR="9525" marT="9525" marB="0" anchor="b">
                        <a:blipFill>
                          <a:blip r:embed="rId9"/>
                          <a:stretch>
                            <a:fillRect l="-250000" t="-397297" r="-203125" b="-243243"/>
                          </a:stretch>
                        </a:blipFill>
                      </a:tcPr>
                    </a:tc>
                    <a:tc>
                      <a:txBody>
                        <a:bodyPr/>
                        <a:lstStyle/>
                        <a:p>
                          <a:endParaRPr lang="en-US"/>
                        </a:p>
                      </a:txBody>
                      <a:tcPr marL="9525" marR="9525" marT="9525" marB="0" anchor="b">
                        <a:blipFill>
                          <a:blip r:embed="rId9"/>
                          <a:stretch>
                            <a:fillRect l="-350000" t="-397297" r="-103125" b="-243243"/>
                          </a:stretch>
                        </a:blipFill>
                      </a:tcPr>
                    </a:tc>
                    <a:tc>
                      <a:txBody>
                        <a:bodyPr/>
                        <a:lstStyle/>
                        <a:p>
                          <a:endParaRPr lang="en-US"/>
                        </a:p>
                      </a:txBody>
                      <a:tcPr marL="9525" marR="9525" marT="9525" marB="0" anchor="b">
                        <a:blipFill>
                          <a:blip r:embed="rId9"/>
                          <a:stretch>
                            <a:fillRect l="-450000" t="-397297" r="-3125" b="-243243"/>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9"/>
                          <a:stretch>
                            <a:fillRect l="-150000" t="-511111" r="-303125" b="-150000"/>
                          </a:stretch>
                        </a:blipFill>
                      </a:tcPr>
                    </a:tc>
                    <a:tc>
                      <a:txBody>
                        <a:bodyPr/>
                        <a:lstStyle/>
                        <a:p>
                          <a:endParaRPr lang="en-US"/>
                        </a:p>
                      </a:txBody>
                      <a:tcPr marL="9525" marR="9525" marT="9525" marB="0" anchor="b">
                        <a:blipFill>
                          <a:blip r:embed="rId9"/>
                          <a:stretch>
                            <a:fillRect l="-250000" t="-511111" r="-203125" b="-150000"/>
                          </a:stretch>
                        </a:blipFill>
                      </a:tcPr>
                    </a:tc>
                    <a:tc>
                      <a:txBody>
                        <a:bodyPr/>
                        <a:lstStyle/>
                        <a:p>
                          <a:endParaRPr lang="en-US"/>
                        </a:p>
                      </a:txBody>
                      <a:tcPr marL="9525" marR="9525" marT="9525" marB="0" anchor="b">
                        <a:blipFill>
                          <a:blip r:embed="rId9"/>
                          <a:stretch>
                            <a:fillRect l="-350000" t="-511111" r="-103125" b="-150000"/>
                          </a:stretch>
                        </a:blipFill>
                      </a:tcPr>
                    </a:tc>
                    <a:tc>
                      <a:txBody>
                        <a:bodyPr/>
                        <a:lstStyle/>
                        <a:p>
                          <a:endParaRPr lang="en-US"/>
                        </a:p>
                      </a:txBody>
                      <a:tcPr marL="9525" marR="9525" marT="9525" marB="0" anchor="b">
                        <a:blipFill>
                          <a:blip r:embed="rId9"/>
                          <a:stretch>
                            <a:fillRect l="-450000" t="-511111" r="-3125" b="-150000"/>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9"/>
                          <a:stretch>
                            <a:fillRect l="-50000" t="-594595" r="-403125" b="-45946"/>
                          </a:stretch>
                        </a:blipFill>
                      </a:tcPr>
                    </a:tc>
                    <a:tc>
                      <a:txBody>
                        <a:bodyPr/>
                        <a:lstStyle/>
                        <a:p>
                          <a:endParaRPr lang="en-US"/>
                        </a:p>
                      </a:txBody>
                      <a:tcPr marL="9525" marR="9525" marT="9525" marB="0" anchor="b">
                        <a:blipFill>
                          <a:blip r:embed="rId9"/>
                          <a:stretch>
                            <a:fillRect l="-150000" t="-594595" r="-303125" b="-45946"/>
                          </a:stretch>
                        </a:blipFill>
                      </a:tcPr>
                    </a:tc>
                    <a:tc>
                      <a:txBody>
                        <a:bodyPr/>
                        <a:lstStyle/>
                        <a:p>
                          <a:endParaRPr lang="en-US"/>
                        </a:p>
                      </a:txBody>
                      <a:tcPr marL="9525" marR="9525" marT="9525" marB="0" anchor="b">
                        <a:blipFill>
                          <a:blip r:embed="rId9"/>
                          <a:stretch>
                            <a:fillRect l="-250000" t="-594595" r="-203125" b="-45946"/>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9"/>
                          <a:stretch>
                            <a:fillRect l="-450000" t="-594595" r="-3125" b="-45946"/>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sp>
            <p:nvSpPr>
              <p:cNvPr id="90" name="TextBox 89"/>
              <p:cNvSpPr txBox="1"/>
              <p:nvPr/>
            </p:nvSpPr>
            <p:spPr>
              <a:xfrm>
                <a:off x="5762847" y="6061559"/>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m:t>
                          </m:r>
                          <m:r>
                            <a:rPr lang="en-US" sz="1400" b="0" i="1" smtClean="0">
                              <a:latin typeface="Cambria Math" panose="02040503050406030204" pitchFamily="18" charset="0"/>
                            </a:rPr>
                            <m:t>2</m:t>
                          </m:r>
                          <m:r>
                            <a:rPr lang="en-US" sz="1400" b="0" i="1" smtClean="0">
                              <a:latin typeface="Cambria Math"/>
                            </a:rPr>
                            <m:t>,</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62</m:t>
                      </m:r>
                      <m:r>
                        <a:rPr lang="en-US" sz="1400" b="0" i="1" smtClean="0">
                          <a:latin typeface="Cambria Math"/>
                        </a:rPr>
                        <m:t>+</m:t>
                      </m:r>
                      <m:r>
                        <a:rPr lang="en-US" sz="1400" b="0" i="1" smtClean="0">
                          <a:latin typeface="Cambria Math" panose="02040503050406030204" pitchFamily="18" charset="0"/>
                        </a:rPr>
                        <m:t>0</m:t>
                      </m:r>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90" name="TextBox 89"/>
              <p:cNvSpPr txBox="1">
                <a:spLocks noRot="1" noChangeAspect="1" noMove="1" noResize="1" noEditPoints="1" noAdjustHandles="1" noChangeArrowheads="1" noChangeShapeType="1" noTextEdit="1"/>
              </p:cNvSpPr>
              <p:nvPr/>
            </p:nvSpPr>
            <p:spPr>
              <a:xfrm>
                <a:off x="5762847" y="6061559"/>
                <a:ext cx="2218720"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 name="TextBox 90"/>
              <p:cNvSpPr txBox="1"/>
              <p:nvPr/>
            </p:nvSpPr>
            <p:spPr>
              <a:xfrm>
                <a:off x="5764506" y="5581376"/>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91" name="TextBox 90"/>
              <p:cNvSpPr txBox="1">
                <a:spLocks noRot="1" noChangeAspect="1" noMove="1" noResize="1" noEditPoints="1" noAdjustHandles="1" noChangeArrowheads="1" noChangeShapeType="1" noTextEdit="1"/>
              </p:cNvSpPr>
              <p:nvPr/>
            </p:nvSpPr>
            <p:spPr>
              <a:xfrm>
                <a:off x="5764506" y="5581376"/>
                <a:ext cx="2218720"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2" name="TextBox 91"/>
              <p:cNvSpPr txBox="1"/>
              <p:nvPr/>
            </p:nvSpPr>
            <p:spPr>
              <a:xfrm>
                <a:off x="5767763" y="5822347"/>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92" name="TextBox 91"/>
              <p:cNvSpPr txBox="1">
                <a:spLocks noRot="1" noChangeAspect="1" noMove="1" noResize="1" noEditPoints="1" noAdjustHandles="1" noChangeArrowheads="1" noChangeShapeType="1" noTextEdit="1"/>
              </p:cNvSpPr>
              <p:nvPr/>
            </p:nvSpPr>
            <p:spPr>
              <a:xfrm>
                <a:off x="5767763" y="5822347"/>
                <a:ext cx="2218720" cy="307777"/>
              </a:xfrm>
              <a:prstGeom prst="rect">
                <a:avLst/>
              </a:prstGeom>
              <a:blipFill>
                <a:blip r:embed="rId12"/>
                <a:stretch>
                  <a:fillRect/>
                </a:stretch>
              </a:blipFill>
            </p:spPr>
            <p:txBody>
              <a:bodyPr/>
              <a:lstStyle/>
              <a:p>
                <a:r>
                  <a:rPr lang="en-US">
                    <a:noFill/>
                  </a:rPr>
                  <a:t> </a:t>
                </a:r>
              </a:p>
            </p:txBody>
          </p:sp>
        </mc:Fallback>
      </mc:AlternateContent>
      <p:sp>
        <p:nvSpPr>
          <p:cNvPr id="94" name="Oval 93"/>
          <p:cNvSpPr/>
          <p:nvPr/>
        </p:nvSpPr>
        <p:spPr bwMode="auto">
          <a:xfrm>
            <a:off x="2090056" y="3349414"/>
            <a:ext cx="613434" cy="439126"/>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95" name="Oval 94"/>
          <p:cNvSpPr/>
          <p:nvPr/>
        </p:nvSpPr>
        <p:spPr bwMode="auto">
          <a:xfrm>
            <a:off x="2484903" y="4075172"/>
            <a:ext cx="613434" cy="439126"/>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17" name="Rectangle 16"/>
          <p:cNvSpPr/>
          <p:nvPr/>
        </p:nvSpPr>
        <p:spPr>
          <a:xfrm>
            <a:off x="782295" y="4851848"/>
            <a:ext cx="1806905" cy="923330"/>
          </a:xfrm>
          <a:prstGeom prst="rect">
            <a:avLst/>
          </a:prstGeom>
          <a:solidFill>
            <a:srgbClr val="92D050"/>
          </a:solidFill>
        </p:spPr>
        <p:txBody>
          <a:bodyPr wrap="none">
            <a:spAutoFit/>
          </a:bodyPr>
          <a:lstStyle/>
          <a:p>
            <a:pPr algn="ctr"/>
            <a:r>
              <a:rPr lang="en-US" dirty="0"/>
              <a:t>Final route is </a:t>
            </a:r>
          </a:p>
          <a:p>
            <a:pPr algn="ctr"/>
            <a:r>
              <a:rPr lang="en-US" dirty="0"/>
              <a:t>1 2 3 5 4 1</a:t>
            </a:r>
          </a:p>
          <a:p>
            <a:pPr algn="ctr"/>
            <a:r>
              <a:rPr lang="en-US" dirty="0"/>
              <a:t>with total = 62  </a:t>
            </a:r>
          </a:p>
        </p:txBody>
      </p:sp>
    </p:spTree>
    <p:extLst>
      <p:ext uri="{BB962C8B-B14F-4D97-AF65-F5344CB8AC3E}">
        <p14:creationId xmlns:p14="http://schemas.microsoft.com/office/powerpoint/2010/main" val="94394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68" grpId="0" animBg="1"/>
      <p:bldP spid="69" grpId="0" animBg="1"/>
      <p:bldP spid="73" grpId="0"/>
      <p:bldP spid="75" grpId="0"/>
      <p:bldP spid="80" grpId="0"/>
      <p:bldP spid="81" grpId="0" animBg="1"/>
      <p:bldP spid="90" grpId="0"/>
      <p:bldP spid="91" grpId="0"/>
      <p:bldP spid="92" grpId="0"/>
      <p:bldP spid="94" grpId="0" animBg="1"/>
      <p:bldP spid="95"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dirty="0"/>
              <a:t>Exercise 2 Other Method</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764151247"/>
                  </p:ext>
                </p:extLst>
              </p:nvPr>
            </p:nvGraphicFramePr>
            <p:xfrm>
              <a:off x="462150" y="2155375"/>
              <a:ext cx="2679065" cy="1645920"/>
            </p:xfrm>
            <a:graphic>
              <a:graphicData uri="http://schemas.openxmlformats.org/drawingml/2006/table">
                <a:tbl>
                  <a:tblPr>
                    <a:tableStyleId>{5C22544A-7EE6-4342-B048-85BDC9FD1C3A}</a:tableStyleId>
                  </a:tblPr>
                  <a:tblGrid>
                    <a:gridCol w="428625">
                      <a:extLst>
                        <a:ext uri="{9D8B030D-6E8A-4147-A177-3AD203B41FA5}">
                          <a16:colId xmlns:a16="http://schemas.microsoft.com/office/drawing/2014/main" val="20000"/>
                        </a:ext>
                      </a:extLst>
                    </a:gridCol>
                    <a:gridCol w="450215">
                      <a:extLst>
                        <a:ext uri="{9D8B030D-6E8A-4147-A177-3AD203B41FA5}">
                          <a16:colId xmlns:a16="http://schemas.microsoft.com/office/drawing/2014/main" val="20001"/>
                        </a:ext>
                      </a:extLst>
                    </a:gridCol>
                    <a:gridCol w="450215">
                      <a:extLst>
                        <a:ext uri="{9D8B030D-6E8A-4147-A177-3AD203B41FA5}">
                          <a16:colId xmlns:a16="http://schemas.microsoft.com/office/drawing/2014/main" val="20002"/>
                        </a:ext>
                      </a:extLst>
                    </a:gridCol>
                    <a:gridCol w="449580">
                      <a:extLst>
                        <a:ext uri="{9D8B030D-6E8A-4147-A177-3AD203B41FA5}">
                          <a16:colId xmlns:a16="http://schemas.microsoft.com/office/drawing/2014/main" val="20003"/>
                        </a:ext>
                      </a:extLst>
                    </a:gridCol>
                    <a:gridCol w="450215">
                      <a:extLst>
                        <a:ext uri="{9D8B030D-6E8A-4147-A177-3AD203B41FA5}">
                          <a16:colId xmlns:a16="http://schemas.microsoft.com/office/drawing/2014/main" val="20004"/>
                        </a:ext>
                      </a:extLst>
                    </a:gridCol>
                    <a:gridCol w="450215">
                      <a:extLst>
                        <a:ext uri="{9D8B030D-6E8A-4147-A177-3AD203B41FA5}">
                          <a16:colId xmlns:a16="http://schemas.microsoft.com/office/drawing/2014/main" val="20005"/>
                        </a:ext>
                      </a:extLst>
                    </a:gridCol>
                  </a:tblGrid>
                  <a:tr h="0">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25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40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27</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30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19</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50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22</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8</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764151247"/>
                  </p:ext>
                </p:extLst>
              </p:nvPr>
            </p:nvGraphicFramePr>
            <p:xfrm>
              <a:off x="462150" y="2155375"/>
              <a:ext cx="2679065" cy="1645920"/>
            </p:xfrm>
            <a:graphic>
              <a:graphicData uri="http://schemas.openxmlformats.org/drawingml/2006/table">
                <a:tbl>
                  <a:tblPr>
                    <a:tableStyleId>{5C22544A-7EE6-4342-B048-85BDC9FD1C3A}</a:tableStyleId>
                  </a:tblPr>
                  <a:tblGrid>
                    <a:gridCol w="428625"/>
                    <a:gridCol w="450215"/>
                    <a:gridCol w="450215"/>
                    <a:gridCol w="449580"/>
                    <a:gridCol w="450215"/>
                    <a:gridCol w="450215"/>
                  </a:tblGrid>
                  <a:tr h="274320">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r>
                  <a:tr h="274320">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endParaRPr lang="en-US"/>
                        </a:p>
                      </a:txBody>
                      <a:tcPr marL="68580" marR="68580" marT="0" marB="0">
                        <a:blipFill rotWithShape="1">
                          <a:blip r:embed="rId2"/>
                          <a:stretch>
                            <a:fillRect l="-95946" t="-131111" r="-400000" b="-448889"/>
                          </a:stretch>
                        </a:blipFill>
                      </a:tcPr>
                    </a:tc>
                    <a:tc>
                      <a:txBody>
                        <a:bodyPr/>
                        <a:lstStyle/>
                        <a:p>
                          <a:pPr marL="0" marR="0" algn="ctr">
                            <a:spcBef>
                              <a:spcPts val="0"/>
                            </a:spcBef>
                            <a:spcAft>
                              <a:spcPts val="0"/>
                            </a:spcAft>
                          </a:pPr>
                          <a:r>
                            <a:rPr lang="en-US" sz="1800" dirty="0">
                              <a:effectLst/>
                            </a:rPr>
                            <a:t>25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40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27</a:t>
                          </a:r>
                          <a:endParaRPr lang="en-US" sz="180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195946" t="-231111" r="-300000" b="-348889"/>
                          </a:stretch>
                        </a:blipFill>
                      </a:tcPr>
                    </a:tc>
                    <a:tc>
                      <a:txBody>
                        <a:bodyPr/>
                        <a:lstStyle/>
                        <a:p>
                          <a:pPr marL="0" marR="0" algn="ctr">
                            <a:spcBef>
                              <a:spcPts val="0"/>
                            </a:spcBef>
                            <a:spcAft>
                              <a:spcPts val="0"/>
                            </a:spcAft>
                          </a:pPr>
                          <a:r>
                            <a:rPr lang="en-US" sz="1800">
                              <a:effectLst/>
                            </a:rPr>
                            <a:t>17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30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19</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300000" t="-331111" r="-204110" b="-248889"/>
                          </a:stretch>
                        </a:blipFill>
                      </a:tcPr>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50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394595" t="-431111" r="-101351" b="-148889"/>
                          </a:stretch>
                        </a:blipFill>
                      </a:tcPr>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22</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8</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10</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494595" t="-531111" r="-1351" b="-4888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564980822"/>
                  </p:ext>
                </p:extLst>
              </p:nvPr>
            </p:nvGraphicFramePr>
            <p:xfrm>
              <a:off x="3433950" y="1850575"/>
              <a:ext cx="2590797" cy="1986915"/>
            </p:xfrm>
            <a:graphic>
              <a:graphicData uri="http://schemas.openxmlformats.org/drawingml/2006/table">
                <a:tbl>
                  <a:tblPr>
                    <a:tableStyleId>{5C22544A-7EE6-4342-B048-85BDC9FD1C3A}</a:tableStyleId>
                  </a:tblPr>
                  <a:tblGrid>
                    <a:gridCol w="365222">
                      <a:extLst>
                        <a:ext uri="{9D8B030D-6E8A-4147-A177-3AD203B41FA5}">
                          <a16:colId xmlns:a16="http://schemas.microsoft.com/office/drawing/2014/main" val="20000"/>
                        </a:ext>
                      </a:extLst>
                    </a:gridCol>
                    <a:gridCol w="445115">
                      <a:extLst>
                        <a:ext uri="{9D8B030D-6E8A-4147-A177-3AD203B41FA5}">
                          <a16:colId xmlns:a16="http://schemas.microsoft.com/office/drawing/2014/main" val="20001"/>
                        </a:ext>
                      </a:extLst>
                    </a:gridCol>
                    <a:gridCol w="445115">
                      <a:extLst>
                        <a:ext uri="{9D8B030D-6E8A-4147-A177-3AD203B41FA5}">
                          <a16:colId xmlns:a16="http://schemas.microsoft.com/office/drawing/2014/main" val="20002"/>
                        </a:ext>
                      </a:extLst>
                    </a:gridCol>
                    <a:gridCol w="445115">
                      <a:extLst>
                        <a:ext uri="{9D8B030D-6E8A-4147-A177-3AD203B41FA5}">
                          <a16:colId xmlns:a16="http://schemas.microsoft.com/office/drawing/2014/main" val="20003"/>
                        </a:ext>
                      </a:extLst>
                    </a:gridCol>
                    <a:gridCol w="445115">
                      <a:extLst>
                        <a:ext uri="{9D8B030D-6E8A-4147-A177-3AD203B41FA5}">
                          <a16:colId xmlns:a16="http://schemas.microsoft.com/office/drawing/2014/main" val="20004"/>
                        </a:ext>
                      </a:extLst>
                    </a:gridCol>
                    <a:gridCol w="445115">
                      <a:extLst>
                        <a:ext uri="{9D8B030D-6E8A-4147-A177-3AD203B41FA5}">
                          <a16:colId xmlns:a16="http://schemas.microsoft.com/office/drawing/2014/main" val="20005"/>
                        </a:ext>
                      </a:extLst>
                    </a:gridCol>
                  </a:tblGrid>
                  <a:tr h="239486">
                    <a:tc gridSpan="6">
                      <a:txBody>
                        <a:bodyPr/>
                        <a:lstStyle/>
                        <a:p>
                          <a:pPr algn="ctr" fontAlgn="b"/>
                          <a:r>
                            <a:rPr lang="en-US" sz="1800" u="none" strike="noStrike" dirty="0">
                              <a:effectLst/>
                            </a:rPr>
                            <a:t>Row reduction</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9486">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39486">
                    <a:tc>
                      <a:txBody>
                        <a:bodyPr/>
                        <a:lstStyle/>
                        <a:p>
                          <a:pPr algn="ctr" fontAlgn="ctr"/>
                          <a:r>
                            <a:rPr lang="en-US" sz="1800" u="none" strike="noStrike">
                              <a:effectLst/>
                            </a:rPr>
                            <a:t>1</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6</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39486">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39486">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39486">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39486">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effectLst/>
                            </a:rPr>
                            <a:t>15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3</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564980822"/>
                  </p:ext>
                </p:extLst>
              </p:nvPr>
            </p:nvGraphicFramePr>
            <p:xfrm>
              <a:off x="3433950" y="1850575"/>
              <a:ext cx="2590797" cy="1986915"/>
            </p:xfrm>
            <a:graphic>
              <a:graphicData uri="http://schemas.openxmlformats.org/drawingml/2006/table">
                <a:tbl>
                  <a:tblPr>
                    <a:tableStyleId>{5C22544A-7EE6-4342-B048-85BDC9FD1C3A}</a:tableStyleId>
                  </a:tblPr>
                  <a:tblGrid>
                    <a:gridCol w="365222"/>
                    <a:gridCol w="445115"/>
                    <a:gridCol w="445115"/>
                    <a:gridCol w="445115"/>
                    <a:gridCol w="445115"/>
                    <a:gridCol w="445115"/>
                  </a:tblGrid>
                  <a:tr h="283845">
                    <a:tc gridSpan="6">
                      <a:txBody>
                        <a:bodyPr/>
                        <a:lstStyle/>
                        <a:p>
                          <a:pPr algn="ctr" fontAlgn="b"/>
                          <a:r>
                            <a:rPr lang="en-US" sz="1800" u="none" strike="noStrike" dirty="0">
                              <a:effectLst/>
                            </a:rPr>
                            <a:t>Row reduction</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3"/>
                          <a:stretch>
                            <a:fillRect l="-82192" t="-223404" r="-401370" b="-446809"/>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6</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82192" t="-330435" r="-301370" b="-356522"/>
                          </a:stretch>
                        </a:blipFill>
                      </a:tcPr>
                    </a:tc>
                    <a:tc>
                      <a:txBody>
                        <a:bodyPr/>
                        <a:lstStyle/>
                        <a:p>
                          <a:pPr algn="ctr" fontAlgn="b"/>
                          <a:r>
                            <a:rPr lang="en-US" sz="1800" u="none" strike="noStrike" dirty="0">
                              <a:effectLst/>
                            </a:rPr>
                            <a:t>12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282192" t="-421277" r="-201370" b="-248936"/>
                          </a:stretch>
                        </a:blipFill>
                      </a:tcPr>
                    </a:tc>
                    <a:tc>
                      <a:txBody>
                        <a:bodyPr/>
                        <a:lstStyle/>
                        <a:p>
                          <a:pPr algn="ctr" fontAlgn="b"/>
                          <a:r>
                            <a:rPr lang="en-US" sz="1800" u="none" strike="noStrike" dirty="0">
                              <a:effectLst/>
                            </a:rPr>
                            <a:t>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382192" t="-532609" r="-101370" b="-154348"/>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effectLst/>
                            </a:rPr>
                            <a:t>15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3</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482192" t="-619149" r="-1370" b="-5106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831165867"/>
                  </p:ext>
                </p:extLst>
              </p:nvPr>
            </p:nvGraphicFramePr>
            <p:xfrm>
              <a:off x="6329550" y="1850575"/>
              <a:ext cx="2438402" cy="1986915"/>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190500">
                    <a:tc gridSpan="6">
                      <a:txBody>
                        <a:bodyPr/>
                        <a:lstStyle/>
                        <a:p>
                          <a:pPr algn="ctr" fontAlgn="b"/>
                          <a:r>
                            <a:rPr lang="en-US" sz="1800" u="none" strike="noStrike" dirty="0">
                              <a:effectLst/>
                            </a:rPr>
                            <a:t>Column reduction</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5"/>
                      </a:ext>
                    </a:extLst>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831165867"/>
                  </p:ext>
                </p:extLst>
              </p:nvPr>
            </p:nvGraphicFramePr>
            <p:xfrm>
              <a:off x="6329550" y="1850575"/>
              <a:ext cx="2438402" cy="1986915"/>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83845">
                    <a:tc gridSpan="6">
                      <a:txBody>
                        <a:bodyPr/>
                        <a:lstStyle/>
                        <a:p>
                          <a:pPr algn="ctr" fontAlgn="b"/>
                          <a:r>
                            <a:rPr lang="en-US" sz="1800" u="none" strike="noStrike" dirty="0">
                              <a:effectLst/>
                            </a:rPr>
                            <a:t>Column reduction</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7945" t="-223404" r="-401370" b="-446809"/>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7945" t="-330435" r="-301370" b="-356522"/>
                          </a:stretch>
                        </a:blipFill>
                      </a:tcPr>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7945" t="-421277" r="-201370" b="-248936"/>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347945" t="-532609" r="-101370" b="-154348"/>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7945" t="-619149" r="-1370" b="-51064"/>
                          </a:stretch>
                        </a:blipFill>
                      </a:tcPr>
                    </a:tc>
                  </a:tr>
                </a:tbl>
              </a:graphicData>
            </a:graphic>
          </p:graphicFrame>
        </mc:Fallback>
      </mc:AlternateContent>
      <mc:AlternateContent xmlns:mc="http://schemas.openxmlformats.org/markup-compatibility/2006" xmlns:a14="http://schemas.microsoft.com/office/drawing/2010/main">
        <mc:Choice Requires="a14">
          <p:sp>
            <p:nvSpPr>
              <p:cNvPr id="59" name="TextBox 58"/>
              <p:cNvSpPr txBox="1"/>
              <p:nvPr/>
            </p:nvSpPr>
            <p:spPr>
              <a:xfrm>
                <a:off x="498764" y="3886200"/>
                <a:ext cx="3810000" cy="1200329"/>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r>
                        <a:rPr lang="en-US" b="0" i="1" dirty="0" smtClean="0">
                          <a:latin typeface="Cambria Math"/>
                        </a:rPr>
                        <m:t>𝑇𝑜𝑡𝑎𝑙</m:t>
                      </m:r>
                      <m:r>
                        <a:rPr lang="en-US" b="0" i="1" dirty="0" smtClean="0">
                          <a:latin typeface="Cambria Math"/>
                        </a:rPr>
                        <m:t> </m:t>
                      </m:r>
                      <m:r>
                        <a:rPr lang="en-US" i="1" dirty="0" smtClean="0">
                          <a:latin typeface="Cambria Math"/>
                        </a:rPr>
                        <m:t>𝑅</m:t>
                      </m:r>
                      <m:r>
                        <a:rPr lang="en-US" b="0" i="1" dirty="0" smtClean="0">
                          <a:latin typeface="Cambria Math"/>
                        </a:rPr>
                        <m:t>𝑒𝑑𝑢𝑐𝑡𝑖𝑜𝑛</m:t>
                      </m:r>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𝑅</m:t>
                          </m:r>
                        </m:sub>
                      </m:sSub>
                      <m:r>
                        <a:rPr lang="en-US" b="0" i="1" dirty="0" smtClean="0">
                          <a:latin typeface="Cambria Math"/>
                        </a:rPr>
                        <m:t>+ </m:t>
                      </m:r>
                      <m:sSub>
                        <m:sSubPr>
                          <m:ctrlPr>
                            <a:rPr lang="en-US" b="0"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𝐶</m:t>
                          </m:r>
                        </m:sub>
                      </m:sSub>
                    </m:oMath>
                  </m:oMathPara>
                </a14:m>
                <a:endParaRPr lang="en-US" b="0" i="1" dirty="0">
                  <a:latin typeface="Cambria Math"/>
                </a:endParaRPr>
              </a:p>
              <a:p>
                <a:pPr algn="l"/>
                <a14:m>
                  <m:oMathPara xmlns:m="http://schemas.openxmlformats.org/officeDocument/2006/math">
                    <m:oMathParaPr>
                      <m:jc m:val="left"/>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𝑅</m:t>
                          </m:r>
                        </m:sub>
                      </m:sSub>
                      <m:r>
                        <a:rPr lang="en-US" i="1" dirty="0" smtClean="0">
                          <a:latin typeface="Cambria Math"/>
                        </a:rPr>
                        <m:t>=</m:t>
                      </m:r>
                      <m:r>
                        <a:rPr lang="en-US" b="0" i="1" dirty="0" smtClean="0">
                          <a:latin typeface="Cambria Math"/>
                        </a:rPr>
                        <m:t>25</m:t>
                      </m:r>
                      <m:r>
                        <a:rPr lang="en-US" i="1" dirty="0" smtClean="0">
                          <a:latin typeface="Cambria Math"/>
                        </a:rPr>
                        <m:t> +</m:t>
                      </m:r>
                      <m:r>
                        <a:rPr lang="en-US" b="0" i="1" dirty="0" smtClean="0">
                          <a:latin typeface="Cambria Math"/>
                        </a:rPr>
                        <m:t>5</m:t>
                      </m:r>
                      <m:r>
                        <a:rPr lang="en-US" i="1" dirty="0" smtClean="0">
                          <a:latin typeface="Cambria Math"/>
                        </a:rPr>
                        <m:t> +</m:t>
                      </m:r>
                      <m:r>
                        <a:rPr lang="en-US" b="0" i="1" dirty="0" smtClean="0">
                          <a:latin typeface="Cambria Math"/>
                        </a:rPr>
                        <m:t>1</m:t>
                      </m:r>
                      <m:r>
                        <a:rPr lang="en-US" i="1" dirty="0" smtClean="0">
                          <a:latin typeface="Cambria Math"/>
                        </a:rPr>
                        <m:t> +</m:t>
                      </m:r>
                      <m:r>
                        <a:rPr lang="en-US" b="0" i="1" dirty="0" smtClean="0">
                          <a:latin typeface="Cambria Math"/>
                        </a:rPr>
                        <m:t>6</m:t>
                      </m:r>
                      <m:r>
                        <a:rPr lang="en-US" i="1" dirty="0" smtClean="0">
                          <a:latin typeface="Cambria Math"/>
                        </a:rPr>
                        <m:t> +</m:t>
                      </m:r>
                      <m:r>
                        <a:rPr lang="en-US" b="0" i="1" dirty="0" smtClean="0">
                          <a:latin typeface="Cambria Math"/>
                        </a:rPr>
                        <m:t>7=44</m:t>
                      </m:r>
                    </m:oMath>
                  </m:oMathPara>
                </a14:m>
                <a:endParaRPr lang="en-US" b="0" dirty="0"/>
              </a:p>
              <a:p>
                <a:pPr algn="l"/>
                <a14:m>
                  <m:oMathPara xmlns:m="http://schemas.openxmlformats.org/officeDocument/2006/math">
                    <m:oMathParaPr>
                      <m:jc m:val="left"/>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𝐶</m:t>
                          </m:r>
                        </m:e>
                        <m:sub>
                          <m:r>
                            <a:rPr lang="en-US" b="0" i="1" dirty="0" smtClean="0">
                              <a:latin typeface="Cambria Math"/>
                            </a:rPr>
                            <m:t>𝐶</m:t>
                          </m:r>
                        </m:sub>
                      </m:sSub>
                      <m:r>
                        <a:rPr lang="en-US" i="1" dirty="0">
                          <a:latin typeface="Cambria Math"/>
                        </a:rPr>
                        <m:t>=</m:t>
                      </m:r>
                      <m:r>
                        <a:rPr lang="en-US" b="0" i="1" dirty="0" smtClean="0">
                          <a:latin typeface="Cambria Math"/>
                        </a:rPr>
                        <m:t>0</m:t>
                      </m:r>
                      <m:r>
                        <a:rPr lang="en-US" i="1" dirty="0">
                          <a:latin typeface="Cambria Math"/>
                        </a:rPr>
                        <m:t> +</m:t>
                      </m:r>
                      <m:r>
                        <a:rPr lang="en-US" b="0" i="1" dirty="0" smtClean="0">
                          <a:latin typeface="Cambria Math"/>
                        </a:rPr>
                        <m:t>0</m:t>
                      </m:r>
                      <m:r>
                        <a:rPr lang="en-US" i="1" dirty="0">
                          <a:latin typeface="Cambria Math"/>
                        </a:rPr>
                        <m:t> +</m:t>
                      </m:r>
                      <m:r>
                        <a:rPr lang="en-US" b="0" i="1" dirty="0" smtClean="0">
                          <a:latin typeface="Cambria Math"/>
                        </a:rPr>
                        <m:t>0</m:t>
                      </m:r>
                      <m:r>
                        <a:rPr lang="en-US" i="1" dirty="0">
                          <a:latin typeface="Cambria Math"/>
                        </a:rPr>
                        <m:t> +</m:t>
                      </m:r>
                      <m:r>
                        <a:rPr lang="en-US" b="0" i="1" dirty="0" smtClean="0">
                          <a:latin typeface="Cambria Math"/>
                        </a:rPr>
                        <m:t>3</m:t>
                      </m:r>
                      <m:r>
                        <a:rPr lang="en-US" i="1" dirty="0">
                          <a:latin typeface="Cambria Math"/>
                        </a:rPr>
                        <m:t> +</m:t>
                      </m:r>
                      <m:r>
                        <a:rPr lang="en-US" b="0" i="1" dirty="0" smtClean="0">
                          <a:latin typeface="Cambria Math"/>
                        </a:rPr>
                        <m:t>0</m:t>
                      </m:r>
                      <m:r>
                        <a:rPr lang="en-US" i="1" dirty="0">
                          <a:latin typeface="Cambria Math"/>
                        </a:rPr>
                        <m:t>=</m:t>
                      </m:r>
                      <m:r>
                        <a:rPr lang="en-US" b="0" i="1" dirty="0" smtClean="0">
                          <a:latin typeface="Cambria Math"/>
                        </a:rPr>
                        <m:t>3</m:t>
                      </m:r>
                    </m:oMath>
                  </m:oMathPara>
                </a14:m>
                <a:endParaRPr lang="en-US" dirty="0"/>
              </a:p>
              <a:p>
                <a:pPr algn="l"/>
                <a14:m>
                  <m:oMath xmlns:m="http://schemas.openxmlformats.org/officeDocument/2006/math">
                    <m:r>
                      <a:rPr lang="en-US" b="0" i="1" dirty="0" smtClean="0">
                        <a:latin typeface="Cambria Math"/>
                      </a:rPr>
                      <m:t>𝑇</m:t>
                    </m:r>
                    <m:r>
                      <a:rPr lang="en-US" i="1" dirty="0" smtClean="0">
                        <a:latin typeface="Cambria Math"/>
                      </a:rPr>
                      <m:t>𝑅</m:t>
                    </m:r>
                    <m:r>
                      <a:rPr lang="en-US" b="0" i="1" dirty="0" smtClean="0">
                        <a:latin typeface="Cambria Math"/>
                      </a:rPr>
                      <m:t>=47</m:t>
                    </m:r>
                  </m:oMath>
                </a14:m>
                <a:r>
                  <a:rPr lang="en-US" dirty="0"/>
                  <a:t>  </a:t>
                </a:r>
              </a:p>
            </p:txBody>
          </p:sp>
        </mc:Choice>
        <mc:Fallback xmlns="">
          <p:sp>
            <p:nvSpPr>
              <p:cNvPr id="59" name="TextBox 58"/>
              <p:cNvSpPr txBox="1">
                <a:spLocks noRot="1" noChangeAspect="1" noMove="1" noResize="1" noEditPoints="1" noAdjustHandles="1" noChangeArrowheads="1" noChangeShapeType="1" noTextEdit="1"/>
              </p:cNvSpPr>
              <p:nvPr/>
            </p:nvSpPr>
            <p:spPr>
              <a:xfrm>
                <a:off x="498764" y="3886200"/>
                <a:ext cx="3810000" cy="1200329"/>
              </a:xfrm>
              <a:prstGeom prst="rect">
                <a:avLst/>
              </a:prstGeom>
              <a:blipFill rotWithShape="1">
                <a:blip r:embed="rId5"/>
                <a:stretch>
                  <a:fillRect/>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1933198043"/>
              </p:ext>
            </p:extLst>
          </p:nvPr>
        </p:nvGraphicFramePr>
        <p:xfrm>
          <a:off x="6324600" y="4038600"/>
          <a:ext cx="2438400" cy="1986915"/>
        </p:xfrm>
        <a:graphic>
          <a:graphicData uri="http://schemas.openxmlformats.org/drawingml/2006/table">
            <a:tbl>
              <a:tblPr>
                <a:tableStyleId>{5C22544A-7EE6-4342-B048-85BDC9FD1C3A}</a:tableStyleId>
              </a:tblPr>
              <a:tblGrid>
                <a:gridCol w="40640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6400">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6400">
                  <a:extLst>
                    <a:ext uri="{9D8B030D-6E8A-4147-A177-3AD203B41FA5}">
                      <a16:colId xmlns:a16="http://schemas.microsoft.com/office/drawing/2014/main" val="20005"/>
                    </a:ext>
                  </a:extLst>
                </a:gridCol>
              </a:tblGrid>
              <a:tr h="190500">
                <a:tc gridSpan="6">
                  <a:txBody>
                    <a:bodyPr/>
                    <a:lstStyle/>
                    <a:p>
                      <a:pPr algn="ctr" fontAlgn="b"/>
                      <a:r>
                        <a:rPr lang="en-US" sz="1800" u="none" strike="noStrike" dirty="0">
                          <a:effectLst/>
                        </a:rPr>
                        <a:t>Best-Node</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3</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15</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3</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5"/>
                  </a:ext>
                </a:extLst>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12</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9" name="TextBox 8"/>
          <p:cNvSpPr txBox="1"/>
          <p:nvPr/>
        </p:nvSpPr>
        <p:spPr>
          <a:xfrm>
            <a:off x="498764" y="5090350"/>
            <a:ext cx="5715000" cy="1200329"/>
          </a:xfrm>
          <a:prstGeom prst="rect">
            <a:avLst/>
          </a:prstGeom>
          <a:noFill/>
        </p:spPr>
        <p:txBody>
          <a:bodyPr wrap="square" rtlCol="0">
            <a:spAutoFit/>
          </a:bodyPr>
          <a:lstStyle/>
          <a:p>
            <a:pPr algn="just"/>
            <a:r>
              <a:rPr lang="en-US" dirty="0"/>
              <a:t>Find Best Node Table by changing all non zero value from column reduction table to zero and zero value by adding the lowest two value from row and column respectively. Best node is largest value from that table.</a:t>
            </a:r>
          </a:p>
        </p:txBody>
      </p:sp>
    </p:spTree>
    <p:extLst>
      <p:ext uri="{BB962C8B-B14F-4D97-AF65-F5344CB8AC3E}">
        <p14:creationId xmlns:p14="http://schemas.microsoft.com/office/powerpoint/2010/main" val="183159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17" name="Group 16"/>
          <p:cNvGrpSpPr/>
          <p:nvPr/>
        </p:nvGrpSpPr>
        <p:grpSpPr>
          <a:xfrm>
            <a:off x="3038548" y="1827555"/>
            <a:ext cx="1965181" cy="1676400"/>
            <a:chOff x="1788512" y="1828800"/>
            <a:chExt cx="1965181" cy="1676400"/>
          </a:xfrm>
        </p:grpSpPr>
        <p:sp>
          <p:nvSpPr>
            <p:cNvPr id="4" name="Oval 3"/>
            <p:cNvSpPr/>
            <p:nvPr/>
          </p:nvSpPr>
          <p:spPr bwMode="auto">
            <a:xfrm>
              <a:off x="2514600" y="1828800"/>
              <a:ext cx="580560" cy="56014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X</a:t>
              </a:r>
              <a:endParaRPr kumimoji="0" lang="en-US" sz="1800" b="0" i="0" u="none" strike="noStrike" cap="none" normalizeH="0" baseline="0" dirty="0">
                <a:ln>
                  <a:noFill/>
                </a:ln>
                <a:solidFill>
                  <a:schemeClr val="tx1"/>
                </a:solidFill>
                <a:effectLst/>
                <a:latin typeface="Arial" charset="0"/>
              </a:endParaRPr>
            </a:p>
          </p:txBody>
        </p:sp>
        <p:sp>
          <p:nvSpPr>
            <p:cNvPr id="5" name="Oval 4"/>
            <p:cNvSpPr/>
            <p:nvPr/>
          </p:nvSpPr>
          <p:spPr bwMode="auto">
            <a:xfrm>
              <a:off x="1788512" y="2968428"/>
              <a:ext cx="658533" cy="5367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Y</a:t>
              </a:r>
            </a:p>
          </p:txBody>
        </p:sp>
        <p:sp>
          <p:nvSpPr>
            <p:cNvPr id="6" name="Oval 5"/>
            <p:cNvSpPr/>
            <p:nvPr/>
          </p:nvSpPr>
          <p:spPr bwMode="auto">
            <a:xfrm>
              <a:off x="3086041" y="2968428"/>
              <a:ext cx="647759" cy="5367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Z</a:t>
              </a:r>
            </a:p>
          </p:txBody>
        </p:sp>
        <p:cxnSp>
          <p:nvCxnSpPr>
            <p:cNvPr id="7" name="Straight Arrow Connector 6"/>
            <p:cNvCxnSpPr>
              <a:stCxn id="4" idx="3"/>
              <a:endCxn id="5" idx="0"/>
            </p:cNvCxnSpPr>
            <p:nvPr/>
          </p:nvCxnSpPr>
          <p:spPr bwMode="auto">
            <a:xfrm flipH="1">
              <a:off x="2117779" y="2306915"/>
              <a:ext cx="481842" cy="66151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stCxn id="4" idx="5"/>
              <a:endCxn id="6" idx="0"/>
            </p:cNvCxnSpPr>
            <p:nvPr/>
          </p:nvCxnSpPr>
          <p:spPr bwMode="auto">
            <a:xfrm>
              <a:off x="3010139" y="2306915"/>
              <a:ext cx="399782" cy="66151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3095160" y="2389523"/>
                  <a:ext cx="658533"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2,1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095160" y="2389523"/>
                  <a:ext cx="658533"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88512" y="2388946"/>
                  <a:ext cx="658533" cy="36990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a:rPr>
                              <m:t>2,1</m:t>
                            </m:r>
                          </m:e>
                        </m:ac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788512" y="2388946"/>
                  <a:ext cx="658533" cy="369909"/>
                </a:xfrm>
                <a:prstGeom prst="rect">
                  <a:avLst/>
                </a:prstGeom>
                <a:blipFill rotWithShape="1">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19" name="Table 18"/>
              <p:cNvGraphicFramePr>
                <a:graphicFrameLocks noGrp="1"/>
              </p:cNvGraphicFramePr>
              <p:nvPr>
                <p:extLst>
                  <p:ext uri="{D42A27DB-BD31-4B8C-83A1-F6EECF244321}">
                    <p14:modId xmlns:p14="http://schemas.microsoft.com/office/powerpoint/2010/main" val="2777502970"/>
                  </p:ext>
                </p:extLst>
              </p:nvPr>
            </p:nvGraphicFramePr>
            <p:xfrm>
              <a:off x="304800" y="1752600"/>
              <a:ext cx="2438402" cy="1703070"/>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19" name="Table 18"/>
              <p:cNvGraphicFramePr>
                <a:graphicFrameLocks noGrp="1"/>
              </p:cNvGraphicFramePr>
              <p:nvPr>
                <p:extLst>
                  <p:ext uri="{D42A27DB-BD31-4B8C-83A1-F6EECF244321}">
                    <p14:modId xmlns:p14="http://schemas.microsoft.com/office/powerpoint/2010/main" val="2777502970"/>
                  </p:ext>
                </p:extLst>
              </p:nvPr>
            </p:nvGraphicFramePr>
            <p:xfrm>
              <a:off x="304800" y="1752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7945" t="-123913" r="-400000" b="-456522"/>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7945" t="-219149" r="-300000" b="-346809"/>
                          </a:stretch>
                        </a:blipFill>
                      </a:tcPr>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7945" t="-326087" r="-200000" b="-254348"/>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347945" t="-417021" r="-100000" b="-148936"/>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7945" t="-528261" b="-5217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nvGraphicFramePr>
            <p:xfrm>
              <a:off x="304800" y="1752600"/>
              <a:ext cx="2438402" cy="1703070"/>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21" name="Table 20"/>
              <p:cNvGraphicFramePr>
                <a:graphicFrameLocks noGrp="1"/>
              </p:cNvGraphicFramePr>
              <p:nvPr/>
            </p:nvGraphicFramePr>
            <p:xfrm>
              <a:off x="304800" y="1752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7945" t="-123913" r="-400000" b="-456522"/>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7945" t="-219149" r="-300000" b="-346809"/>
                          </a:stretch>
                        </a:blipFill>
                      </a:tcPr>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7945" t="-326087" r="-200000" b="-254348"/>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347945" t="-417021" r="-100000" b="-148936"/>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7945" t="-528261" b="-52174"/>
                          </a:stretch>
                        </a:blipFill>
                      </a:tcPr>
                    </a:tc>
                  </a:tr>
                </a:tbl>
              </a:graphicData>
            </a:graphic>
          </p:graphicFrame>
        </mc:Fallback>
      </mc:AlternateContent>
      <mc:AlternateContent xmlns:mc="http://schemas.openxmlformats.org/markup-compatibility/2006">
        <mc:Choice xmlns:a14="http://schemas.microsoft.com/office/drawing/2010/main" Requires="a14">
          <p:graphicFrame>
            <p:nvGraphicFramePr>
              <p:cNvPr id="22" name="Table 21"/>
              <p:cNvGraphicFramePr>
                <a:graphicFrameLocks noGrp="1"/>
              </p:cNvGraphicFramePr>
              <p:nvPr>
                <p:extLst>
                  <p:ext uri="{D42A27DB-BD31-4B8C-83A1-F6EECF244321}">
                    <p14:modId xmlns:p14="http://schemas.microsoft.com/office/powerpoint/2010/main" val="1163914390"/>
                  </p:ext>
                </p:extLst>
              </p:nvPr>
            </p:nvGraphicFramePr>
            <p:xfrm>
              <a:off x="304800" y="1752600"/>
              <a:ext cx="2438402" cy="1703070"/>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X</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20</a:t>
                          </a:r>
                          <a:endParaRPr lang="en-US" sz="18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14</a:t>
                          </a:r>
                          <a:endParaRPr lang="en-US" sz="1800" b="0" i="0" u="none" strike="noStrike">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44</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p:graphicFrame>
            <p:nvGraphicFramePr>
              <p:cNvPr id="22" name="Table 21"/>
              <p:cNvGraphicFramePr>
                <a:graphicFrameLocks noGrp="1"/>
              </p:cNvGraphicFramePr>
              <p:nvPr>
                <p:extLst>
                  <p:ext uri="{D42A27DB-BD31-4B8C-83A1-F6EECF244321}">
                    <p14:modId xmlns:p14="http://schemas.microsoft.com/office/powerpoint/2010/main" val="1163914390"/>
                  </p:ext>
                </p:extLst>
              </p:nvPr>
            </p:nvGraphicFramePr>
            <p:xfrm>
              <a:off x="304800" y="1752600"/>
              <a:ext cx="2438402" cy="1703070"/>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685" t="-123913" r="-404110" b="-45869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X</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5"/>
                          <a:stretch>
                            <a:fillRect l="-150685" t="-219149" r="-304110" b="-348936"/>
                          </a:stretch>
                        </a:blipFill>
                      </a:tcPr>
                    </a:tc>
                    <a:tc>
                      <a:txBody>
                        <a:bodyPr/>
                        <a:lstStyle/>
                        <a:p>
                          <a:pPr algn="ctr" fontAlgn="b"/>
                          <a:r>
                            <a:rPr lang="en-US" sz="1800" u="none" strike="noStrike">
                              <a:solidFill>
                                <a:schemeClr val="tx1"/>
                              </a:solidFill>
                              <a:effectLst/>
                            </a:rPr>
                            <a:t>12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20</a:t>
                          </a:r>
                          <a:endParaRPr lang="en-US" sz="18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14</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5"/>
                          <a:stretch>
                            <a:fillRect l="-247297" t="-319149" r="-200000" b="-248936"/>
                          </a:stretch>
                        </a:blipFill>
                      </a:tcPr>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44</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5"/>
                          <a:stretch>
                            <a:fillRect l="-352055" t="-428261" r="-102740" b="-154348"/>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5"/>
                          <a:stretch>
                            <a:fillRect l="-452055" t="-517021" r="-2740"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3924177176"/>
                  </p:ext>
                </p:extLst>
              </p:nvPr>
            </p:nvGraphicFramePr>
            <p:xfrm>
              <a:off x="304800" y="3657600"/>
              <a:ext cx="2438402" cy="1703070"/>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14</a:t>
                          </a:r>
                          <a:endParaRPr lang="en-US" sz="1800" b="0" i="0" u="none" strike="noStrike">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solidFill>
                                <a:schemeClr val="tx1"/>
                              </a:solidFill>
                              <a:effectLst/>
                            </a:rPr>
                            <a:t>44</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3924177176"/>
                  </p:ext>
                </p:extLst>
              </p:nvPr>
            </p:nvGraphicFramePr>
            <p:xfrm>
              <a:off x="304800" y="3657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123913" r="-400000" b="-458696"/>
                          </a:stretch>
                        </a:blipFill>
                      </a:tcPr>
                    </a:tc>
                    <a:tc>
                      <a:txBody>
                        <a:bodyPr/>
                        <a:lstStyle/>
                        <a:p>
                          <a:endParaRPr lang="en-US"/>
                        </a:p>
                      </a:txBody>
                      <a:tcPr marL="9525" marR="9525" marT="9525" marB="0" anchor="b">
                        <a:blipFill rotWithShape="1">
                          <a:blip r:embed="rId6"/>
                          <a:stretch>
                            <a:fillRect l="-147945" t="-123913" r="-300000" b="-458696"/>
                          </a:stretch>
                        </a:blipFill>
                      </a:tcPr>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219149" r="-400000" b="-348936"/>
                          </a:stretch>
                        </a:blipFill>
                      </a:tcPr>
                    </a:tc>
                    <a:tc>
                      <a:txBody>
                        <a:bodyPr/>
                        <a:lstStyle/>
                        <a:p>
                          <a:endParaRPr lang="en-US"/>
                        </a:p>
                      </a:txBody>
                      <a:tcPr marL="9525" marR="9525" marT="9525" marB="0" anchor="b">
                        <a:blipFill rotWithShape="1">
                          <a:blip r:embed="rId6"/>
                          <a:stretch>
                            <a:fillRect l="-147945" t="-219149" r="-300000" b="-348936"/>
                          </a:stretch>
                        </a:blipFill>
                      </a:tcPr>
                    </a:tc>
                    <a:tc>
                      <a:txBody>
                        <a:bodyPr/>
                        <a:lstStyle/>
                        <a:p>
                          <a:endParaRPr lang="en-US"/>
                        </a:p>
                      </a:txBody>
                      <a:tcPr marL="9525" marR="9525" marT="9525" marB="0" anchor="b">
                        <a:blipFill rotWithShape="1">
                          <a:blip r:embed="rId6"/>
                          <a:stretch>
                            <a:fillRect l="-247945" t="-219149" r="-200000" b="-348936"/>
                          </a:stretch>
                        </a:blipFill>
                      </a:tcPr>
                    </a:tc>
                    <a:tc>
                      <a:txBody>
                        <a:bodyPr/>
                        <a:lstStyle/>
                        <a:p>
                          <a:endParaRPr lang="en-US"/>
                        </a:p>
                      </a:txBody>
                      <a:tcPr marL="9525" marR="9525" marT="9525" marB="0" anchor="b">
                        <a:blipFill rotWithShape="1">
                          <a:blip r:embed="rId6"/>
                          <a:stretch>
                            <a:fillRect l="-347945" t="-219149" r="-100000" b="-348936"/>
                          </a:stretch>
                        </a:blipFill>
                      </a:tcPr>
                    </a:tc>
                    <a:tc>
                      <a:txBody>
                        <a:bodyPr/>
                        <a:lstStyle/>
                        <a:p>
                          <a:endParaRPr lang="en-US"/>
                        </a:p>
                      </a:txBody>
                      <a:tcPr marL="9525" marR="9525" marT="9525" marB="0" anchor="b">
                        <a:blipFill rotWithShape="1">
                          <a:blip r:embed="rId6"/>
                          <a:stretch>
                            <a:fillRect l="-447945" t="-219149" b="-348936"/>
                          </a:stretch>
                        </a:blipFill>
                      </a:tcPr>
                    </a:tc>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326087" r="-400000" b="-256522"/>
                          </a:stretch>
                        </a:blipFill>
                      </a:tcPr>
                    </a:tc>
                    <a:tc>
                      <a:txBody>
                        <a:bodyPr/>
                        <a:lstStyle/>
                        <a:p>
                          <a:pPr algn="ctr" fontAlgn="b"/>
                          <a:r>
                            <a:rPr lang="en-US" sz="1800" u="none" strike="noStrike">
                              <a:solidFill>
                                <a:schemeClr val="tx1"/>
                              </a:solidFill>
                              <a:effectLst/>
                            </a:rPr>
                            <a:t>14</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rotWithShape="1">
                          <a:blip r:embed="rId6"/>
                          <a:stretch>
                            <a:fillRect l="-247945" t="-326087" r="-200000" b="-256522"/>
                          </a:stretch>
                        </a:blipFill>
                      </a:tcPr>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417021" r="-400000" b="-151064"/>
                          </a:stretch>
                        </a:blipFill>
                      </a:tcPr>
                    </a:tc>
                    <a:tc>
                      <a:txBody>
                        <a:bodyPr/>
                        <a:lstStyle/>
                        <a:p>
                          <a:pPr algn="ctr" fontAlgn="b"/>
                          <a:r>
                            <a:rPr lang="en-US" sz="1800" u="none" strike="noStrike">
                              <a:solidFill>
                                <a:schemeClr val="tx1"/>
                              </a:solidFill>
                              <a:effectLst/>
                            </a:rPr>
                            <a:t>44</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rotWithShape="1">
                          <a:blip r:embed="rId6"/>
                          <a:stretch>
                            <a:fillRect l="-347945" t="-417021" r="-100000" b="-151064"/>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528261" r="-400000" b="-54348"/>
                          </a:stretch>
                        </a:blipFill>
                      </a:tcPr>
                    </a:tc>
                    <a:tc>
                      <a:txBody>
                        <a:bodyPr/>
                        <a:lstStyle/>
                        <a:p>
                          <a:pPr algn="ctr" fontAlgn="b"/>
                          <a:r>
                            <a:rPr lang="en-US" sz="1800" u="none" strike="noStrike">
                              <a:solidFill>
                                <a:schemeClr val="tx1"/>
                              </a:solidFill>
                              <a:effectLst/>
                            </a:rPr>
                            <a:t>1</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rotWithShape="1">
                          <a:blip r:embed="rId6"/>
                          <a:stretch>
                            <a:fillRect l="-447945" t="-528261" b="-5434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4" name="Table 23"/>
              <p:cNvGraphicFramePr>
                <a:graphicFrameLocks noGrp="1"/>
              </p:cNvGraphicFramePr>
              <p:nvPr>
                <p:extLst>
                  <p:ext uri="{D42A27DB-BD31-4B8C-83A1-F6EECF244321}">
                    <p14:modId xmlns:p14="http://schemas.microsoft.com/office/powerpoint/2010/main" val="3359660226"/>
                  </p:ext>
                </p:extLst>
              </p:nvPr>
            </p:nvGraphicFramePr>
            <p:xfrm>
              <a:off x="2857429" y="3657600"/>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27940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40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7940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40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14</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7940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7940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24" name="Table 23"/>
              <p:cNvGraphicFramePr>
                <a:graphicFrameLocks noGrp="1"/>
              </p:cNvGraphicFramePr>
              <p:nvPr>
                <p:extLst>
                  <p:ext uri="{D42A27DB-BD31-4B8C-83A1-F6EECF244321}">
                    <p14:modId xmlns:p14="http://schemas.microsoft.com/office/powerpoint/2010/main" val="3359660226"/>
                  </p:ext>
                </p:extLst>
              </p:nvPr>
            </p:nvGraphicFramePr>
            <p:xfrm>
              <a:off x="2857429" y="3657600"/>
              <a:ext cx="2552772" cy="1703070"/>
            </p:xfrm>
            <a:graphic>
              <a:graphicData uri="http://schemas.openxmlformats.org/drawingml/2006/table">
                <a:tbl>
                  <a:tblPr>
                    <a:tableStyleId>{5C22544A-7EE6-4342-B048-85BDC9FD1C3A}</a:tableStyleId>
                  </a:tblPr>
                  <a:tblGrid>
                    <a:gridCol w="359862"/>
                    <a:gridCol w="438582"/>
                    <a:gridCol w="438582"/>
                    <a:gridCol w="438582"/>
                    <a:gridCol w="438582"/>
                    <a:gridCol w="438582"/>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123913" r="-400000" b="-458696"/>
                          </a:stretch>
                        </a:blipFill>
                      </a:tcPr>
                    </a:tc>
                    <a:tc>
                      <a:txBody>
                        <a:bodyPr/>
                        <a:lstStyle/>
                        <a:p>
                          <a:endParaRPr lang="en-US"/>
                        </a:p>
                      </a:txBody>
                      <a:tcPr marL="9525" marR="9525" marT="9525" marB="0" anchor="b">
                        <a:blipFill rotWithShape="1">
                          <a:blip r:embed="rId7"/>
                          <a:stretch>
                            <a:fillRect l="-183333" t="-123913" r="-300000" b="-458696"/>
                          </a:stretch>
                        </a:blipFill>
                      </a:tcPr>
                    </a:tc>
                    <a:tc>
                      <a:txBody>
                        <a:bodyPr/>
                        <a:lstStyle/>
                        <a:p>
                          <a:pPr algn="ctr" fontAlgn="b"/>
                          <a:r>
                            <a:rPr lang="en-US" sz="1800" u="none" strike="noStrike">
                              <a:effectLst/>
                            </a:rPr>
                            <a:t>13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219149" r="-400000" b="-348936"/>
                          </a:stretch>
                        </a:blipFill>
                      </a:tcPr>
                    </a:tc>
                    <a:tc>
                      <a:txBody>
                        <a:bodyPr/>
                        <a:lstStyle/>
                        <a:p>
                          <a:endParaRPr lang="en-US"/>
                        </a:p>
                      </a:txBody>
                      <a:tcPr marL="9525" marR="9525" marT="9525" marB="0" anchor="b">
                        <a:blipFill rotWithShape="1">
                          <a:blip r:embed="rId7"/>
                          <a:stretch>
                            <a:fillRect l="-183333" t="-219149" r="-300000" b="-348936"/>
                          </a:stretch>
                        </a:blipFill>
                      </a:tcPr>
                    </a:tc>
                    <a:tc>
                      <a:txBody>
                        <a:bodyPr/>
                        <a:lstStyle/>
                        <a:p>
                          <a:endParaRPr lang="en-US"/>
                        </a:p>
                      </a:txBody>
                      <a:tcPr marL="9525" marR="9525" marT="9525" marB="0" anchor="b">
                        <a:blipFill rotWithShape="1">
                          <a:blip r:embed="rId7"/>
                          <a:stretch>
                            <a:fillRect l="-283333" t="-219149" r="-200000" b="-348936"/>
                          </a:stretch>
                        </a:blipFill>
                      </a:tcPr>
                    </a:tc>
                    <a:tc>
                      <a:txBody>
                        <a:bodyPr/>
                        <a:lstStyle/>
                        <a:p>
                          <a:endParaRPr lang="en-US"/>
                        </a:p>
                      </a:txBody>
                      <a:tcPr marL="9525" marR="9525" marT="9525" marB="0" anchor="b">
                        <a:blipFill rotWithShape="1">
                          <a:blip r:embed="rId7"/>
                          <a:stretch>
                            <a:fillRect l="-383333" t="-219149" r="-100000" b="-348936"/>
                          </a:stretch>
                        </a:blipFill>
                      </a:tcPr>
                    </a:tc>
                    <a:tc>
                      <a:txBody>
                        <a:bodyPr/>
                        <a:lstStyle/>
                        <a:p>
                          <a:endParaRPr lang="en-US"/>
                        </a:p>
                      </a:txBody>
                      <a:tcPr marL="9525" marR="9525" marT="9525" marB="0" anchor="b">
                        <a:blipFill rotWithShape="1">
                          <a:blip r:embed="rId7"/>
                          <a:stretch>
                            <a:fillRect l="-483333" t="-219149" b="-348936"/>
                          </a:stretch>
                        </a:blipFill>
                      </a:tcPr>
                    </a:tc>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326087" r="-400000" b="-256522"/>
                          </a:stretch>
                        </a:blipFill>
                      </a:tcPr>
                    </a:tc>
                    <a:tc>
                      <a:txBody>
                        <a:bodyPr/>
                        <a:lstStyle/>
                        <a:p>
                          <a:pPr algn="ctr" fontAlgn="b"/>
                          <a:r>
                            <a:rPr lang="en-US" sz="1800" u="none" strike="noStrike" dirty="0">
                              <a:effectLst/>
                            </a:rPr>
                            <a:t>14</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283333" t="-326087" r="-200000" b="-256522"/>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417021" r="-400000" b="-151064"/>
                          </a:stretch>
                        </a:blipFill>
                      </a:tcPr>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383333" t="-417021" r="-100000" b="-151064"/>
                          </a:stretch>
                        </a:blip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528261" r="-400000" b="-54348"/>
                          </a:stretch>
                        </a:blipFill>
                      </a:tcPr>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483333" t="-528261" b="-5434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5" name="Table 24"/>
              <p:cNvGraphicFramePr>
                <a:graphicFrameLocks noGrp="1"/>
              </p:cNvGraphicFramePr>
              <p:nvPr>
                <p:extLst>
                  <p:ext uri="{D42A27DB-BD31-4B8C-83A1-F6EECF244321}">
                    <p14:modId xmlns:p14="http://schemas.microsoft.com/office/powerpoint/2010/main" val="2025912610"/>
                  </p:ext>
                </p:extLst>
              </p:nvPr>
            </p:nvGraphicFramePr>
            <p:xfrm>
              <a:off x="5562600" y="3657600"/>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552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40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7940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40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7940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43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7940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25" name="Table 24"/>
              <p:cNvGraphicFramePr>
                <a:graphicFrameLocks noGrp="1"/>
              </p:cNvGraphicFramePr>
              <p:nvPr>
                <p:extLst>
                  <p:ext uri="{D42A27DB-BD31-4B8C-83A1-F6EECF244321}">
                    <p14:modId xmlns:p14="http://schemas.microsoft.com/office/powerpoint/2010/main" val="2025912610"/>
                  </p:ext>
                </p:extLst>
              </p:nvPr>
            </p:nvGraphicFramePr>
            <p:xfrm>
              <a:off x="5562600" y="3657600"/>
              <a:ext cx="2552772" cy="1703070"/>
            </p:xfrm>
            <a:graphic>
              <a:graphicData uri="http://schemas.openxmlformats.org/drawingml/2006/table">
                <a:tbl>
                  <a:tblPr>
                    <a:tableStyleId>{5C22544A-7EE6-4342-B048-85BDC9FD1C3A}</a:tableStyleId>
                  </a:tblPr>
                  <a:tblGrid>
                    <a:gridCol w="359862"/>
                    <a:gridCol w="438582"/>
                    <a:gridCol w="438582"/>
                    <a:gridCol w="438582"/>
                    <a:gridCol w="438582"/>
                    <a:gridCol w="438582"/>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123913" r="-400000" b="-458696"/>
                          </a:stretch>
                        </a:blipFill>
                      </a:tcPr>
                    </a:tc>
                    <a:tc>
                      <a:txBody>
                        <a:bodyPr/>
                        <a:lstStyle/>
                        <a:p>
                          <a:endParaRPr lang="en-US"/>
                        </a:p>
                      </a:txBody>
                      <a:tcPr marL="9525" marR="9525" marT="9525" marB="0" anchor="b">
                        <a:blipFill rotWithShape="1">
                          <a:blip r:embed="rId8"/>
                          <a:stretch>
                            <a:fillRect l="-183333" t="-123913" r="-300000" b="-458696"/>
                          </a:stretch>
                        </a:blipFill>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219149" r="-400000" b="-348936"/>
                          </a:stretch>
                        </a:blipFill>
                      </a:tcPr>
                    </a:tc>
                    <a:tc>
                      <a:txBody>
                        <a:bodyPr/>
                        <a:lstStyle/>
                        <a:p>
                          <a:endParaRPr lang="en-US"/>
                        </a:p>
                      </a:txBody>
                      <a:tcPr marL="9525" marR="9525" marT="9525" marB="0" anchor="b">
                        <a:blipFill rotWithShape="1">
                          <a:blip r:embed="rId8"/>
                          <a:stretch>
                            <a:fillRect l="-183333" t="-219149" r="-300000" b="-348936"/>
                          </a:stretch>
                        </a:blipFill>
                      </a:tcPr>
                    </a:tc>
                    <a:tc>
                      <a:txBody>
                        <a:bodyPr/>
                        <a:lstStyle/>
                        <a:p>
                          <a:endParaRPr lang="en-US"/>
                        </a:p>
                      </a:txBody>
                      <a:tcPr marL="9525" marR="9525" marT="9525" marB="0" anchor="b">
                        <a:blipFill rotWithShape="1">
                          <a:blip r:embed="rId8"/>
                          <a:stretch>
                            <a:fillRect l="-287324" t="-219149" r="-204225" b="-348936"/>
                          </a:stretch>
                        </a:blipFill>
                      </a:tcPr>
                    </a:tc>
                    <a:tc>
                      <a:txBody>
                        <a:bodyPr/>
                        <a:lstStyle/>
                        <a:p>
                          <a:endParaRPr lang="en-US"/>
                        </a:p>
                      </a:txBody>
                      <a:tcPr marL="9525" marR="9525" marT="9525" marB="0" anchor="b">
                        <a:blipFill rotWithShape="1">
                          <a:blip r:embed="rId8"/>
                          <a:stretch>
                            <a:fillRect l="-381944" t="-219149" r="-101389" b="-348936"/>
                          </a:stretch>
                        </a:blipFill>
                      </a:tcPr>
                    </a:tc>
                    <a:tc>
                      <a:txBody>
                        <a:bodyPr/>
                        <a:lstStyle/>
                        <a:p>
                          <a:endParaRPr lang="en-US"/>
                        </a:p>
                      </a:txBody>
                      <a:tcPr marL="9525" marR="9525" marT="9525" marB="0" anchor="b">
                        <a:blipFill rotWithShape="1">
                          <a:blip r:embed="rId8"/>
                          <a:stretch>
                            <a:fillRect l="-481944" t="-219149" r="-1389" b="-348936"/>
                          </a:stretch>
                        </a:blipFill>
                      </a:tcPr>
                    </a:tc>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326087" r="-400000" b="-256522"/>
                          </a:stretch>
                        </a:blipFill>
                      </a:tcPr>
                    </a:tc>
                    <a:tc>
                      <a:txBody>
                        <a:bodyPr/>
                        <a:lstStyle/>
                        <a:p>
                          <a:pPr algn="ctr" fontAlgn="b"/>
                          <a:r>
                            <a:rPr lang="en-US" sz="1800" u="none" strike="noStrike" dirty="0" smtClean="0">
                              <a:effectLst/>
                            </a:rPr>
                            <a:t>13</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8"/>
                          <a:stretch>
                            <a:fillRect l="-287324" t="-326087" r="-204225" b="-256522"/>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417021" r="-400000" b="-151064"/>
                          </a:stretch>
                        </a:blipFill>
                      </a:tcPr>
                    </a:tc>
                    <a:tc>
                      <a:txBody>
                        <a:bodyPr/>
                        <a:lstStyle/>
                        <a:p>
                          <a:pPr algn="ctr" fontAlgn="b"/>
                          <a:r>
                            <a:rPr lang="en-US" sz="1800" u="none" strike="noStrike" dirty="0" smtClean="0">
                              <a:effectLst/>
                            </a:rPr>
                            <a:t>43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8"/>
                          <a:stretch>
                            <a:fillRect l="-381944" t="-417021" r="-101389" b="-151064"/>
                          </a:stretch>
                        </a:blip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528261" r="-400000" b="-54348"/>
                          </a:stretch>
                        </a:blipFill>
                      </a:tcPr>
                    </a:tc>
                    <a:tc>
                      <a:txBody>
                        <a:bodyPr/>
                        <a:lstStyle/>
                        <a:p>
                          <a:pPr algn="ctr" fontAlgn="b"/>
                          <a:r>
                            <a:rPr lang="en-US" sz="1800" u="none" strike="noStrike" dirty="0" smtClean="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8"/>
                          <a:stretch>
                            <a:fillRect l="-481944" t="-528261" r="-1389" b="-54348"/>
                          </a:stretch>
                        </a:blipFill>
                      </a:tcPr>
                    </a:tc>
                  </a:tr>
                </a:tbl>
              </a:graphicData>
            </a:graphic>
          </p:graphicFrame>
        </mc:Fallback>
      </mc:AlternateContent>
      <p:sp>
        <p:nvSpPr>
          <p:cNvPr id="28" name="Oval 27"/>
          <p:cNvSpPr/>
          <p:nvPr/>
        </p:nvSpPr>
        <p:spPr bwMode="auto">
          <a:xfrm>
            <a:off x="4336076" y="2967183"/>
            <a:ext cx="647759" cy="536772"/>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50</a:t>
            </a:r>
          </a:p>
        </p:txBody>
      </p:sp>
      <mc:AlternateContent xmlns:mc="http://schemas.openxmlformats.org/markup-compatibility/2006" xmlns:a14="http://schemas.microsoft.com/office/drawing/2010/main">
        <mc:Choice Requires="a14">
          <p:sp>
            <p:nvSpPr>
              <p:cNvPr id="31" name="TextBox 30"/>
              <p:cNvSpPr txBox="1"/>
              <p:nvPr/>
            </p:nvSpPr>
            <p:spPr>
              <a:xfrm>
                <a:off x="2988288" y="5385069"/>
                <a:ext cx="25437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=2+0+0+0+0</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2988288" y="5385069"/>
                <a:ext cx="2543773"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568677" y="5391813"/>
                <a:ext cx="25437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=0+1+0+0+0</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5568677" y="5391813"/>
                <a:ext cx="2543773" cy="369332"/>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988288" y="5791640"/>
                <a:ext cx="2040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𝑇</m:t>
                      </m:r>
                      <m:r>
                        <a:rPr lang="en-US" b="0" i="1" smtClean="0">
                          <a:latin typeface="Cambria Math"/>
                        </a:rPr>
                        <m:t>𝑅</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=3</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2988288" y="5791640"/>
                <a:ext cx="2040943" cy="369332"/>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648249" y="5791640"/>
                <a:ext cx="23846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𝐿</m:t>
                      </m:r>
                      <m:r>
                        <a:rPr lang="en-US" b="0" i="1" smtClean="0">
                          <a:latin typeface="Cambria Math"/>
                        </a:rPr>
                        <m:t>𝐵</m:t>
                      </m:r>
                      <m:r>
                        <a:rPr lang="en-US" b="0" i="1" smtClean="0">
                          <a:latin typeface="Cambria Math"/>
                        </a:rPr>
                        <m:t>(</m:t>
                      </m:r>
                      <m:r>
                        <a:rPr lang="en-US" b="0" i="1" smtClean="0">
                          <a:latin typeface="Cambria Math"/>
                        </a:rPr>
                        <m:t>𝑍</m:t>
                      </m:r>
                      <m:r>
                        <a:rPr lang="en-US" b="0" i="1" smtClean="0">
                          <a:latin typeface="Cambria Math"/>
                        </a:rPr>
                        <m:t>)=47+3=50</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648249" y="5791640"/>
                <a:ext cx="2384627" cy="369332"/>
              </a:xfrm>
              <a:prstGeom prst="rect">
                <a:avLst/>
              </a:prstGeom>
              <a:blipFill rotWithShape="1">
                <a:blip r:embed="rId1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45196" y="1849887"/>
                <a:ext cx="14348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𝑋</m:t>
                          </m:r>
                        </m:e>
                      </m:d>
                      <m:r>
                        <a:rPr lang="en-US" b="0" i="1" smtClean="0">
                          <a:latin typeface="Cambria Math"/>
                        </a:rPr>
                        <m:t>=47</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345196" y="1849887"/>
                <a:ext cx="1434880" cy="369332"/>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162177" y="2267094"/>
                <a:ext cx="37294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𝑌</m:t>
                          </m:r>
                        </m:e>
                      </m:d>
                      <m:r>
                        <a:rPr lang="en-US" b="0" i="1" smtClean="0">
                          <a:latin typeface="Cambria Math"/>
                        </a:rPr>
                        <m:t>=</m:t>
                      </m:r>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𝑋</m:t>
                          </m:r>
                        </m:e>
                      </m:d>
                      <m:r>
                        <a:rPr lang="en-US" b="0" i="1" smtClean="0">
                          <a:latin typeface="Cambria Math"/>
                        </a:rPr>
                        <m:t>+</m:t>
                      </m:r>
                      <m:r>
                        <a:rPr lang="en-US" b="0" i="1" smtClean="0">
                          <a:latin typeface="Cambria Math"/>
                        </a:rPr>
                        <m:t>𝑀𝑎𝑥</m:t>
                      </m:r>
                      <m:r>
                        <a:rPr lang="en-US" b="0" i="1" smtClean="0">
                          <a:latin typeface="Cambria Math"/>
                        </a:rPr>
                        <m:t>(</m:t>
                      </m:r>
                      <m:r>
                        <a:rPr lang="en-US" b="0" i="1" smtClean="0">
                          <a:latin typeface="Cambria Math"/>
                        </a:rPr>
                        <m:t>𝐵𝑒𝑠𝑡𝑁𝑜𝑑𝑒</m:t>
                      </m:r>
                      <m:r>
                        <a:rPr lang="en-US" b="0" i="1" smtClean="0">
                          <a:latin typeface="Cambria Math"/>
                        </a:rPr>
                        <m:t>)</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162177" y="2267094"/>
                <a:ext cx="3729482" cy="369332"/>
              </a:xfrm>
              <a:prstGeom prst="rect">
                <a:avLst/>
              </a:prstGeom>
              <a:blipFill rotWithShape="1">
                <a:blip r:embed="rId1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934200" y="2572655"/>
                <a:ext cx="19574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𝑌</m:t>
                          </m:r>
                        </m:e>
                      </m:d>
                      <m:r>
                        <a:rPr lang="en-US" b="0" i="1" smtClean="0">
                          <a:latin typeface="Cambria Math"/>
                        </a:rPr>
                        <m:t>=47+15</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6934200" y="2572655"/>
                <a:ext cx="1957459" cy="369332"/>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5162177" y="3004143"/>
                <a:ext cx="12505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𝑍</m:t>
                          </m:r>
                        </m:e>
                      </m:d>
                      <m:r>
                        <a:rPr lang="en-US" b="0" i="1" smtClean="0">
                          <a:latin typeface="Cambria Math"/>
                        </a:rPr>
                        <m:t>=</m:t>
                      </m:r>
                      <m:r>
                        <a:rPr lang="en-US" b="0" i="1" smtClean="0">
                          <a:latin typeface="Cambria Math" panose="02040503050406030204" pitchFamily="18" charset="0"/>
                        </a:rPr>
                        <m:t> ?</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5162177" y="3004143"/>
                <a:ext cx="1250535" cy="369332"/>
              </a:xfrm>
              <a:prstGeom prst="rect">
                <a:avLst/>
              </a:prstGeom>
              <a:blipFill>
                <a:blip r:embed="rId16"/>
                <a:stretch>
                  <a:fillRect/>
                </a:stretch>
              </a:blipFill>
            </p:spPr>
            <p:txBody>
              <a:bodyPr/>
              <a:lstStyle/>
              <a:p>
                <a:r>
                  <a:rPr lang="en-US">
                    <a:noFill/>
                  </a:rPr>
                  <a:t> </a:t>
                </a:r>
              </a:p>
            </p:txBody>
          </p:sp>
        </mc:Fallback>
      </mc:AlternateContent>
      <p:sp>
        <p:nvSpPr>
          <p:cNvPr id="26" name="Oval 25"/>
          <p:cNvSpPr/>
          <p:nvPr/>
        </p:nvSpPr>
        <p:spPr bwMode="auto">
          <a:xfrm>
            <a:off x="3038547" y="2975171"/>
            <a:ext cx="647759" cy="536772"/>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62</a:t>
            </a:r>
          </a:p>
        </p:txBody>
      </p:sp>
      <mc:AlternateContent xmlns:mc="http://schemas.openxmlformats.org/markup-compatibility/2006">
        <mc:Choice xmlns:a14="http://schemas.microsoft.com/office/drawing/2010/main" Requires="a14">
          <p:sp>
            <p:nvSpPr>
              <p:cNvPr id="27" name="TextBox 26"/>
              <p:cNvSpPr txBox="1"/>
              <p:nvPr/>
            </p:nvSpPr>
            <p:spPr>
              <a:xfrm>
                <a:off x="5168997" y="3004143"/>
                <a:ext cx="1422056" cy="369332"/>
              </a:xfrm>
              <a:prstGeom prst="rect">
                <a:avLst/>
              </a:prstGeom>
              <a:solidFill>
                <a:srgbClr val="FFC0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𝑍</m:t>
                          </m:r>
                        </m:e>
                      </m:d>
                      <m:r>
                        <a:rPr lang="en-US" b="0" i="1" smtClean="0">
                          <a:latin typeface="Cambria Math"/>
                        </a:rPr>
                        <m:t>=50</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5168997" y="3004143"/>
                <a:ext cx="1422056" cy="369332"/>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992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p:bldP spid="32" grpId="0"/>
      <p:bldP spid="33" grpId="0"/>
      <p:bldP spid="34" grpId="0"/>
      <p:bldP spid="35" grpId="0"/>
      <p:bldP spid="36" grpId="0"/>
      <p:bldP spid="37" grpId="0"/>
      <p:bldP spid="39" grpId="0"/>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17" name="Group 16"/>
          <p:cNvGrpSpPr/>
          <p:nvPr/>
        </p:nvGrpSpPr>
        <p:grpSpPr>
          <a:xfrm>
            <a:off x="3168818" y="1827555"/>
            <a:ext cx="1791515" cy="1325070"/>
            <a:chOff x="1914095" y="1828800"/>
            <a:chExt cx="1791515" cy="1325070"/>
          </a:xfrm>
        </p:grpSpPr>
        <p:sp>
          <p:nvSpPr>
            <p:cNvPr id="4" name="Oval 3"/>
            <p:cNvSpPr/>
            <p:nvPr/>
          </p:nvSpPr>
          <p:spPr bwMode="auto">
            <a:xfrm>
              <a:off x="2514600" y="1828800"/>
              <a:ext cx="580560" cy="56014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47</a:t>
              </a:r>
              <a:endParaRPr kumimoji="0" lang="en-US" sz="1600" b="0" i="0" u="none" strike="noStrike" cap="none" normalizeH="0" baseline="0" dirty="0">
                <a:ln>
                  <a:noFill/>
                </a:ln>
                <a:solidFill>
                  <a:schemeClr val="tx1"/>
                </a:solidFill>
                <a:effectLst/>
              </a:endParaRPr>
            </a:p>
          </p:txBody>
        </p:sp>
        <p:sp>
          <p:nvSpPr>
            <p:cNvPr id="5" name="Oval 4"/>
            <p:cNvSpPr/>
            <p:nvPr/>
          </p:nvSpPr>
          <p:spPr bwMode="auto">
            <a:xfrm>
              <a:off x="1935513" y="2617098"/>
              <a:ext cx="658533" cy="5367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a:t>
              </a:r>
            </a:p>
          </p:txBody>
        </p:sp>
        <p:sp>
          <p:nvSpPr>
            <p:cNvPr id="6" name="Oval 5"/>
            <p:cNvSpPr/>
            <p:nvPr/>
          </p:nvSpPr>
          <p:spPr bwMode="auto">
            <a:xfrm>
              <a:off x="3057851" y="2585330"/>
              <a:ext cx="647759" cy="5367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50</a:t>
              </a:r>
            </a:p>
          </p:txBody>
        </p:sp>
        <p:cxnSp>
          <p:nvCxnSpPr>
            <p:cNvPr id="7" name="Straight Arrow Connector 6"/>
            <p:cNvCxnSpPr>
              <a:stCxn id="4" idx="3"/>
              <a:endCxn id="5" idx="0"/>
            </p:cNvCxnSpPr>
            <p:nvPr/>
          </p:nvCxnSpPr>
          <p:spPr bwMode="auto">
            <a:xfrm flipH="1">
              <a:off x="2264780" y="2306915"/>
              <a:ext cx="334841" cy="31018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stCxn id="4" idx="5"/>
              <a:endCxn id="6" idx="0"/>
            </p:cNvCxnSpPr>
            <p:nvPr/>
          </p:nvCxnSpPr>
          <p:spPr bwMode="auto">
            <a:xfrm>
              <a:off x="3010139" y="2306915"/>
              <a:ext cx="371592" cy="27841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0" name="TextBox 9"/>
                <p:cNvSpPr txBox="1"/>
                <p:nvPr/>
              </p:nvSpPr>
              <p:spPr>
                <a:xfrm>
                  <a:off x="3037132" y="2184473"/>
                  <a:ext cx="658533"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2,1</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3037132" y="2184473"/>
                  <a:ext cx="65853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914095" y="2187058"/>
                  <a:ext cx="658533" cy="36990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a:rPr>
                              <m:t>2,1</m:t>
                            </m:r>
                          </m:e>
                        </m:acc>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914095" y="2187058"/>
                  <a:ext cx="658533" cy="369909"/>
                </a:xfrm>
                <a:prstGeom prst="rect">
                  <a:avLst/>
                </a:prstGeom>
                <a:blipFill>
                  <a:blip r:embed="rId3"/>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31" name="TextBox 30"/>
              <p:cNvSpPr txBox="1"/>
              <p:nvPr/>
            </p:nvSpPr>
            <p:spPr>
              <a:xfrm>
                <a:off x="7278918" y="5479814"/>
                <a:ext cx="13319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r>
                        <a:rPr lang="en-US" b="0" i="1" smtClean="0">
                          <a:latin typeface="Cambria Math" panose="02040503050406030204" pitchFamily="18" charset="0"/>
                        </a:rPr>
                        <m:t>1</m:t>
                      </m:r>
                      <m:r>
                        <a:rPr lang="en-US" b="0" i="1" smtClean="0">
                          <a:latin typeface="Cambria Math"/>
                        </a:rPr>
                        <m:t>+</m:t>
                      </m:r>
                      <m:r>
                        <a:rPr lang="en-US" b="0" i="1" smtClean="0">
                          <a:latin typeface="Cambria Math" panose="02040503050406030204" pitchFamily="18" charset="0"/>
                        </a:rPr>
                        <m:t>2</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7278918" y="5479814"/>
                <a:ext cx="133190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7560340" y="5815536"/>
                <a:ext cx="10504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m:t>
                      </m:r>
                      <m:r>
                        <a:rPr lang="en-US" b="0" i="1" smtClean="0">
                          <a:latin typeface="Cambria Math" panose="02040503050406030204" pitchFamily="18" charset="0"/>
                        </a:rPr>
                        <m:t>11</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7560340" y="5815536"/>
                <a:ext cx="105048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3580247" y="5815536"/>
                <a:ext cx="21691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𝑇</m:t>
                      </m:r>
                      <m:r>
                        <a:rPr lang="en-US" b="0" i="1" smtClean="0">
                          <a:latin typeface="Cambria Math"/>
                        </a:rPr>
                        <m:t>𝑅</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m:t>
                      </m:r>
                      <m:r>
                        <a:rPr lang="en-US" b="0" i="1" smtClean="0">
                          <a:latin typeface="Cambria Math" panose="02040503050406030204" pitchFamily="18" charset="0"/>
                        </a:rPr>
                        <m:t>14</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3580247" y="5815536"/>
                <a:ext cx="2169184" cy="369332"/>
              </a:xfrm>
              <a:prstGeom prst="rect">
                <a:avLst/>
              </a:prstGeom>
              <a:blipFill>
                <a:blip r:embed="rId6"/>
                <a:stretch>
                  <a:fillRect/>
                </a:stretch>
              </a:blipFill>
            </p:spPr>
            <p:txBody>
              <a:bodyPr/>
              <a:lstStyle/>
              <a:p>
                <a:r>
                  <a:rPr lang="en-US">
                    <a:noFill/>
                  </a:rPr>
                  <a:t> </a:t>
                </a:r>
              </a:p>
            </p:txBody>
          </p:sp>
        </mc:Fallback>
      </mc:AlternateContent>
      <p:cxnSp>
        <p:nvCxnSpPr>
          <p:cNvPr id="9" name="Straight Arrow Connector 8"/>
          <p:cNvCxnSpPr/>
          <p:nvPr/>
        </p:nvCxnSpPr>
        <p:spPr bwMode="auto">
          <a:xfrm flipH="1">
            <a:off x="4145819" y="3078800"/>
            <a:ext cx="288935" cy="2616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1"/>
          <p:cNvSpPr/>
          <p:nvPr/>
        </p:nvSpPr>
        <p:spPr bwMode="auto">
          <a:xfrm>
            <a:off x="3735973" y="3320736"/>
            <a:ext cx="576601" cy="52298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a:t>
            </a:r>
          </a:p>
        </p:txBody>
      </p:sp>
      <p:sp>
        <p:nvSpPr>
          <p:cNvPr id="30" name="Oval 29"/>
          <p:cNvSpPr/>
          <p:nvPr/>
        </p:nvSpPr>
        <p:spPr bwMode="auto">
          <a:xfrm>
            <a:off x="5030529" y="3295647"/>
            <a:ext cx="554312" cy="538391"/>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a:t>
            </a:r>
          </a:p>
        </p:txBody>
      </p:sp>
      <p:cxnSp>
        <p:nvCxnSpPr>
          <p:cNvPr id="14" name="Straight Arrow Connector 13"/>
          <p:cNvCxnSpPr/>
          <p:nvPr/>
        </p:nvCxnSpPr>
        <p:spPr bwMode="auto">
          <a:xfrm>
            <a:off x="4873549" y="3032463"/>
            <a:ext cx="359109" cy="2771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graphicFrame>
            <p:nvGraphicFramePr>
              <p:cNvPr id="40" name="Table 39"/>
              <p:cNvGraphicFramePr>
                <a:graphicFrameLocks noGrp="1"/>
              </p:cNvGraphicFramePr>
              <p:nvPr>
                <p:extLst>
                  <p:ext uri="{D42A27DB-BD31-4B8C-83A1-F6EECF244321}">
                    <p14:modId xmlns:p14="http://schemas.microsoft.com/office/powerpoint/2010/main" val="2624682955"/>
                  </p:ext>
                </p:extLst>
              </p:nvPr>
            </p:nvGraphicFramePr>
            <p:xfrm>
              <a:off x="374364" y="1857559"/>
              <a:ext cx="2481523" cy="1703070"/>
            </p:xfrm>
            <a:graphic>
              <a:graphicData uri="http://schemas.openxmlformats.org/drawingml/2006/table">
                <a:tbl>
                  <a:tblPr>
                    <a:tableStyleId>{5C22544A-7EE6-4342-B048-85BDC9FD1C3A}</a:tableStyleId>
                  </a:tblPr>
                  <a:tblGrid>
                    <a:gridCol w="349818">
                      <a:extLst>
                        <a:ext uri="{9D8B030D-6E8A-4147-A177-3AD203B41FA5}">
                          <a16:colId xmlns:a16="http://schemas.microsoft.com/office/drawing/2014/main" val="20000"/>
                        </a:ext>
                      </a:extLst>
                    </a:gridCol>
                    <a:gridCol w="426341">
                      <a:extLst>
                        <a:ext uri="{9D8B030D-6E8A-4147-A177-3AD203B41FA5}">
                          <a16:colId xmlns:a16="http://schemas.microsoft.com/office/drawing/2014/main" val="20001"/>
                        </a:ext>
                      </a:extLst>
                    </a:gridCol>
                    <a:gridCol w="426341">
                      <a:extLst>
                        <a:ext uri="{9D8B030D-6E8A-4147-A177-3AD203B41FA5}">
                          <a16:colId xmlns:a16="http://schemas.microsoft.com/office/drawing/2014/main" val="20002"/>
                        </a:ext>
                      </a:extLst>
                    </a:gridCol>
                    <a:gridCol w="426341">
                      <a:extLst>
                        <a:ext uri="{9D8B030D-6E8A-4147-A177-3AD203B41FA5}">
                          <a16:colId xmlns:a16="http://schemas.microsoft.com/office/drawing/2014/main" val="20003"/>
                        </a:ext>
                      </a:extLst>
                    </a:gridCol>
                    <a:gridCol w="426341">
                      <a:extLst>
                        <a:ext uri="{9D8B030D-6E8A-4147-A177-3AD203B41FA5}">
                          <a16:colId xmlns:a16="http://schemas.microsoft.com/office/drawing/2014/main" val="20004"/>
                        </a:ext>
                      </a:extLst>
                    </a:gridCol>
                    <a:gridCol w="426341">
                      <a:extLst>
                        <a:ext uri="{9D8B030D-6E8A-4147-A177-3AD203B41FA5}">
                          <a16:colId xmlns:a16="http://schemas.microsoft.com/office/drawing/2014/main" val="20005"/>
                        </a:ext>
                      </a:extLst>
                    </a:gridCol>
                  </a:tblGrid>
                  <a:tr h="255398">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55398">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55398">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55398">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55398">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43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55398">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p:graphicFrame>
            <p:nvGraphicFramePr>
              <p:cNvPr id="40" name="Table 39"/>
              <p:cNvGraphicFramePr>
                <a:graphicFrameLocks noGrp="1"/>
              </p:cNvGraphicFramePr>
              <p:nvPr>
                <p:extLst>
                  <p:ext uri="{D42A27DB-BD31-4B8C-83A1-F6EECF244321}">
                    <p14:modId xmlns:p14="http://schemas.microsoft.com/office/powerpoint/2010/main" val="2624682955"/>
                  </p:ext>
                </p:extLst>
              </p:nvPr>
            </p:nvGraphicFramePr>
            <p:xfrm>
              <a:off x="374364" y="1857559"/>
              <a:ext cx="2481523" cy="1703070"/>
            </p:xfrm>
            <a:graphic>
              <a:graphicData uri="http://schemas.openxmlformats.org/drawingml/2006/table">
                <a:tbl>
                  <a:tblPr>
                    <a:tableStyleId>{5C22544A-7EE6-4342-B048-85BDC9FD1C3A}</a:tableStyleId>
                  </a:tblPr>
                  <a:tblGrid>
                    <a:gridCol w="349818">
                      <a:extLst>
                        <a:ext uri="{9D8B030D-6E8A-4147-A177-3AD203B41FA5}">
                          <a16:colId xmlns:a16="http://schemas.microsoft.com/office/drawing/2014/main" val="20000"/>
                        </a:ext>
                      </a:extLst>
                    </a:gridCol>
                    <a:gridCol w="426341">
                      <a:extLst>
                        <a:ext uri="{9D8B030D-6E8A-4147-A177-3AD203B41FA5}">
                          <a16:colId xmlns:a16="http://schemas.microsoft.com/office/drawing/2014/main" val="20001"/>
                        </a:ext>
                      </a:extLst>
                    </a:gridCol>
                    <a:gridCol w="426341">
                      <a:extLst>
                        <a:ext uri="{9D8B030D-6E8A-4147-A177-3AD203B41FA5}">
                          <a16:colId xmlns:a16="http://schemas.microsoft.com/office/drawing/2014/main" val="20002"/>
                        </a:ext>
                      </a:extLst>
                    </a:gridCol>
                    <a:gridCol w="426341">
                      <a:extLst>
                        <a:ext uri="{9D8B030D-6E8A-4147-A177-3AD203B41FA5}">
                          <a16:colId xmlns:a16="http://schemas.microsoft.com/office/drawing/2014/main" val="20003"/>
                        </a:ext>
                      </a:extLst>
                    </a:gridCol>
                    <a:gridCol w="426341">
                      <a:extLst>
                        <a:ext uri="{9D8B030D-6E8A-4147-A177-3AD203B41FA5}">
                          <a16:colId xmlns:a16="http://schemas.microsoft.com/office/drawing/2014/main" val="20004"/>
                        </a:ext>
                      </a:extLst>
                    </a:gridCol>
                    <a:gridCol w="426341">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84286" t="-121277" r="-402857" b="-448936"/>
                          </a:stretch>
                        </a:blipFill>
                      </a:tcPr>
                    </a:tc>
                    <a:tc>
                      <a:txBody>
                        <a:bodyPr/>
                        <a:lstStyle/>
                        <a:p>
                          <a:endParaRPr lang="en-US"/>
                        </a:p>
                      </a:txBody>
                      <a:tcPr marL="9525" marR="9525" marT="9525" marB="0" anchor="b">
                        <a:blipFill>
                          <a:blip r:embed="rId7"/>
                          <a:stretch>
                            <a:fillRect l="-184286" t="-121277" r="-302857" b="-448936"/>
                          </a:stretch>
                        </a:blipFill>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84286" t="-221277" r="-402857" b="-348936"/>
                          </a:stretch>
                        </a:blipFill>
                      </a:tcPr>
                    </a:tc>
                    <a:tc>
                      <a:txBody>
                        <a:bodyPr/>
                        <a:lstStyle/>
                        <a:p>
                          <a:endParaRPr lang="en-US"/>
                        </a:p>
                      </a:txBody>
                      <a:tcPr marL="9525" marR="9525" marT="9525" marB="0" anchor="b">
                        <a:blipFill>
                          <a:blip r:embed="rId7"/>
                          <a:stretch>
                            <a:fillRect l="-184286" t="-221277" r="-302857" b="-348936"/>
                          </a:stretch>
                        </a:blipFill>
                      </a:tcPr>
                    </a:tc>
                    <a:tc>
                      <a:txBody>
                        <a:bodyPr/>
                        <a:lstStyle/>
                        <a:p>
                          <a:endParaRPr lang="en-US"/>
                        </a:p>
                      </a:txBody>
                      <a:tcPr marL="9525" marR="9525" marT="9525" marB="0" anchor="b">
                        <a:blipFill>
                          <a:blip r:embed="rId7"/>
                          <a:stretch>
                            <a:fillRect l="-284286" t="-221277" r="-202857" b="-348936"/>
                          </a:stretch>
                        </a:blipFill>
                      </a:tcPr>
                    </a:tc>
                    <a:tc>
                      <a:txBody>
                        <a:bodyPr/>
                        <a:lstStyle/>
                        <a:p>
                          <a:endParaRPr lang="en-US"/>
                        </a:p>
                      </a:txBody>
                      <a:tcPr marL="9525" marR="9525" marT="9525" marB="0" anchor="b">
                        <a:blipFill>
                          <a:blip r:embed="rId7"/>
                          <a:stretch>
                            <a:fillRect l="-384286" t="-221277" r="-102857" b="-348936"/>
                          </a:stretch>
                        </a:blipFill>
                      </a:tcPr>
                    </a:tc>
                    <a:tc>
                      <a:txBody>
                        <a:bodyPr/>
                        <a:lstStyle/>
                        <a:p>
                          <a:endParaRPr lang="en-US"/>
                        </a:p>
                      </a:txBody>
                      <a:tcPr marL="9525" marR="9525" marT="9525" marB="0" anchor="b">
                        <a:blipFill>
                          <a:blip r:embed="rId7"/>
                          <a:stretch>
                            <a:fillRect l="-484286" t="-221277" r="-2857"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84286" t="-328261" r="-402857" b="-256522"/>
                          </a:stretch>
                        </a:blipFill>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284286" t="-328261" r="-202857" b="-256522"/>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84286" t="-419149" r="-402857" b="-151064"/>
                          </a:stretch>
                        </a:blipFill>
                      </a:tcPr>
                    </a:tc>
                    <a:tc>
                      <a:txBody>
                        <a:bodyPr/>
                        <a:lstStyle/>
                        <a:p>
                          <a:pPr algn="ctr" fontAlgn="b"/>
                          <a:r>
                            <a:rPr lang="en-US" sz="1800" u="none" strike="noStrike" dirty="0">
                              <a:effectLst/>
                            </a:rPr>
                            <a:t>43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384286" t="-419149" r="-102857" b="-151064"/>
                          </a:stretch>
                        </a:blip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84286" t="-519149" r="-402857" b="-51064"/>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484286" t="-519149" r="-2857"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1" name="Table 40"/>
              <p:cNvGraphicFramePr>
                <a:graphicFrameLocks noGrp="1"/>
              </p:cNvGraphicFramePr>
              <p:nvPr>
                <p:extLst>
                  <p:ext uri="{D42A27DB-BD31-4B8C-83A1-F6EECF244321}">
                    <p14:modId xmlns:p14="http://schemas.microsoft.com/office/powerpoint/2010/main" val="2995583722"/>
                  </p:ext>
                </p:extLst>
              </p:nvPr>
            </p:nvGraphicFramePr>
            <p:xfrm>
              <a:off x="6155304" y="1857559"/>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552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40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1"/>
                      </a:ext>
                    </a:extLst>
                  </a:tr>
                  <a:tr h="27940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40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7940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18</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7940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13</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13</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p:graphicFrame>
            <p:nvGraphicFramePr>
              <p:cNvPr id="41" name="Table 40"/>
              <p:cNvGraphicFramePr>
                <a:graphicFrameLocks noGrp="1"/>
              </p:cNvGraphicFramePr>
              <p:nvPr>
                <p:extLst>
                  <p:ext uri="{D42A27DB-BD31-4B8C-83A1-F6EECF244321}">
                    <p14:modId xmlns:p14="http://schemas.microsoft.com/office/powerpoint/2010/main" val="2995583722"/>
                  </p:ext>
                </p:extLst>
              </p:nvPr>
            </p:nvGraphicFramePr>
            <p:xfrm>
              <a:off x="6155304" y="1857559"/>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8"/>
                          <a:stretch>
                            <a:fillRect l="-83333" t="-121277" r="-404167" b="-448936"/>
                          </a:stretch>
                        </a:blipFill>
                      </a:tcPr>
                    </a:tc>
                    <a:tc>
                      <a:txBody>
                        <a:bodyPr/>
                        <a:lstStyle/>
                        <a:p>
                          <a:endParaRPr lang="en-US"/>
                        </a:p>
                      </a:txBody>
                      <a:tcPr marL="9525" marR="9525" marT="9525" marB="0" anchor="b">
                        <a:blipFill>
                          <a:blip r:embed="rId8"/>
                          <a:stretch>
                            <a:fillRect l="-180822" t="-121277" r="-298630" b="-448936"/>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8"/>
                          <a:stretch>
                            <a:fillRect l="-83333" t="-221277" r="-404167" b="-348936"/>
                          </a:stretch>
                        </a:blipFill>
                      </a:tcPr>
                    </a:tc>
                    <a:tc>
                      <a:txBody>
                        <a:bodyPr/>
                        <a:lstStyle/>
                        <a:p>
                          <a:endParaRPr lang="en-US"/>
                        </a:p>
                      </a:txBody>
                      <a:tcPr marL="9525" marR="9525" marT="9525" marB="0" anchor="b">
                        <a:blipFill>
                          <a:blip r:embed="rId8"/>
                          <a:stretch>
                            <a:fillRect l="-180822" t="-221277" r="-298630" b="-348936"/>
                          </a:stretch>
                        </a:blipFill>
                      </a:tcPr>
                    </a:tc>
                    <a:tc>
                      <a:txBody>
                        <a:bodyPr/>
                        <a:lstStyle/>
                        <a:p>
                          <a:endParaRPr lang="en-US"/>
                        </a:p>
                      </a:txBody>
                      <a:tcPr marL="9525" marR="9525" marT="9525" marB="0" anchor="b">
                        <a:blipFill>
                          <a:blip r:embed="rId8"/>
                          <a:stretch>
                            <a:fillRect l="-284722" t="-221277" r="-202778" b="-348936"/>
                          </a:stretch>
                        </a:blipFill>
                      </a:tcPr>
                    </a:tc>
                    <a:tc>
                      <a:txBody>
                        <a:bodyPr/>
                        <a:lstStyle/>
                        <a:p>
                          <a:endParaRPr lang="en-US"/>
                        </a:p>
                      </a:txBody>
                      <a:tcPr marL="9525" marR="9525" marT="9525" marB="0" anchor="b">
                        <a:blipFill>
                          <a:blip r:embed="rId8"/>
                          <a:stretch>
                            <a:fillRect l="-384722" t="-221277" r="-102778" b="-348936"/>
                          </a:stretch>
                        </a:blipFill>
                      </a:tcPr>
                    </a:tc>
                    <a:tc>
                      <a:txBody>
                        <a:bodyPr/>
                        <a:lstStyle/>
                        <a:p>
                          <a:endParaRPr lang="en-US"/>
                        </a:p>
                      </a:txBody>
                      <a:tcPr marL="9525" marR="9525" marT="9525" marB="0" anchor="b">
                        <a:blipFill>
                          <a:blip r:embed="rId8"/>
                          <a:stretch>
                            <a:fillRect l="-484722" t="-221277" r="-2778"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8"/>
                          <a:stretch>
                            <a:fillRect l="-83333" t="-328261" r="-404167" b="-256522"/>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8"/>
                          <a:stretch>
                            <a:fillRect l="-284722" t="-328261" r="-202778" b="-256522"/>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8"/>
                          <a:stretch>
                            <a:fillRect l="-83333" t="-419149" r="-404167" b="-151064"/>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8"/>
                          <a:stretch>
                            <a:fillRect l="-384722" t="-419149" r="-102778" b="-151064"/>
                          </a:stretch>
                        </a:blipFill>
                      </a:tcPr>
                    </a:tc>
                    <a:tc>
                      <a:txBody>
                        <a:bodyPr/>
                        <a:lstStyle/>
                        <a:p>
                          <a:pPr algn="ctr" fontAlgn="b"/>
                          <a:r>
                            <a:rPr lang="en-US" sz="1800" u="none" strike="noStrike" dirty="0">
                              <a:solidFill>
                                <a:srgbClr val="FF0000"/>
                              </a:solidFill>
                              <a:effectLst/>
                            </a:rPr>
                            <a:t>18</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8"/>
                          <a:stretch>
                            <a:fillRect l="-83333" t="-519149" r="-404167" b="-51064"/>
                          </a:stretch>
                        </a:blipFill>
                      </a:tcPr>
                    </a:tc>
                    <a:tc>
                      <a:txBody>
                        <a:bodyPr/>
                        <a:lstStyle/>
                        <a:p>
                          <a:pPr algn="ctr" fontAlgn="b"/>
                          <a:r>
                            <a:rPr lang="en-US" sz="1800" u="none" strike="noStrike" dirty="0">
                              <a:solidFill>
                                <a:srgbClr val="FF0000"/>
                              </a:solidFill>
                              <a:effectLst/>
                            </a:rPr>
                            <a:t>13</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13</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a:blip r:embed="rId8"/>
                          <a:stretch>
                            <a:fillRect l="-484722" t="-519149" r="-2778"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mc:Choice xmlns:a14="http://schemas.microsoft.com/office/drawing/2010/main" Requires="a14">
          <p:sp>
            <p:nvSpPr>
              <p:cNvPr id="42" name="TextBox 41"/>
              <p:cNvSpPr txBox="1"/>
              <p:nvPr/>
            </p:nvSpPr>
            <p:spPr>
              <a:xfrm>
                <a:off x="344943" y="3954628"/>
                <a:ext cx="25183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a:rPr>
                        <m:t>=</m:t>
                      </m:r>
                      <m:r>
                        <a:rPr lang="en-US" b="0" i="1" smtClean="0">
                          <a:latin typeface="Cambria Math" panose="02040503050406030204" pitchFamily="18" charset="0"/>
                        </a:rPr>
                        <m:t>50</m:t>
                      </m:r>
                      <m:r>
                        <a:rPr lang="en-US" b="0" i="1" smtClean="0">
                          <a:latin typeface="Cambria Math"/>
                        </a:rPr>
                        <m:t>+</m:t>
                      </m:r>
                      <m:r>
                        <a:rPr lang="en-US" b="0" i="1" smtClean="0">
                          <a:latin typeface="Cambria Math" panose="02040503050406030204" pitchFamily="18" charset="0"/>
                        </a:rPr>
                        <m:t>18=68</m:t>
                      </m:r>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344943" y="3954628"/>
                <a:ext cx="2518318"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751211" y="2899697"/>
                <a:ext cx="658533" cy="37548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4</m:t>
                          </m:r>
                          <m:r>
                            <a:rPr lang="en-US" b="0" i="1" dirty="0" smtClean="0">
                              <a:latin typeface="Cambria Math"/>
                            </a:rPr>
                            <m:t>,</m:t>
                          </m:r>
                          <m:r>
                            <a:rPr lang="en-US" b="0" i="1" dirty="0" smtClean="0">
                              <a:latin typeface="Cambria Math" panose="02040503050406030204" pitchFamily="18" charset="0"/>
                            </a:rPr>
                            <m:t>5</m:t>
                          </m:r>
                        </m:e>
                      </m:acc>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751211" y="2899697"/>
                <a:ext cx="658533" cy="3754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4946182" y="2861297"/>
                <a:ext cx="658533"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r>
                        <a:rPr lang="en-US" b="0" i="1" dirty="0" smtClean="0">
                          <a:latin typeface="Cambria Math"/>
                        </a:rPr>
                        <m:t>,</m:t>
                      </m:r>
                      <m:r>
                        <a:rPr lang="en-US" b="0" i="1" dirty="0" smtClean="0">
                          <a:latin typeface="Cambria Math" panose="02040503050406030204" pitchFamily="18" charset="0"/>
                        </a:rPr>
                        <m:t>5</m:t>
                      </m:r>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4946182" y="2861297"/>
                <a:ext cx="658533"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334555" y="4348627"/>
                <a:ext cx="25287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a:rPr>
                        <m:t>=</m:t>
                      </m:r>
                      <m:r>
                        <a:rPr lang="en-US" b="0" i="1" smtClean="0">
                          <a:latin typeface="Cambria Math" panose="02040503050406030204" pitchFamily="18" charset="0"/>
                        </a:rPr>
                        <m:t>50</m:t>
                      </m:r>
                      <m:r>
                        <a:rPr lang="en-US" b="0" i="1" smtClean="0">
                          <a:latin typeface="Cambria Math"/>
                        </a:rPr>
                        <m:t>+</m:t>
                      </m:r>
                      <m:r>
                        <a:rPr lang="en-US" b="0" i="1" smtClean="0">
                          <a:latin typeface="Cambria Math" panose="02040503050406030204" pitchFamily="18" charset="0"/>
                        </a:rPr>
                        <m:t>14=64</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334555" y="4348627"/>
                <a:ext cx="2528706"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7" name="Table 46"/>
              <p:cNvGraphicFramePr>
                <a:graphicFrameLocks noGrp="1"/>
              </p:cNvGraphicFramePr>
              <p:nvPr>
                <p:extLst>
                  <p:ext uri="{D42A27DB-BD31-4B8C-83A1-F6EECF244321}">
                    <p14:modId xmlns:p14="http://schemas.microsoft.com/office/powerpoint/2010/main" val="355003681"/>
                  </p:ext>
                </p:extLst>
              </p:nvPr>
            </p:nvGraphicFramePr>
            <p:xfrm>
              <a:off x="6110630" y="3692627"/>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552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40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1"/>
                      </a:ext>
                    </a:extLst>
                  </a:tr>
                  <a:tr h="27940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2"/>
                      </a:ext>
                    </a:extLst>
                  </a:tr>
                  <a:tr h="27940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7940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7940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p:graphicFrame>
            <p:nvGraphicFramePr>
              <p:cNvPr id="47" name="Table 46"/>
              <p:cNvGraphicFramePr>
                <a:graphicFrameLocks noGrp="1"/>
              </p:cNvGraphicFramePr>
              <p:nvPr>
                <p:extLst>
                  <p:ext uri="{D42A27DB-BD31-4B8C-83A1-F6EECF244321}">
                    <p14:modId xmlns:p14="http://schemas.microsoft.com/office/powerpoint/2010/main" val="355003681"/>
                  </p:ext>
                </p:extLst>
              </p:nvPr>
            </p:nvGraphicFramePr>
            <p:xfrm>
              <a:off x="6110630" y="3692627"/>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3333" t="-121277" r="-404167" b="-448936"/>
                          </a:stretch>
                        </a:blipFill>
                      </a:tcPr>
                    </a:tc>
                    <a:tc>
                      <a:txBody>
                        <a:bodyPr/>
                        <a:lstStyle/>
                        <a:p>
                          <a:endParaRPr lang="en-US"/>
                        </a:p>
                      </a:txBody>
                      <a:tcPr marL="9525" marR="9525" marT="9525" marB="0" anchor="b">
                        <a:blipFill>
                          <a:blip r:embed="rId13"/>
                          <a:stretch>
                            <a:fillRect l="-180822" t="-121277" r="-298630" b="-448936"/>
                          </a:stretch>
                        </a:blipFill>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484722" t="-121277" r="-2778" b="-44893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3333" t="-221277" r="-404167" b="-348936"/>
                          </a:stretch>
                        </a:blipFill>
                      </a:tcPr>
                    </a:tc>
                    <a:tc>
                      <a:txBody>
                        <a:bodyPr/>
                        <a:lstStyle/>
                        <a:p>
                          <a:endParaRPr lang="en-US"/>
                        </a:p>
                      </a:txBody>
                      <a:tcPr marL="9525" marR="9525" marT="9525" marB="0" anchor="b">
                        <a:blipFill>
                          <a:blip r:embed="rId13"/>
                          <a:stretch>
                            <a:fillRect l="-180822" t="-221277" r="-298630" b="-348936"/>
                          </a:stretch>
                        </a:blipFill>
                      </a:tcPr>
                    </a:tc>
                    <a:tc>
                      <a:txBody>
                        <a:bodyPr/>
                        <a:lstStyle/>
                        <a:p>
                          <a:endParaRPr lang="en-US"/>
                        </a:p>
                      </a:txBody>
                      <a:tcPr marL="9525" marR="9525" marT="9525" marB="0" anchor="b">
                        <a:blipFill>
                          <a:blip r:embed="rId13"/>
                          <a:stretch>
                            <a:fillRect l="-284722" t="-221277" r="-202778" b="-348936"/>
                          </a:stretch>
                        </a:blipFill>
                      </a:tcPr>
                    </a:tc>
                    <a:tc>
                      <a:txBody>
                        <a:bodyPr/>
                        <a:lstStyle/>
                        <a:p>
                          <a:endParaRPr lang="en-US"/>
                        </a:p>
                      </a:txBody>
                      <a:tcPr marL="9525" marR="9525" marT="9525" marB="0" anchor="b">
                        <a:blipFill>
                          <a:blip r:embed="rId13"/>
                          <a:stretch>
                            <a:fillRect l="-384722" t="-221277" r="-102778" b="-348936"/>
                          </a:stretch>
                        </a:blipFill>
                      </a:tcPr>
                    </a:tc>
                    <a:tc>
                      <a:txBody>
                        <a:bodyPr/>
                        <a:lstStyle/>
                        <a:p>
                          <a:endParaRPr lang="en-US"/>
                        </a:p>
                      </a:txBody>
                      <a:tcPr marL="9525" marR="9525" marT="9525" marB="0" anchor="b">
                        <a:blipFill>
                          <a:blip r:embed="rId13"/>
                          <a:stretch>
                            <a:fillRect l="-484722" t="-221277" r="-2778"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3333" t="-328261" r="-404167" b="-256522"/>
                          </a:stretch>
                        </a:blipFill>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284722" t="-328261" r="-202778" b="-256522"/>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484722" t="-328261" r="-2778" b="-256522"/>
                          </a:stretch>
                        </a:blipFill>
                      </a:tcPr>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3333" t="-419149" r="-404167" b="-151064"/>
                          </a:stretch>
                        </a:blipFill>
                      </a:tcPr>
                    </a:tc>
                    <a:tc>
                      <a:txBody>
                        <a:bodyPr/>
                        <a:lstStyle/>
                        <a:p>
                          <a:endParaRPr lang="en-US"/>
                        </a:p>
                      </a:txBody>
                      <a:tcPr marL="9525" marR="9525" marT="9525" marB="0" anchor="b">
                        <a:blipFill>
                          <a:blip r:embed="rId13"/>
                          <a:stretch>
                            <a:fillRect l="-180822" t="-419149" r="-298630" b="-151064"/>
                          </a:stretch>
                        </a:blipFill>
                      </a:tcPr>
                    </a:tc>
                    <a:tc>
                      <a:txBody>
                        <a:bodyPr/>
                        <a:lstStyle/>
                        <a:p>
                          <a:endParaRPr lang="en-US"/>
                        </a:p>
                      </a:txBody>
                      <a:tcPr marL="9525" marR="9525" marT="9525" marB="0" anchor="b">
                        <a:blipFill>
                          <a:blip r:embed="rId13"/>
                          <a:stretch>
                            <a:fillRect l="-284722" t="-419149" r="-202778" b="-151064"/>
                          </a:stretch>
                        </a:blipFill>
                      </a:tcPr>
                    </a:tc>
                    <a:tc>
                      <a:txBody>
                        <a:bodyPr/>
                        <a:lstStyle/>
                        <a:p>
                          <a:endParaRPr lang="en-US"/>
                        </a:p>
                      </a:txBody>
                      <a:tcPr marL="9525" marR="9525" marT="9525" marB="0" anchor="b">
                        <a:blipFill>
                          <a:blip r:embed="rId13"/>
                          <a:stretch>
                            <a:fillRect l="-384722" t="-419149" r="-102778" b="-151064"/>
                          </a:stretch>
                        </a:blipFill>
                      </a:tcPr>
                    </a:tc>
                    <a:tc>
                      <a:txBody>
                        <a:bodyPr/>
                        <a:lstStyle/>
                        <a:p>
                          <a:endParaRPr lang="en-US"/>
                        </a:p>
                      </a:txBody>
                      <a:tcPr marL="9525" marR="9525" marT="9525" marB="0" anchor="b">
                        <a:blipFill>
                          <a:blip r:embed="rId13"/>
                          <a:stretch>
                            <a:fillRect l="-484722" t="-419149" r="-2778" b="-151064"/>
                          </a:stretch>
                        </a:blipFill>
                      </a:tcPr>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3333" t="-519149" r="-404167" b="-51064"/>
                          </a:stretch>
                        </a:blipFill>
                      </a:tcPr>
                    </a:tc>
                    <a:tc>
                      <a:txBody>
                        <a:bodyPr/>
                        <a:lstStyle/>
                        <a:p>
                          <a:endParaRPr lang="en-US"/>
                        </a:p>
                      </a:txBody>
                      <a:tcPr marL="9525" marR="9525" marT="9525" marB="0" anchor="b">
                        <a:blipFill>
                          <a:blip r:embed="rId13"/>
                          <a:stretch>
                            <a:fillRect l="-180822" t="-519149" r="-298630" b="-51064"/>
                          </a:stretch>
                        </a:blip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384722" t="-519149" r="-102778" b="-51064"/>
                          </a:stretch>
                        </a:blipFill>
                      </a:tcPr>
                    </a:tc>
                    <a:tc>
                      <a:txBody>
                        <a:bodyPr/>
                        <a:lstStyle/>
                        <a:p>
                          <a:endParaRPr lang="en-US"/>
                        </a:p>
                      </a:txBody>
                      <a:tcPr marL="9525" marR="9525" marT="9525" marB="0" anchor="b">
                        <a:blipFill>
                          <a:blip r:embed="rId13"/>
                          <a:stretch>
                            <a:fillRect l="-484722" t="-519149" r="-2778"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9" name="Table 48"/>
              <p:cNvGraphicFramePr>
                <a:graphicFrameLocks noGrp="1"/>
              </p:cNvGraphicFramePr>
              <p:nvPr>
                <p:extLst>
                  <p:ext uri="{D42A27DB-BD31-4B8C-83A1-F6EECF244321}">
                    <p14:modId xmlns:p14="http://schemas.microsoft.com/office/powerpoint/2010/main" val="53375342"/>
                  </p:ext>
                </p:extLst>
              </p:nvPr>
            </p:nvGraphicFramePr>
            <p:xfrm>
              <a:off x="3214098" y="4023807"/>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552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40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1"/>
                      </a:ext>
                    </a:extLst>
                  </a:tr>
                  <a:tr h="27940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2"/>
                      </a:ext>
                    </a:extLst>
                  </a:tr>
                  <a:tr h="27940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7940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7940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p:graphicFrame>
            <p:nvGraphicFramePr>
              <p:cNvPr id="49" name="Table 48"/>
              <p:cNvGraphicFramePr>
                <a:graphicFrameLocks noGrp="1"/>
              </p:cNvGraphicFramePr>
              <p:nvPr>
                <p:extLst>
                  <p:ext uri="{D42A27DB-BD31-4B8C-83A1-F6EECF244321}">
                    <p14:modId xmlns:p14="http://schemas.microsoft.com/office/powerpoint/2010/main" val="53375342"/>
                  </p:ext>
                </p:extLst>
              </p:nvPr>
            </p:nvGraphicFramePr>
            <p:xfrm>
              <a:off x="3214098" y="4023807"/>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3333" t="-123913" r="-404167" b="-458696"/>
                          </a:stretch>
                        </a:blipFill>
                      </a:tcPr>
                    </a:tc>
                    <a:tc>
                      <a:txBody>
                        <a:bodyPr/>
                        <a:lstStyle/>
                        <a:p>
                          <a:endParaRPr lang="en-US"/>
                        </a:p>
                      </a:txBody>
                      <a:tcPr marL="9525" marR="9525" marT="9525" marB="0" anchor="b">
                        <a:blipFill>
                          <a:blip r:embed="rId14"/>
                          <a:stretch>
                            <a:fillRect l="-180822" t="-123913" r="-298630" b="-458696"/>
                          </a:stretch>
                        </a:blipFill>
                      </a:tcPr>
                    </a:tc>
                    <a:tc>
                      <a:txBody>
                        <a:bodyPr/>
                        <a:lstStyle/>
                        <a:p>
                          <a:pPr algn="ctr" fontAlgn="b"/>
                          <a:r>
                            <a:rPr lang="en-US" sz="1800" u="none" strike="noStrike" dirty="0">
                              <a:effectLst/>
                            </a:rPr>
                            <a:t>12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484722" t="-123913" r="-2778"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3333" t="-219149" r="-404167" b="-348936"/>
                          </a:stretch>
                        </a:blipFill>
                      </a:tcPr>
                    </a:tc>
                    <a:tc>
                      <a:txBody>
                        <a:bodyPr/>
                        <a:lstStyle/>
                        <a:p>
                          <a:endParaRPr lang="en-US"/>
                        </a:p>
                      </a:txBody>
                      <a:tcPr marL="9525" marR="9525" marT="9525" marB="0" anchor="b">
                        <a:blipFill>
                          <a:blip r:embed="rId14"/>
                          <a:stretch>
                            <a:fillRect l="-180822" t="-219149" r="-298630" b="-348936"/>
                          </a:stretch>
                        </a:blipFill>
                      </a:tcPr>
                    </a:tc>
                    <a:tc>
                      <a:txBody>
                        <a:bodyPr/>
                        <a:lstStyle/>
                        <a:p>
                          <a:endParaRPr lang="en-US"/>
                        </a:p>
                      </a:txBody>
                      <a:tcPr marL="9525" marR="9525" marT="9525" marB="0" anchor="b">
                        <a:blipFill>
                          <a:blip r:embed="rId14"/>
                          <a:stretch>
                            <a:fillRect l="-284722" t="-219149" r="-202778" b="-348936"/>
                          </a:stretch>
                        </a:blipFill>
                      </a:tcPr>
                    </a:tc>
                    <a:tc>
                      <a:txBody>
                        <a:bodyPr/>
                        <a:lstStyle/>
                        <a:p>
                          <a:endParaRPr lang="en-US"/>
                        </a:p>
                      </a:txBody>
                      <a:tcPr marL="9525" marR="9525" marT="9525" marB="0" anchor="b">
                        <a:blipFill>
                          <a:blip r:embed="rId14"/>
                          <a:stretch>
                            <a:fillRect l="-384722" t="-219149" r="-102778" b="-348936"/>
                          </a:stretch>
                        </a:blipFill>
                      </a:tcPr>
                    </a:tc>
                    <a:tc>
                      <a:txBody>
                        <a:bodyPr/>
                        <a:lstStyle/>
                        <a:p>
                          <a:endParaRPr lang="en-US"/>
                        </a:p>
                      </a:txBody>
                      <a:tcPr marL="9525" marR="9525" marT="9525" marB="0" anchor="b">
                        <a:blipFill>
                          <a:blip r:embed="rId14"/>
                          <a:stretch>
                            <a:fillRect l="-484722" t="-219149" r="-2778"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3333" t="-319149" r="-404167" b="-248936"/>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284722" t="-319149" r="-202778" b="-248936"/>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484722" t="-319149" r="-2778" b="-248936"/>
                          </a:stretch>
                        </a:blipFill>
                      </a:tcPr>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3333" t="-428261" r="-404167" b="-154348"/>
                          </a:stretch>
                        </a:blipFill>
                      </a:tcPr>
                    </a:tc>
                    <a:tc>
                      <a:txBody>
                        <a:bodyPr/>
                        <a:lstStyle/>
                        <a:p>
                          <a:endParaRPr lang="en-US"/>
                        </a:p>
                      </a:txBody>
                      <a:tcPr marL="9525" marR="9525" marT="9525" marB="0" anchor="b">
                        <a:blipFill>
                          <a:blip r:embed="rId14"/>
                          <a:stretch>
                            <a:fillRect l="-180822" t="-428261" r="-298630" b="-154348"/>
                          </a:stretch>
                        </a:blipFill>
                      </a:tcPr>
                    </a:tc>
                    <a:tc>
                      <a:txBody>
                        <a:bodyPr/>
                        <a:lstStyle/>
                        <a:p>
                          <a:endParaRPr lang="en-US"/>
                        </a:p>
                      </a:txBody>
                      <a:tcPr marL="9525" marR="9525" marT="9525" marB="0" anchor="b">
                        <a:blipFill>
                          <a:blip r:embed="rId14"/>
                          <a:stretch>
                            <a:fillRect l="-284722" t="-428261" r="-202778" b="-154348"/>
                          </a:stretch>
                        </a:blipFill>
                      </a:tcPr>
                    </a:tc>
                    <a:tc>
                      <a:txBody>
                        <a:bodyPr/>
                        <a:lstStyle/>
                        <a:p>
                          <a:endParaRPr lang="en-US"/>
                        </a:p>
                      </a:txBody>
                      <a:tcPr marL="9525" marR="9525" marT="9525" marB="0" anchor="b">
                        <a:blipFill>
                          <a:blip r:embed="rId14"/>
                          <a:stretch>
                            <a:fillRect l="-384722" t="-428261" r="-102778" b="-154348"/>
                          </a:stretch>
                        </a:blipFill>
                      </a:tcPr>
                    </a:tc>
                    <a:tc>
                      <a:txBody>
                        <a:bodyPr/>
                        <a:lstStyle/>
                        <a:p>
                          <a:endParaRPr lang="en-US"/>
                        </a:p>
                      </a:txBody>
                      <a:tcPr marL="9525" marR="9525" marT="9525" marB="0" anchor="b">
                        <a:blipFill>
                          <a:blip r:embed="rId14"/>
                          <a:stretch>
                            <a:fillRect l="-484722" t="-428261" r="-2778" b="-154348"/>
                          </a:stretch>
                        </a:blipFill>
                      </a:tcPr>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3333" t="-517021" r="-404167" b="-51064"/>
                          </a:stretch>
                        </a:blipFill>
                      </a:tcPr>
                    </a:tc>
                    <a:tc>
                      <a:txBody>
                        <a:bodyPr/>
                        <a:lstStyle/>
                        <a:p>
                          <a:endParaRPr lang="en-US"/>
                        </a:p>
                      </a:txBody>
                      <a:tcPr marL="9525" marR="9525" marT="9525" marB="0" anchor="b">
                        <a:blipFill>
                          <a:blip r:embed="rId14"/>
                          <a:stretch>
                            <a:fillRect l="-180822" t="-517021" r="-298630" b="-51064"/>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384722" t="-517021" r="-102778" b="-51064"/>
                          </a:stretch>
                        </a:blipFill>
                      </a:tcPr>
                    </a:tc>
                    <a:tc>
                      <a:txBody>
                        <a:bodyPr/>
                        <a:lstStyle/>
                        <a:p>
                          <a:endParaRPr lang="en-US"/>
                        </a:p>
                      </a:txBody>
                      <a:tcPr marL="9525" marR="9525" marT="9525" marB="0" anchor="b">
                        <a:blipFill>
                          <a:blip r:embed="rId14"/>
                          <a:stretch>
                            <a:fillRect l="-484722" t="-517021" r="-2778" b="-51064"/>
                          </a:stretch>
                        </a:blipFill>
                      </a:tcP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133026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42" grpId="0"/>
      <p:bldP spid="44" grpId="0"/>
      <p:bldP spid="45"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1" name="TextBox 30"/>
              <p:cNvSpPr txBox="1"/>
              <p:nvPr/>
            </p:nvSpPr>
            <p:spPr>
              <a:xfrm>
                <a:off x="248636" y="5861632"/>
                <a:ext cx="26720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r>
                        <a:rPr lang="en-US" b="0" i="1" smtClean="0">
                          <a:latin typeface="Cambria Math" panose="02040503050406030204" pitchFamily="18" charset="0"/>
                        </a:rPr>
                        <m:t>0</m:t>
                      </m:r>
                      <m:r>
                        <a:rPr lang="en-US" b="0" i="1" smtClean="0">
                          <a:latin typeface="Cambria Math"/>
                        </a:rPr>
                        <m:t>+</m:t>
                      </m:r>
                      <m:r>
                        <a:rPr lang="en-US" b="0" i="1" smtClean="0">
                          <a:latin typeface="Cambria Math" panose="02040503050406030204" pitchFamily="18" charset="0"/>
                        </a:rPr>
                        <m:t>12</m:t>
                      </m:r>
                      <m:r>
                        <a:rPr lang="en-US" b="0" i="1" smtClean="0">
                          <a:latin typeface="Cambria Math"/>
                        </a:rPr>
                        <m:t>+</m:t>
                      </m:r>
                      <m:r>
                        <a:rPr lang="en-US" b="0" i="1" smtClean="0">
                          <a:latin typeface="Cambria Math" panose="02040503050406030204" pitchFamily="18" charset="0"/>
                        </a:rPr>
                        <m:t>0</m:t>
                      </m:r>
                      <m:r>
                        <a:rPr lang="en-US" b="0" i="1" smtClean="0">
                          <a:latin typeface="Cambria Math"/>
                        </a:rPr>
                        <m:t>+0+0</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248636" y="5861632"/>
                <a:ext cx="2672014" cy="369332"/>
              </a:xfrm>
              <a:prstGeom prst="rect">
                <a:avLst/>
              </a:prstGeom>
              <a:blipFill>
                <a:blip r:embed="rId3"/>
                <a:stretch>
                  <a:fillRect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2886191" y="5653005"/>
                <a:ext cx="25437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=0+</m:t>
                      </m:r>
                      <m:r>
                        <a:rPr lang="en-US" b="0" i="1" smtClean="0">
                          <a:latin typeface="Cambria Math" panose="02040503050406030204" pitchFamily="18" charset="0"/>
                        </a:rPr>
                        <m:t>0</m:t>
                      </m:r>
                      <m:r>
                        <a:rPr lang="en-US" b="0" i="1" smtClean="0">
                          <a:latin typeface="Cambria Math"/>
                        </a:rPr>
                        <m:t>+0+0+0</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2886191" y="5653005"/>
                <a:ext cx="254377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2903444" y="5994387"/>
                <a:ext cx="21691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𝑇</m:t>
                      </m:r>
                      <m:r>
                        <a:rPr lang="en-US" b="0" i="1" smtClean="0">
                          <a:latin typeface="Cambria Math"/>
                        </a:rPr>
                        <m:t>𝑅</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m:t>
                      </m:r>
                      <m:r>
                        <a:rPr lang="en-US" b="0" i="1" smtClean="0">
                          <a:latin typeface="Cambria Math" panose="02040503050406030204" pitchFamily="18" charset="0"/>
                        </a:rPr>
                        <m:t>12</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2903444" y="5994387"/>
                <a:ext cx="216918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326474" y="2084008"/>
                <a:ext cx="20221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a:rPr>
                        <m:t>=</m:t>
                      </m:r>
                      <m:r>
                        <a:rPr lang="en-US" b="0" i="1" smtClean="0">
                          <a:latin typeface="Cambria Math" panose="02040503050406030204" pitchFamily="18" charset="0"/>
                        </a:rPr>
                        <m:t>47+12 </m:t>
                      </m:r>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326474" y="2084008"/>
                <a:ext cx="2022157" cy="369332"/>
              </a:xfrm>
              <a:prstGeom prst="rect">
                <a:avLst/>
              </a:prstGeom>
              <a:blipFill>
                <a:blip r:embed="rId6"/>
                <a:stretch>
                  <a:fillRect/>
                </a:stretch>
              </a:blipFill>
            </p:spPr>
            <p:txBody>
              <a:bodyPr/>
              <a:lstStyle/>
              <a:p>
                <a:r>
                  <a:rPr lang="en-US">
                    <a:noFill/>
                  </a:rPr>
                  <a:t> </a:t>
                </a:r>
              </a:p>
            </p:txBody>
          </p:sp>
        </mc:Fallback>
      </mc:AlternateContent>
      <p:grpSp>
        <p:nvGrpSpPr>
          <p:cNvPr id="3" name="Group 2"/>
          <p:cNvGrpSpPr/>
          <p:nvPr/>
        </p:nvGrpSpPr>
        <p:grpSpPr>
          <a:xfrm>
            <a:off x="2536182" y="1707727"/>
            <a:ext cx="3185120" cy="2015750"/>
            <a:chOff x="2419595" y="1827974"/>
            <a:chExt cx="3185120" cy="2015750"/>
          </a:xfrm>
        </p:grpSpPr>
        <p:grpSp>
          <p:nvGrpSpPr>
            <p:cNvPr id="17" name="Group 16"/>
            <p:cNvGrpSpPr/>
            <p:nvPr/>
          </p:nvGrpSpPr>
          <p:grpSpPr>
            <a:xfrm>
              <a:off x="2419595" y="1827974"/>
              <a:ext cx="2540738" cy="1296559"/>
              <a:chOff x="1164872" y="1829219"/>
              <a:chExt cx="2540738" cy="1296559"/>
            </a:xfrm>
          </p:grpSpPr>
          <p:sp>
            <p:nvSpPr>
              <p:cNvPr id="4" name="Oval 3"/>
              <p:cNvSpPr/>
              <p:nvPr/>
            </p:nvSpPr>
            <p:spPr bwMode="auto">
              <a:xfrm>
                <a:off x="2206208" y="1829219"/>
                <a:ext cx="580560" cy="53698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47</a:t>
                </a:r>
                <a:endParaRPr kumimoji="0" lang="en-US" sz="1600" b="0" i="0" u="none" strike="noStrike" cap="none" normalizeH="0" baseline="0" dirty="0">
                  <a:ln>
                    <a:noFill/>
                  </a:ln>
                  <a:solidFill>
                    <a:schemeClr val="tx1"/>
                  </a:solidFill>
                  <a:effectLst/>
                </a:endParaRPr>
              </a:p>
            </p:txBody>
          </p:sp>
          <p:sp>
            <p:nvSpPr>
              <p:cNvPr id="5" name="Oval 4"/>
              <p:cNvSpPr/>
              <p:nvPr/>
            </p:nvSpPr>
            <p:spPr bwMode="auto">
              <a:xfrm>
                <a:off x="1164872" y="2589006"/>
                <a:ext cx="658533" cy="5367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a:t>
                </a:r>
              </a:p>
            </p:txBody>
          </p:sp>
          <p:sp>
            <p:nvSpPr>
              <p:cNvPr id="6" name="Oval 5"/>
              <p:cNvSpPr/>
              <p:nvPr/>
            </p:nvSpPr>
            <p:spPr bwMode="auto">
              <a:xfrm>
                <a:off x="3057851" y="2585330"/>
                <a:ext cx="647759" cy="5367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50</a:t>
                </a:r>
              </a:p>
            </p:txBody>
          </p:sp>
          <p:cxnSp>
            <p:nvCxnSpPr>
              <p:cNvPr id="7" name="Straight Arrow Connector 6"/>
              <p:cNvCxnSpPr>
                <a:stCxn id="4" idx="3"/>
                <a:endCxn id="5" idx="0"/>
              </p:cNvCxnSpPr>
              <p:nvPr/>
            </p:nvCxnSpPr>
            <p:spPr bwMode="auto">
              <a:xfrm flipH="1">
                <a:off x="1494139" y="2287565"/>
                <a:ext cx="797090" cy="3014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stCxn id="4" idx="5"/>
                <a:endCxn id="6" idx="0"/>
              </p:cNvCxnSpPr>
              <p:nvPr/>
            </p:nvCxnSpPr>
            <p:spPr bwMode="auto">
              <a:xfrm>
                <a:off x="2701747" y="2287565"/>
                <a:ext cx="679984" cy="29776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0" name="TextBox 9"/>
                  <p:cNvSpPr txBox="1"/>
                  <p:nvPr/>
                </p:nvSpPr>
                <p:spPr>
                  <a:xfrm>
                    <a:off x="2829788" y="2067116"/>
                    <a:ext cx="658533"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2,1</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829788" y="2067116"/>
                    <a:ext cx="658533"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486164" y="2123382"/>
                    <a:ext cx="658533" cy="36990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a:rPr>
                                <m:t>2,1</m:t>
                              </m:r>
                            </m:e>
                          </m:acc>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486164" y="2123382"/>
                    <a:ext cx="658533" cy="369909"/>
                  </a:xfrm>
                  <a:prstGeom prst="rect">
                    <a:avLst/>
                  </a:prstGeom>
                  <a:blipFill>
                    <a:blip r:embed="rId8"/>
                    <a:stretch>
                      <a:fillRect/>
                    </a:stretch>
                  </a:blipFill>
                </p:spPr>
                <p:txBody>
                  <a:bodyPr/>
                  <a:lstStyle/>
                  <a:p>
                    <a:r>
                      <a:rPr lang="en-US">
                        <a:noFill/>
                      </a:rPr>
                      <a:t> </a:t>
                    </a:r>
                  </a:p>
                </p:txBody>
              </p:sp>
            </mc:Fallback>
          </mc:AlternateContent>
        </p:grpSp>
        <p:cxnSp>
          <p:nvCxnSpPr>
            <p:cNvPr id="9" name="Straight Arrow Connector 8"/>
            <p:cNvCxnSpPr/>
            <p:nvPr/>
          </p:nvCxnSpPr>
          <p:spPr bwMode="auto">
            <a:xfrm flipH="1">
              <a:off x="4145819" y="3078800"/>
              <a:ext cx="288935" cy="2616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1"/>
            <p:cNvSpPr/>
            <p:nvPr/>
          </p:nvSpPr>
          <p:spPr bwMode="auto">
            <a:xfrm>
              <a:off x="3735973" y="3320736"/>
              <a:ext cx="613910" cy="52298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68</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30" name="Oval 29"/>
            <p:cNvSpPr/>
            <p:nvPr/>
          </p:nvSpPr>
          <p:spPr bwMode="auto">
            <a:xfrm>
              <a:off x="5030529" y="3295647"/>
              <a:ext cx="554312" cy="538391"/>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64</a:t>
              </a:r>
            </a:p>
          </p:txBody>
        </p:sp>
        <p:cxnSp>
          <p:nvCxnSpPr>
            <p:cNvPr id="14" name="Straight Arrow Connector 13"/>
            <p:cNvCxnSpPr/>
            <p:nvPr/>
          </p:nvCxnSpPr>
          <p:spPr bwMode="auto">
            <a:xfrm>
              <a:off x="4873549" y="3032463"/>
              <a:ext cx="359109" cy="2771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4" name="TextBox 43"/>
                <p:cNvSpPr txBox="1"/>
                <p:nvPr/>
              </p:nvSpPr>
              <p:spPr>
                <a:xfrm>
                  <a:off x="3751211" y="2899697"/>
                  <a:ext cx="658533" cy="37548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4</m:t>
                            </m:r>
                            <m:r>
                              <a:rPr lang="en-US" b="0" i="1" dirty="0" smtClean="0">
                                <a:latin typeface="Cambria Math"/>
                              </a:rPr>
                              <m:t>,</m:t>
                            </m:r>
                            <m:r>
                              <a:rPr lang="en-US" b="0" i="1" dirty="0" smtClean="0">
                                <a:latin typeface="Cambria Math" panose="02040503050406030204" pitchFamily="18" charset="0"/>
                              </a:rPr>
                              <m:t>5</m:t>
                            </m:r>
                          </m:e>
                        </m:acc>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751211" y="2899697"/>
                  <a:ext cx="658533" cy="3754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4946182" y="2861297"/>
                  <a:ext cx="658533"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r>
                          <a:rPr lang="en-US" b="0" i="1" dirty="0" smtClean="0">
                            <a:latin typeface="Cambria Math"/>
                          </a:rPr>
                          <m:t>,</m:t>
                        </m:r>
                        <m:r>
                          <a:rPr lang="en-US" b="0" i="1" dirty="0" smtClean="0">
                            <a:latin typeface="Cambria Math" panose="02040503050406030204" pitchFamily="18" charset="0"/>
                          </a:rPr>
                          <m:t>5</m:t>
                        </m:r>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4946182" y="2861297"/>
                  <a:ext cx="658533" cy="369332"/>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graphicFrame>
            <p:nvGraphicFramePr>
              <p:cNvPr id="38" name="Table 37"/>
              <p:cNvGraphicFramePr>
                <a:graphicFrameLocks noGrp="1"/>
              </p:cNvGraphicFramePr>
              <p:nvPr>
                <p:extLst>
                  <p:ext uri="{D42A27DB-BD31-4B8C-83A1-F6EECF244321}">
                    <p14:modId xmlns:p14="http://schemas.microsoft.com/office/powerpoint/2010/main" val="2966338416"/>
                  </p:ext>
                </p:extLst>
              </p:nvPr>
            </p:nvGraphicFramePr>
            <p:xfrm>
              <a:off x="326474" y="3922626"/>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7965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65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0</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15</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2</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27965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12</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22</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20</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65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14</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2</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0</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7965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7965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0</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p:graphicFrame>
            <p:nvGraphicFramePr>
              <p:cNvPr id="38" name="Table 37"/>
              <p:cNvGraphicFramePr>
                <a:graphicFrameLocks noGrp="1"/>
              </p:cNvGraphicFramePr>
              <p:nvPr>
                <p:extLst>
                  <p:ext uri="{D42A27DB-BD31-4B8C-83A1-F6EECF244321}">
                    <p14:modId xmlns:p14="http://schemas.microsoft.com/office/powerpoint/2010/main" val="2966338416"/>
                  </p:ext>
                </p:extLst>
              </p:nvPr>
            </p:nvGraphicFramePr>
            <p:xfrm>
              <a:off x="326474" y="3922626"/>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1"/>
                          <a:stretch>
                            <a:fillRect l="-85294" t="-123913" r="-408824" b="-458696"/>
                          </a:stretch>
                        </a:blipFill>
                      </a:tcPr>
                    </a:tc>
                    <a:tc>
                      <a:txBody>
                        <a:bodyPr/>
                        <a:lstStyle/>
                        <a:p>
                          <a:endParaRPr lang="en-US"/>
                        </a:p>
                      </a:txBody>
                      <a:tcPr marL="9525" marR="9525" marT="9525" marB="0" anchor="b">
                        <a:blipFill>
                          <a:blip r:embed="rId11"/>
                          <a:stretch>
                            <a:fillRect l="-182609" t="-123913" r="-302899" b="-458696"/>
                          </a:stretch>
                        </a:blipFill>
                      </a:tcPr>
                    </a:tc>
                    <a:tc>
                      <a:txBody>
                        <a:bodyPr/>
                        <a:lstStyle/>
                        <a:p>
                          <a:endParaRPr lang="en-US"/>
                        </a:p>
                      </a:txBody>
                      <a:tcPr marL="9525" marR="9525" marT="9525" marB="0" anchor="b">
                        <a:blipFill>
                          <a:blip r:embed="rId11"/>
                          <a:stretch>
                            <a:fillRect l="-282609" t="-123913" r="-202899" b="-458696"/>
                          </a:stretch>
                        </a:blipFill>
                      </a:tcPr>
                    </a:tc>
                    <a:tc>
                      <a:txBody>
                        <a:bodyPr/>
                        <a:lstStyle/>
                        <a:p>
                          <a:endParaRPr lang="en-US"/>
                        </a:p>
                      </a:txBody>
                      <a:tcPr marL="9525" marR="9525" marT="9525" marB="0" anchor="b">
                        <a:blipFill>
                          <a:blip r:embed="rId11"/>
                          <a:stretch>
                            <a:fillRect l="-382609" t="-123913" r="-102899" b="-458696"/>
                          </a:stretch>
                        </a:blipFill>
                      </a:tcPr>
                    </a:tc>
                    <a:tc>
                      <a:txBody>
                        <a:bodyPr/>
                        <a:lstStyle/>
                        <a:p>
                          <a:endParaRPr lang="en-US"/>
                        </a:p>
                      </a:txBody>
                      <a:tcPr marL="9525" marR="9525" marT="9525" marB="0" anchor="b">
                        <a:blipFill>
                          <a:blip r:embed="rId11"/>
                          <a:stretch>
                            <a:fillRect l="-482609" t="-123913" r="-2899"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1"/>
                          <a:stretch>
                            <a:fillRect l="-85294" t="-219149" r="-408824" b="-348936"/>
                          </a:stretch>
                        </a:blipFill>
                      </a:tcPr>
                    </a:tc>
                    <a:tc>
                      <a:txBody>
                        <a:bodyPr/>
                        <a:lstStyle/>
                        <a:p>
                          <a:endParaRPr lang="en-US"/>
                        </a:p>
                      </a:txBody>
                      <a:tcPr marL="9525" marR="9525" marT="9525" marB="0" anchor="b">
                        <a:blipFill>
                          <a:blip r:embed="rId11"/>
                          <a:stretch>
                            <a:fillRect l="-182609" t="-219149" r="-302899" b="-348936"/>
                          </a:stretch>
                        </a:blipFill>
                      </a:tcPr>
                    </a:tc>
                    <a:tc>
                      <a:txBody>
                        <a:bodyPr/>
                        <a:lstStyle/>
                        <a:p>
                          <a:endParaRPr lang="en-US"/>
                        </a:p>
                      </a:txBody>
                      <a:tcPr marL="9525" marR="9525" marT="9525" marB="0" anchor="b">
                        <a:blipFill>
                          <a:blip r:embed="rId11"/>
                          <a:stretch>
                            <a:fillRect l="-282609" t="-219149" r="-202899" b="-348936"/>
                          </a:stretch>
                        </a:blipFill>
                      </a:tcPr>
                    </a:tc>
                    <a:tc>
                      <a:txBody>
                        <a:bodyPr/>
                        <a:lstStyle/>
                        <a:p>
                          <a:endParaRPr lang="en-US"/>
                        </a:p>
                      </a:txBody>
                      <a:tcPr marL="9525" marR="9525" marT="9525" marB="0" anchor="b">
                        <a:blipFill>
                          <a:blip r:embed="rId11"/>
                          <a:stretch>
                            <a:fillRect l="-382609" t="-219149" r="-102899" b="-348936"/>
                          </a:stretch>
                        </a:blipFill>
                      </a:tcPr>
                    </a:tc>
                    <a:tc>
                      <a:txBody>
                        <a:bodyPr/>
                        <a:lstStyle/>
                        <a:p>
                          <a:endParaRPr lang="en-US"/>
                        </a:p>
                      </a:txBody>
                      <a:tcPr marL="9525" marR="9525" marT="9525" marB="0" anchor="b">
                        <a:blipFill>
                          <a:blip r:embed="rId11"/>
                          <a:stretch>
                            <a:fillRect l="-482609" t="-219149" r="-2899"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1"/>
                          <a:stretch>
                            <a:fillRect l="-85294" t="-319149" r="-408824" b="-248936"/>
                          </a:stretch>
                        </a:blipFill>
                      </a:tcPr>
                    </a:tc>
                    <a:tc>
                      <a:txBody>
                        <a:bodyPr/>
                        <a:lstStyle/>
                        <a:p>
                          <a:pPr algn="ctr" fontAlgn="b"/>
                          <a:r>
                            <a:rPr lang="en-US" sz="1800" u="none" strike="noStrike" dirty="0">
                              <a:solidFill>
                                <a:schemeClr val="tx1"/>
                              </a:solidFill>
                              <a:effectLst/>
                            </a:rPr>
                            <a:t>14</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282609" t="-319149" r="-202899" b="-248936"/>
                          </a:stretch>
                        </a:blipFill>
                      </a:tcPr>
                    </a:tc>
                    <a:tc>
                      <a:txBody>
                        <a:bodyPr/>
                        <a:lstStyle/>
                        <a:p>
                          <a:endParaRPr lang="en-US"/>
                        </a:p>
                      </a:txBody>
                      <a:tcPr marL="9525" marR="9525" marT="9525" marB="0" anchor="b">
                        <a:blipFill>
                          <a:blip r:embed="rId11"/>
                          <a:stretch>
                            <a:fillRect l="-382609" t="-319149" r="-102899" b="-248936"/>
                          </a:stretch>
                        </a:blipFill>
                      </a:tcPr>
                    </a:tc>
                    <a:tc>
                      <a:txBody>
                        <a:bodyPr/>
                        <a:lstStyle/>
                        <a:p>
                          <a:endParaRPr lang="en-US"/>
                        </a:p>
                      </a:txBody>
                      <a:tcPr marL="9525" marR="9525" marT="9525" marB="0" anchor="b">
                        <a:blipFill>
                          <a:blip r:embed="rId11"/>
                          <a:stretch>
                            <a:fillRect l="-482609" t="-319149" r="-2899" b="-248936"/>
                          </a:stretch>
                        </a:blipFill>
                      </a:tcPr>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1"/>
                          <a:stretch>
                            <a:fillRect l="-85294" t="-428261" r="-408824" b="-154348"/>
                          </a:stretch>
                        </a:blipFill>
                      </a:tcPr>
                    </a:tc>
                    <a:tc>
                      <a:txBody>
                        <a:bodyPr/>
                        <a:lstStyle/>
                        <a:p>
                          <a:endParaRPr lang="en-US"/>
                        </a:p>
                      </a:txBody>
                      <a:tcPr marL="9525" marR="9525" marT="9525" marB="0" anchor="b">
                        <a:blipFill>
                          <a:blip r:embed="rId11"/>
                          <a:stretch>
                            <a:fillRect l="-182609" t="-428261" r="-302899" b="-154348"/>
                          </a:stretch>
                        </a:blipFill>
                      </a:tcPr>
                    </a:tc>
                    <a:tc>
                      <a:txBody>
                        <a:bodyPr/>
                        <a:lstStyle/>
                        <a:p>
                          <a:endParaRPr lang="en-US"/>
                        </a:p>
                      </a:txBody>
                      <a:tcPr marL="9525" marR="9525" marT="9525" marB="0" anchor="b">
                        <a:blipFill>
                          <a:blip r:embed="rId11"/>
                          <a:stretch>
                            <a:fillRect l="-282609" t="-428261" r="-202899" b="-154348"/>
                          </a:stretch>
                        </a:blipFill>
                      </a:tcPr>
                    </a:tc>
                    <a:tc>
                      <a:txBody>
                        <a:bodyPr/>
                        <a:lstStyle/>
                        <a:p>
                          <a:endParaRPr lang="en-US"/>
                        </a:p>
                      </a:txBody>
                      <a:tcPr marL="9525" marR="9525" marT="9525" marB="0" anchor="b">
                        <a:blipFill>
                          <a:blip r:embed="rId11"/>
                          <a:stretch>
                            <a:fillRect l="-382609" t="-428261" r="-102899" b="-154348"/>
                          </a:stretch>
                        </a:blipFill>
                      </a:tcPr>
                    </a:tc>
                    <a:tc>
                      <a:txBody>
                        <a:bodyPr/>
                        <a:lstStyle/>
                        <a:p>
                          <a:endParaRPr lang="en-US"/>
                        </a:p>
                      </a:txBody>
                      <a:tcPr marL="9525" marR="9525" marT="9525" marB="0" anchor="b">
                        <a:blipFill>
                          <a:blip r:embed="rId11"/>
                          <a:stretch>
                            <a:fillRect l="-482609" t="-428261" r="-2899" b="-154348"/>
                          </a:stretch>
                        </a:blipFill>
                      </a:tcPr>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1"/>
                          <a:stretch>
                            <a:fillRect l="-85294" t="-517021" r="-408824" b="-51064"/>
                          </a:stretch>
                        </a:blipFill>
                      </a:tcPr>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382609" t="-517021" r="-102899" b="-51064"/>
                          </a:stretch>
                        </a:blipFill>
                      </a:tcPr>
                    </a:tc>
                    <a:tc>
                      <a:txBody>
                        <a:bodyPr/>
                        <a:lstStyle/>
                        <a:p>
                          <a:endParaRPr lang="en-US"/>
                        </a:p>
                      </a:txBody>
                      <a:tcPr marL="9525" marR="9525" marT="9525" marB="0" anchor="b">
                        <a:blipFill>
                          <a:blip r:embed="rId11"/>
                          <a:stretch>
                            <a:fillRect l="-482609" t="-517021" r="-2899" b="-51064"/>
                          </a:stretch>
                        </a:blipFill>
                      </a:tcPr>
                    </a:tc>
                    <a:extLst>
                      <a:ext uri="{0D108BD9-81ED-4DB2-BD59-A6C34878D82A}">
                        <a16:rowId xmlns:a16="http://schemas.microsoft.com/office/drawing/2014/main" val="10005"/>
                      </a:ext>
                    </a:extLst>
                  </a:tr>
                </a:tbl>
              </a:graphicData>
            </a:graphic>
          </p:graphicFrame>
        </mc:Fallback>
      </mc:AlternateContent>
      <p:sp>
        <p:nvSpPr>
          <p:cNvPr id="39" name="Oval 38"/>
          <p:cNvSpPr/>
          <p:nvPr/>
        </p:nvSpPr>
        <p:spPr bwMode="auto">
          <a:xfrm>
            <a:off x="2026513" y="3221243"/>
            <a:ext cx="613900" cy="58866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A</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40" name="Oval 39"/>
          <p:cNvSpPr/>
          <p:nvPr/>
        </p:nvSpPr>
        <p:spPr bwMode="auto">
          <a:xfrm>
            <a:off x="3104531" y="3221244"/>
            <a:ext cx="620165" cy="5664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a:t>
            </a:r>
          </a:p>
        </p:txBody>
      </p:sp>
      <mc:AlternateContent xmlns:mc="http://schemas.openxmlformats.org/markup-compatibility/2006">
        <mc:Choice xmlns:a14="http://schemas.microsoft.com/office/drawing/2010/main" Requires="a14">
          <p:sp>
            <p:nvSpPr>
              <p:cNvPr id="43" name="TextBox 42"/>
              <p:cNvSpPr txBox="1"/>
              <p:nvPr/>
            </p:nvSpPr>
            <p:spPr>
              <a:xfrm>
                <a:off x="1910614" y="2836776"/>
                <a:ext cx="586229" cy="36990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4,1</m:t>
                          </m:r>
                        </m:e>
                      </m:acc>
                    </m:oMath>
                  </m:oMathPara>
                </a14:m>
                <a:endParaRPr lang="en-US" dirty="0"/>
              </a:p>
            </p:txBody>
          </p:sp>
        </mc:Choice>
        <mc:Fallback>
          <p:sp>
            <p:nvSpPr>
              <p:cNvPr id="43" name="TextBox 42"/>
              <p:cNvSpPr txBox="1">
                <a:spLocks noRot="1" noChangeAspect="1" noMove="1" noResize="1" noEditPoints="1" noAdjustHandles="1" noChangeArrowheads="1" noChangeShapeType="1" noTextEdit="1"/>
              </p:cNvSpPr>
              <p:nvPr/>
            </p:nvSpPr>
            <p:spPr>
              <a:xfrm>
                <a:off x="1910614" y="2836776"/>
                <a:ext cx="586229" cy="36990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3092326" y="2818978"/>
                <a:ext cx="58622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4,1</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3092326" y="2818978"/>
                <a:ext cx="586229" cy="369332"/>
              </a:xfrm>
              <a:prstGeom prst="rect">
                <a:avLst/>
              </a:prstGeom>
              <a:blipFill>
                <a:blip r:embed="rId13"/>
                <a:stretch>
                  <a:fillRect/>
                </a:stretch>
              </a:blipFill>
            </p:spPr>
            <p:txBody>
              <a:bodyPr/>
              <a:lstStyle/>
              <a:p>
                <a:r>
                  <a:rPr lang="en-US">
                    <a:noFill/>
                  </a:rPr>
                  <a:t> </a:t>
                </a:r>
              </a:p>
            </p:txBody>
          </p:sp>
        </mc:Fallback>
      </mc:AlternateContent>
      <p:cxnSp>
        <p:nvCxnSpPr>
          <p:cNvPr id="51" name="Straight Arrow Connector 50"/>
          <p:cNvCxnSpPr>
            <a:endCxn id="39" idx="0"/>
          </p:cNvCxnSpPr>
          <p:nvPr/>
        </p:nvCxnSpPr>
        <p:spPr bwMode="auto">
          <a:xfrm flipH="1">
            <a:off x="2333463" y="2981094"/>
            <a:ext cx="316862" cy="24014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endCxn id="40" idx="0"/>
          </p:cNvCxnSpPr>
          <p:nvPr/>
        </p:nvCxnSpPr>
        <p:spPr bwMode="auto">
          <a:xfrm>
            <a:off x="2999710" y="2965240"/>
            <a:ext cx="414904" cy="2560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graphicFrame>
            <p:nvGraphicFramePr>
              <p:cNvPr id="54" name="Table 53"/>
              <p:cNvGraphicFramePr>
                <a:graphicFrameLocks noGrp="1"/>
              </p:cNvGraphicFramePr>
              <p:nvPr>
                <p:extLst>
                  <p:ext uri="{D42A27DB-BD31-4B8C-83A1-F6EECF244321}">
                    <p14:modId xmlns:p14="http://schemas.microsoft.com/office/powerpoint/2010/main" val="4112678732"/>
                  </p:ext>
                </p:extLst>
              </p:nvPr>
            </p:nvGraphicFramePr>
            <p:xfrm>
              <a:off x="2920650" y="3922626"/>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7965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65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rgbClr val="FF0000"/>
                                    </a:solidFill>
                                    <a:effectLst/>
                                    <a:latin typeface="Cambria Math" panose="02040503050406030204" pitchFamily="18" charset="0"/>
                                    <a:ea typeface="Cambria Math"/>
                                  </a:rPr>
                                  <m:t>0</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15</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2</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27965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u="none" strike="noStrike" dirty="0" smtClean="0">
                                    <a:solidFill>
                                      <a:srgbClr val="FF0000"/>
                                    </a:solidFill>
                                    <a:effectLst/>
                                    <a:latin typeface="Cambria Math" panose="02040503050406030204" pitchFamily="18" charset="0"/>
                                    <a:ea typeface="Cambria Math"/>
                                  </a:rPr>
                                  <m:t>0</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10</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8</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65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14</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2</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rgbClr val="FF0000"/>
                                    </a:solidFill>
                                    <a:effectLst/>
                                    <a:latin typeface="Cambria Math" panose="02040503050406030204" pitchFamily="18" charset="0"/>
                                    <a:ea typeface="Cambria Math"/>
                                  </a:rPr>
                                  <m:t>0</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7965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7965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rgbClr val="FF0000"/>
                                    </a:solidFill>
                                    <a:effectLst/>
                                    <a:latin typeface="Cambria Math" panose="02040503050406030204" pitchFamily="18" charset="0"/>
                                    <a:ea typeface="Cambria Math"/>
                                  </a:rPr>
                                  <m:t>0</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p:graphicFrame>
            <p:nvGraphicFramePr>
              <p:cNvPr id="54" name="Table 53"/>
              <p:cNvGraphicFramePr>
                <a:graphicFrameLocks noGrp="1"/>
              </p:cNvGraphicFramePr>
              <p:nvPr>
                <p:extLst>
                  <p:ext uri="{D42A27DB-BD31-4B8C-83A1-F6EECF244321}">
                    <p14:modId xmlns:p14="http://schemas.microsoft.com/office/powerpoint/2010/main" val="4112678732"/>
                  </p:ext>
                </p:extLst>
              </p:nvPr>
            </p:nvGraphicFramePr>
            <p:xfrm>
              <a:off x="2920650" y="3922626"/>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2609" t="-123913" r="-402899" b="-458696"/>
                          </a:stretch>
                        </a:blipFill>
                      </a:tcPr>
                    </a:tc>
                    <a:tc>
                      <a:txBody>
                        <a:bodyPr/>
                        <a:lstStyle/>
                        <a:p>
                          <a:endParaRPr lang="en-US"/>
                        </a:p>
                      </a:txBody>
                      <a:tcPr marL="9525" marR="9525" marT="9525" marB="0" anchor="b">
                        <a:blipFill>
                          <a:blip r:embed="rId14"/>
                          <a:stretch>
                            <a:fillRect l="-182609" t="-123913" r="-302899" b="-458696"/>
                          </a:stretch>
                        </a:blipFill>
                      </a:tcPr>
                    </a:tc>
                    <a:tc>
                      <a:txBody>
                        <a:bodyPr/>
                        <a:lstStyle/>
                        <a:p>
                          <a:endParaRPr lang="en-US"/>
                        </a:p>
                      </a:txBody>
                      <a:tcPr marL="9525" marR="9525" marT="9525" marB="0" anchor="b">
                        <a:blipFill>
                          <a:blip r:embed="rId14"/>
                          <a:stretch>
                            <a:fillRect l="-282609" t="-123913" r="-202899" b="-458696"/>
                          </a:stretch>
                        </a:blipFill>
                      </a:tcPr>
                    </a:tc>
                    <a:tc>
                      <a:txBody>
                        <a:bodyPr/>
                        <a:lstStyle/>
                        <a:p>
                          <a:endParaRPr lang="en-US"/>
                        </a:p>
                      </a:txBody>
                      <a:tcPr marL="9525" marR="9525" marT="9525" marB="0" anchor="b">
                        <a:blipFill>
                          <a:blip r:embed="rId14"/>
                          <a:stretch>
                            <a:fillRect l="-388235" t="-123913" r="-105882" b="-458696"/>
                          </a:stretch>
                        </a:blipFill>
                      </a:tcPr>
                    </a:tc>
                    <a:tc>
                      <a:txBody>
                        <a:bodyPr/>
                        <a:lstStyle/>
                        <a:p>
                          <a:endParaRPr lang="en-US"/>
                        </a:p>
                      </a:txBody>
                      <a:tcPr marL="9525" marR="9525" marT="9525" marB="0" anchor="b">
                        <a:blipFill>
                          <a:blip r:embed="rId14"/>
                          <a:stretch>
                            <a:fillRect l="-481159" t="-123913" r="-4348"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2609" t="-219149" r="-402899" b="-348936"/>
                          </a:stretch>
                        </a:blipFill>
                      </a:tcPr>
                    </a:tc>
                    <a:tc>
                      <a:txBody>
                        <a:bodyPr/>
                        <a:lstStyle/>
                        <a:p>
                          <a:endParaRPr lang="en-US"/>
                        </a:p>
                      </a:txBody>
                      <a:tcPr marL="9525" marR="9525" marT="9525" marB="0" anchor="b">
                        <a:blipFill>
                          <a:blip r:embed="rId14"/>
                          <a:stretch>
                            <a:fillRect l="-182609" t="-219149" r="-302899" b="-348936"/>
                          </a:stretch>
                        </a:blipFill>
                      </a:tcPr>
                    </a:tc>
                    <a:tc>
                      <a:txBody>
                        <a:bodyPr/>
                        <a:lstStyle/>
                        <a:p>
                          <a:endParaRPr lang="en-US"/>
                        </a:p>
                      </a:txBody>
                      <a:tcPr marL="9525" marR="9525" marT="9525" marB="0" anchor="b">
                        <a:blipFill>
                          <a:blip r:embed="rId14"/>
                          <a:stretch>
                            <a:fillRect l="-282609" t="-219149" r="-202899" b="-348936"/>
                          </a:stretch>
                        </a:blipFill>
                      </a:tcPr>
                    </a:tc>
                    <a:tc>
                      <a:txBody>
                        <a:bodyPr/>
                        <a:lstStyle/>
                        <a:p>
                          <a:endParaRPr lang="en-US"/>
                        </a:p>
                      </a:txBody>
                      <a:tcPr marL="9525" marR="9525" marT="9525" marB="0" anchor="b">
                        <a:blipFill>
                          <a:blip r:embed="rId14"/>
                          <a:stretch>
                            <a:fillRect l="-388235" t="-219149" r="-105882" b="-348936"/>
                          </a:stretch>
                        </a:blipFill>
                      </a:tcPr>
                    </a:tc>
                    <a:tc>
                      <a:txBody>
                        <a:bodyPr/>
                        <a:lstStyle/>
                        <a:p>
                          <a:endParaRPr lang="en-US"/>
                        </a:p>
                      </a:txBody>
                      <a:tcPr marL="9525" marR="9525" marT="9525" marB="0" anchor="b">
                        <a:blipFill>
                          <a:blip r:embed="rId14"/>
                          <a:stretch>
                            <a:fillRect l="-481159" t="-219149" r="-4348"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2609" t="-319149" r="-402899" b="-248936"/>
                          </a:stretch>
                        </a:blipFill>
                      </a:tcPr>
                    </a:tc>
                    <a:tc>
                      <a:txBody>
                        <a:bodyPr/>
                        <a:lstStyle/>
                        <a:p>
                          <a:pPr algn="ctr" fontAlgn="b"/>
                          <a:r>
                            <a:rPr lang="en-US" sz="1800" u="none" strike="noStrike" dirty="0">
                              <a:solidFill>
                                <a:schemeClr val="tx1"/>
                              </a:solidFill>
                              <a:effectLst/>
                            </a:rPr>
                            <a:t>14</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282609" t="-319149" r="-202899" b="-248936"/>
                          </a:stretch>
                        </a:blipFill>
                      </a:tcPr>
                    </a:tc>
                    <a:tc>
                      <a:txBody>
                        <a:bodyPr/>
                        <a:lstStyle/>
                        <a:p>
                          <a:endParaRPr lang="en-US"/>
                        </a:p>
                      </a:txBody>
                      <a:tcPr marL="9525" marR="9525" marT="9525" marB="0" anchor="b">
                        <a:blipFill>
                          <a:blip r:embed="rId14"/>
                          <a:stretch>
                            <a:fillRect l="-388235" t="-319149" r="-105882" b="-248936"/>
                          </a:stretch>
                        </a:blipFill>
                      </a:tcPr>
                    </a:tc>
                    <a:tc>
                      <a:txBody>
                        <a:bodyPr/>
                        <a:lstStyle/>
                        <a:p>
                          <a:endParaRPr lang="en-US"/>
                        </a:p>
                      </a:txBody>
                      <a:tcPr marL="9525" marR="9525" marT="9525" marB="0" anchor="b">
                        <a:blipFill>
                          <a:blip r:embed="rId14"/>
                          <a:stretch>
                            <a:fillRect l="-481159" t="-319149" r="-4348" b="-248936"/>
                          </a:stretch>
                        </a:blipFill>
                      </a:tcPr>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2609" t="-428261" r="-402899" b="-154348"/>
                          </a:stretch>
                        </a:blipFill>
                      </a:tcPr>
                    </a:tc>
                    <a:tc>
                      <a:txBody>
                        <a:bodyPr/>
                        <a:lstStyle/>
                        <a:p>
                          <a:endParaRPr lang="en-US"/>
                        </a:p>
                      </a:txBody>
                      <a:tcPr marL="9525" marR="9525" marT="9525" marB="0" anchor="b">
                        <a:blipFill>
                          <a:blip r:embed="rId14"/>
                          <a:stretch>
                            <a:fillRect l="-182609" t="-428261" r="-302899" b="-154348"/>
                          </a:stretch>
                        </a:blipFill>
                      </a:tcPr>
                    </a:tc>
                    <a:tc>
                      <a:txBody>
                        <a:bodyPr/>
                        <a:lstStyle/>
                        <a:p>
                          <a:endParaRPr lang="en-US"/>
                        </a:p>
                      </a:txBody>
                      <a:tcPr marL="9525" marR="9525" marT="9525" marB="0" anchor="b">
                        <a:blipFill>
                          <a:blip r:embed="rId14"/>
                          <a:stretch>
                            <a:fillRect l="-282609" t="-428261" r="-202899" b="-154348"/>
                          </a:stretch>
                        </a:blipFill>
                      </a:tcPr>
                    </a:tc>
                    <a:tc>
                      <a:txBody>
                        <a:bodyPr/>
                        <a:lstStyle/>
                        <a:p>
                          <a:endParaRPr lang="en-US"/>
                        </a:p>
                      </a:txBody>
                      <a:tcPr marL="9525" marR="9525" marT="9525" marB="0" anchor="b">
                        <a:blipFill>
                          <a:blip r:embed="rId14"/>
                          <a:stretch>
                            <a:fillRect l="-388235" t="-428261" r="-105882" b="-154348"/>
                          </a:stretch>
                        </a:blipFill>
                      </a:tcPr>
                    </a:tc>
                    <a:tc>
                      <a:txBody>
                        <a:bodyPr/>
                        <a:lstStyle/>
                        <a:p>
                          <a:endParaRPr lang="en-US"/>
                        </a:p>
                      </a:txBody>
                      <a:tcPr marL="9525" marR="9525" marT="9525" marB="0" anchor="b">
                        <a:blipFill>
                          <a:blip r:embed="rId14"/>
                          <a:stretch>
                            <a:fillRect l="-481159" t="-428261" r="-4348" b="-154348"/>
                          </a:stretch>
                        </a:blipFill>
                      </a:tcPr>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2609" t="-517021" r="-402899" b="-51064"/>
                          </a:stretch>
                        </a:blipFill>
                      </a:tcPr>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388235" t="-517021" r="-105882" b="-51064"/>
                          </a:stretch>
                        </a:blipFill>
                      </a:tcPr>
                    </a:tc>
                    <a:tc>
                      <a:txBody>
                        <a:bodyPr/>
                        <a:lstStyle/>
                        <a:p>
                          <a:endParaRPr lang="en-US"/>
                        </a:p>
                      </a:txBody>
                      <a:tcPr marL="9525" marR="9525" marT="9525" marB="0" anchor="b">
                        <a:blipFill>
                          <a:blip r:embed="rId14"/>
                          <a:stretch>
                            <a:fillRect l="-481159" t="-517021" r="-4348"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5" name="Table 54"/>
              <p:cNvGraphicFramePr>
                <a:graphicFrameLocks noGrp="1"/>
              </p:cNvGraphicFramePr>
              <p:nvPr>
                <p:extLst>
                  <p:ext uri="{D42A27DB-BD31-4B8C-83A1-F6EECF244321}">
                    <p14:modId xmlns:p14="http://schemas.microsoft.com/office/powerpoint/2010/main" val="1657369145"/>
                  </p:ext>
                </p:extLst>
              </p:nvPr>
            </p:nvGraphicFramePr>
            <p:xfrm>
              <a:off x="5550341" y="3915826"/>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7965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65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rgbClr val="FF0000"/>
                                    </a:solidFill>
                                    <a:effectLst/>
                                    <a:latin typeface="Cambria Math" panose="02040503050406030204" pitchFamily="18" charset="0"/>
                                    <a:ea typeface="Cambria Math"/>
                                  </a:rPr>
                                  <m:t>3</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0</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0</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27965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u="none" strike="noStrike" dirty="0" smtClean="0">
                                    <a:solidFill>
                                      <a:srgbClr val="FF0000"/>
                                    </a:solidFill>
                                    <a:effectLst/>
                                    <a:latin typeface="Cambria Math" panose="02040503050406030204" pitchFamily="18" charset="0"/>
                                    <a:ea typeface="Cambria Math"/>
                                  </a:rPr>
                                  <m:t>8</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0</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0</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65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0</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rgbClr val="FF0000"/>
                                    </a:solidFill>
                                    <a:effectLst/>
                                    <a:latin typeface="Cambria Math" panose="02040503050406030204" pitchFamily="18" charset="0"/>
                                    <a:ea typeface="Cambria Math"/>
                                  </a:rPr>
                                  <m:t>4</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7965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7965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rgbClr val="FF0000"/>
                                    </a:solidFill>
                                    <a:effectLst/>
                                    <a:latin typeface="Cambria Math" panose="02040503050406030204" pitchFamily="18" charset="0"/>
                                    <a:ea typeface="Cambria Math"/>
                                  </a:rPr>
                                  <m:t>2</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p:graphicFrame>
            <p:nvGraphicFramePr>
              <p:cNvPr id="55" name="Table 54"/>
              <p:cNvGraphicFramePr>
                <a:graphicFrameLocks noGrp="1"/>
              </p:cNvGraphicFramePr>
              <p:nvPr>
                <p:extLst>
                  <p:ext uri="{D42A27DB-BD31-4B8C-83A1-F6EECF244321}">
                    <p14:modId xmlns:p14="http://schemas.microsoft.com/office/powerpoint/2010/main" val="1657369145"/>
                  </p:ext>
                </p:extLst>
              </p:nvPr>
            </p:nvGraphicFramePr>
            <p:xfrm>
              <a:off x="5550341" y="3915826"/>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85294" t="-123913" r="-408824" b="-458696"/>
                          </a:stretch>
                        </a:blipFill>
                      </a:tcPr>
                    </a:tc>
                    <a:tc>
                      <a:txBody>
                        <a:bodyPr/>
                        <a:lstStyle/>
                        <a:p>
                          <a:endParaRPr lang="en-US"/>
                        </a:p>
                      </a:txBody>
                      <a:tcPr marL="9525" marR="9525" marT="9525" marB="0" anchor="b">
                        <a:blipFill>
                          <a:blip r:embed="rId15"/>
                          <a:stretch>
                            <a:fillRect l="-182609" t="-123913" r="-302899" b="-458696"/>
                          </a:stretch>
                        </a:blipFill>
                      </a:tcPr>
                    </a:tc>
                    <a:tc>
                      <a:txBody>
                        <a:bodyPr/>
                        <a:lstStyle/>
                        <a:p>
                          <a:endParaRPr lang="en-US"/>
                        </a:p>
                      </a:txBody>
                      <a:tcPr marL="9525" marR="9525" marT="9525" marB="0" anchor="b">
                        <a:blipFill>
                          <a:blip r:embed="rId15"/>
                          <a:stretch>
                            <a:fillRect l="-282609" t="-123913" r="-202899" b="-458696"/>
                          </a:stretch>
                        </a:blipFill>
                      </a:tcPr>
                    </a:tc>
                    <a:tc>
                      <a:txBody>
                        <a:bodyPr/>
                        <a:lstStyle/>
                        <a:p>
                          <a:endParaRPr lang="en-US"/>
                        </a:p>
                      </a:txBody>
                      <a:tcPr marL="9525" marR="9525" marT="9525" marB="0" anchor="b">
                        <a:blipFill>
                          <a:blip r:embed="rId15"/>
                          <a:stretch>
                            <a:fillRect l="-382609" t="-123913" r="-102899" b="-458696"/>
                          </a:stretch>
                        </a:blipFill>
                      </a:tcPr>
                    </a:tc>
                    <a:tc>
                      <a:txBody>
                        <a:bodyPr/>
                        <a:lstStyle/>
                        <a:p>
                          <a:endParaRPr lang="en-US"/>
                        </a:p>
                      </a:txBody>
                      <a:tcPr marL="9525" marR="9525" marT="9525" marB="0" anchor="b">
                        <a:blipFill>
                          <a:blip r:embed="rId15"/>
                          <a:stretch>
                            <a:fillRect l="-482609" t="-123913" r="-2899"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85294" t="-219149" r="-408824" b="-348936"/>
                          </a:stretch>
                        </a:blipFill>
                      </a:tcPr>
                    </a:tc>
                    <a:tc>
                      <a:txBody>
                        <a:bodyPr/>
                        <a:lstStyle/>
                        <a:p>
                          <a:endParaRPr lang="en-US"/>
                        </a:p>
                      </a:txBody>
                      <a:tcPr marL="9525" marR="9525" marT="9525" marB="0" anchor="b">
                        <a:blipFill>
                          <a:blip r:embed="rId15"/>
                          <a:stretch>
                            <a:fillRect l="-182609" t="-219149" r="-302899" b="-348936"/>
                          </a:stretch>
                        </a:blipFill>
                      </a:tcPr>
                    </a:tc>
                    <a:tc>
                      <a:txBody>
                        <a:bodyPr/>
                        <a:lstStyle/>
                        <a:p>
                          <a:endParaRPr lang="en-US"/>
                        </a:p>
                      </a:txBody>
                      <a:tcPr marL="9525" marR="9525" marT="9525" marB="0" anchor="b">
                        <a:blipFill>
                          <a:blip r:embed="rId15"/>
                          <a:stretch>
                            <a:fillRect l="-282609" t="-219149" r="-202899" b="-348936"/>
                          </a:stretch>
                        </a:blipFill>
                      </a:tcPr>
                    </a:tc>
                    <a:tc>
                      <a:txBody>
                        <a:bodyPr/>
                        <a:lstStyle/>
                        <a:p>
                          <a:endParaRPr lang="en-US"/>
                        </a:p>
                      </a:txBody>
                      <a:tcPr marL="9525" marR="9525" marT="9525" marB="0" anchor="b">
                        <a:blipFill>
                          <a:blip r:embed="rId15"/>
                          <a:stretch>
                            <a:fillRect l="-382609" t="-219149" r="-102899" b="-348936"/>
                          </a:stretch>
                        </a:blipFill>
                      </a:tcPr>
                    </a:tc>
                    <a:tc>
                      <a:txBody>
                        <a:bodyPr/>
                        <a:lstStyle/>
                        <a:p>
                          <a:endParaRPr lang="en-US"/>
                        </a:p>
                      </a:txBody>
                      <a:tcPr marL="9525" marR="9525" marT="9525" marB="0" anchor="b">
                        <a:blipFill>
                          <a:blip r:embed="rId15"/>
                          <a:stretch>
                            <a:fillRect l="-482609" t="-219149" r="-2899"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85294" t="-319149" r="-408824" b="-24893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282609" t="-319149" r="-202899" b="-248936"/>
                          </a:stretch>
                        </a:blipFill>
                      </a:tcPr>
                    </a:tc>
                    <a:tc>
                      <a:txBody>
                        <a:bodyPr/>
                        <a:lstStyle/>
                        <a:p>
                          <a:endParaRPr lang="en-US"/>
                        </a:p>
                      </a:txBody>
                      <a:tcPr marL="9525" marR="9525" marT="9525" marB="0" anchor="b">
                        <a:blipFill>
                          <a:blip r:embed="rId15"/>
                          <a:stretch>
                            <a:fillRect l="-382609" t="-319149" r="-102899" b="-248936"/>
                          </a:stretch>
                        </a:blipFill>
                      </a:tcPr>
                    </a:tc>
                    <a:tc>
                      <a:txBody>
                        <a:bodyPr/>
                        <a:lstStyle/>
                        <a:p>
                          <a:endParaRPr lang="en-US"/>
                        </a:p>
                      </a:txBody>
                      <a:tcPr marL="9525" marR="9525" marT="9525" marB="0" anchor="b">
                        <a:blipFill>
                          <a:blip r:embed="rId15"/>
                          <a:stretch>
                            <a:fillRect l="-482609" t="-319149" r="-2899" b="-248936"/>
                          </a:stretch>
                        </a:blipFill>
                      </a:tcPr>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85294" t="-428261" r="-408824" b="-154348"/>
                          </a:stretch>
                        </a:blipFill>
                      </a:tcPr>
                    </a:tc>
                    <a:tc>
                      <a:txBody>
                        <a:bodyPr/>
                        <a:lstStyle/>
                        <a:p>
                          <a:endParaRPr lang="en-US"/>
                        </a:p>
                      </a:txBody>
                      <a:tcPr marL="9525" marR="9525" marT="9525" marB="0" anchor="b">
                        <a:blipFill>
                          <a:blip r:embed="rId15"/>
                          <a:stretch>
                            <a:fillRect l="-182609" t="-428261" r="-302899" b="-154348"/>
                          </a:stretch>
                        </a:blipFill>
                      </a:tcPr>
                    </a:tc>
                    <a:tc>
                      <a:txBody>
                        <a:bodyPr/>
                        <a:lstStyle/>
                        <a:p>
                          <a:endParaRPr lang="en-US"/>
                        </a:p>
                      </a:txBody>
                      <a:tcPr marL="9525" marR="9525" marT="9525" marB="0" anchor="b">
                        <a:blipFill>
                          <a:blip r:embed="rId15"/>
                          <a:stretch>
                            <a:fillRect l="-282609" t="-428261" r="-202899" b="-154348"/>
                          </a:stretch>
                        </a:blipFill>
                      </a:tcPr>
                    </a:tc>
                    <a:tc>
                      <a:txBody>
                        <a:bodyPr/>
                        <a:lstStyle/>
                        <a:p>
                          <a:endParaRPr lang="en-US"/>
                        </a:p>
                      </a:txBody>
                      <a:tcPr marL="9525" marR="9525" marT="9525" marB="0" anchor="b">
                        <a:blipFill>
                          <a:blip r:embed="rId15"/>
                          <a:stretch>
                            <a:fillRect l="-382609" t="-428261" r="-102899" b="-154348"/>
                          </a:stretch>
                        </a:blipFill>
                      </a:tcPr>
                    </a:tc>
                    <a:tc>
                      <a:txBody>
                        <a:bodyPr/>
                        <a:lstStyle/>
                        <a:p>
                          <a:endParaRPr lang="en-US"/>
                        </a:p>
                      </a:txBody>
                      <a:tcPr marL="9525" marR="9525" marT="9525" marB="0" anchor="b">
                        <a:blipFill>
                          <a:blip r:embed="rId15"/>
                          <a:stretch>
                            <a:fillRect l="-482609" t="-428261" r="-2899" b="-154348"/>
                          </a:stretch>
                        </a:blipFill>
                      </a:tcPr>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85294" t="-517021" r="-408824" b="-51064"/>
                          </a:stretch>
                        </a:blipFill>
                      </a:tcPr>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382609" t="-517021" r="-102899" b="-51064"/>
                          </a:stretch>
                        </a:blipFill>
                      </a:tcPr>
                    </a:tc>
                    <a:tc>
                      <a:txBody>
                        <a:bodyPr/>
                        <a:lstStyle/>
                        <a:p>
                          <a:endParaRPr lang="en-US"/>
                        </a:p>
                      </a:txBody>
                      <a:tcPr marL="9525" marR="9525" marT="9525" marB="0" anchor="b">
                        <a:blipFill>
                          <a:blip r:embed="rId15"/>
                          <a:stretch>
                            <a:fillRect l="-482609" t="-517021" r="-2899"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mc:Choice xmlns:a14="http://schemas.microsoft.com/office/drawing/2010/main" Requires="a14">
          <p:sp>
            <p:nvSpPr>
              <p:cNvPr id="57" name="Rectangle 56"/>
              <p:cNvSpPr/>
              <p:nvPr/>
            </p:nvSpPr>
            <p:spPr>
              <a:xfrm>
                <a:off x="326474" y="1744270"/>
                <a:ext cx="14282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𝐿𝐵</m:t>
                      </m:r>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a:rPr>
                        <m:t>=</m:t>
                      </m:r>
                      <m:r>
                        <a:rPr lang="en-US" i="1">
                          <a:latin typeface="Cambria Math" panose="02040503050406030204" pitchFamily="18" charset="0"/>
                        </a:rPr>
                        <m:t>62</m:t>
                      </m:r>
                    </m:oMath>
                  </m:oMathPara>
                </a14:m>
                <a:endParaRPr lang="en-US" dirty="0"/>
              </a:p>
            </p:txBody>
          </p:sp>
        </mc:Choice>
        <mc:Fallback>
          <p:sp>
            <p:nvSpPr>
              <p:cNvPr id="57" name="Rectangle 56"/>
              <p:cNvSpPr>
                <a:spLocks noRot="1" noChangeAspect="1" noMove="1" noResize="1" noEditPoints="1" noAdjustHandles="1" noChangeArrowheads="1" noChangeShapeType="1" noTextEdit="1"/>
              </p:cNvSpPr>
              <p:nvPr/>
            </p:nvSpPr>
            <p:spPr>
              <a:xfrm>
                <a:off x="326474" y="1744270"/>
                <a:ext cx="1428275" cy="369332"/>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235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1" name="TextBox 30"/>
              <p:cNvSpPr txBox="1"/>
              <p:nvPr/>
            </p:nvSpPr>
            <p:spPr>
              <a:xfrm>
                <a:off x="248636" y="5861632"/>
                <a:ext cx="26720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r>
                        <a:rPr lang="en-US" b="0" i="1" smtClean="0">
                          <a:latin typeface="Cambria Math" panose="02040503050406030204" pitchFamily="18" charset="0"/>
                        </a:rPr>
                        <m:t>0</m:t>
                      </m:r>
                      <m:r>
                        <a:rPr lang="en-US" b="0" i="1" smtClean="0">
                          <a:latin typeface="Cambria Math"/>
                        </a:rPr>
                        <m:t>+</m:t>
                      </m:r>
                      <m:r>
                        <a:rPr lang="en-US" b="0" i="1" smtClean="0">
                          <a:latin typeface="Cambria Math" panose="02040503050406030204" pitchFamily="18" charset="0"/>
                        </a:rPr>
                        <m:t>12</m:t>
                      </m:r>
                      <m:r>
                        <a:rPr lang="en-US" b="0" i="1" smtClean="0">
                          <a:latin typeface="Cambria Math"/>
                        </a:rPr>
                        <m:t>+</m:t>
                      </m:r>
                      <m:r>
                        <a:rPr lang="en-US" b="0" i="1" smtClean="0">
                          <a:latin typeface="Cambria Math" panose="02040503050406030204" pitchFamily="18" charset="0"/>
                        </a:rPr>
                        <m:t>0</m:t>
                      </m:r>
                      <m:r>
                        <a:rPr lang="en-US" b="0" i="1" smtClean="0">
                          <a:latin typeface="Cambria Math"/>
                        </a:rPr>
                        <m:t>+0+0</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248636" y="5861632"/>
                <a:ext cx="2672014" cy="369332"/>
              </a:xfrm>
              <a:prstGeom prst="rect">
                <a:avLst/>
              </a:prstGeom>
              <a:blipFill>
                <a:blip r:embed="rId3"/>
                <a:stretch>
                  <a:fillRect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2886191" y="5653005"/>
                <a:ext cx="25437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=0+</m:t>
                      </m:r>
                      <m:r>
                        <a:rPr lang="en-US" b="0" i="1" smtClean="0">
                          <a:latin typeface="Cambria Math" panose="02040503050406030204" pitchFamily="18" charset="0"/>
                        </a:rPr>
                        <m:t>0</m:t>
                      </m:r>
                      <m:r>
                        <a:rPr lang="en-US" b="0" i="1" smtClean="0">
                          <a:latin typeface="Cambria Math"/>
                        </a:rPr>
                        <m:t>+0+0+0</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2886191" y="5653005"/>
                <a:ext cx="254377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6248400" y="5883692"/>
                <a:ext cx="21691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𝑇</m:t>
                      </m:r>
                      <m:r>
                        <a:rPr lang="en-US" b="0" i="1" smtClean="0">
                          <a:latin typeface="Cambria Math"/>
                        </a:rPr>
                        <m:t>𝑅</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m:t>
                      </m:r>
                      <m:r>
                        <a:rPr lang="en-US" b="0" i="1" smtClean="0">
                          <a:latin typeface="Cambria Math" panose="02040503050406030204" pitchFamily="18" charset="0"/>
                        </a:rPr>
                        <m:t>12</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6248400" y="5883692"/>
                <a:ext cx="216918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326474" y="2084008"/>
                <a:ext cx="20221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a:rPr>
                        <m:t>=</m:t>
                      </m:r>
                      <m:r>
                        <a:rPr lang="en-US" b="0" i="1" smtClean="0">
                          <a:latin typeface="Cambria Math" panose="02040503050406030204" pitchFamily="18" charset="0"/>
                        </a:rPr>
                        <m:t>47+12 </m:t>
                      </m:r>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326474" y="2084008"/>
                <a:ext cx="2022157" cy="369332"/>
              </a:xfrm>
              <a:prstGeom prst="rect">
                <a:avLst/>
              </a:prstGeom>
              <a:blipFill>
                <a:blip r:embed="rId6"/>
                <a:stretch>
                  <a:fillRect/>
                </a:stretch>
              </a:blipFill>
            </p:spPr>
            <p:txBody>
              <a:bodyPr/>
              <a:lstStyle/>
              <a:p>
                <a:r>
                  <a:rPr lang="en-US">
                    <a:noFill/>
                  </a:rPr>
                  <a:t> </a:t>
                </a:r>
              </a:p>
            </p:txBody>
          </p:sp>
        </mc:Fallback>
      </mc:AlternateContent>
      <p:sp>
        <p:nvSpPr>
          <p:cNvPr id="4" name="Oval 3"/>
          <p:cNvSpPr/>
          <p:nvPr/>
        </p:nvSpPr>
        <p:spPr bwMode="auto">
          <a:xfrm>
            <a:off x="3577518" y="1707727"/>
            <a:ext cx="580560" cy="53698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47</a:t>
            </a:r>
            <a:endParaRPr kumimoji="0" lang="en-US" sz="1600" b="0" i="0" u="none" strike="noStrike" cap="none" normalizeH="0" baseline="0" dirty="0">
              <a:ln>
                <a:noFill/>
              </a:ln>
              <a:solidFill>
                <a:schemeClr val="tx1"/>
              </a:solidFill>
              <a:effectLst/>
            </a:endParaRPr>
          </a:p>
        </p:txBody>
      </p:sp>
      <p:sp>
        <p:nvSpPr>
          <p:cNvPr id="5" name="Oval 4"/>
          <p:cNvSpPr/>
          <p:nvPr/>
        </p:nvSpPr>
        <p:spPr bwMode="auto">
          <a:xfrm>
            <a:off x="2822568" y="2230774"/>
            <a:ext cx="536293" cy="44470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6" name="Oval 5"/>
          <p:cNvSpPr/>
          <p:nvPr/>
        </p:nvSpPr>
        <p:spPr bwMode="auto">
          <a:xfrm>
            <a:off x="4291790" y="2238056"/>
            <a:ext cx="477956" cy="44837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50</a:t>
            </a:r>
          </a:p>
        </p:txBody>
      </p:sp>
      <p:cxnSp>
        <p:nvCxnSpPr>
          <p:cNvPr id="7" name="Straight Arrow Connector 6"/>
          <p:cNvCxnSpPr>
            <a:stCxn id="4" idx="3"/>
            <a:endCxn id="5" idx="7"/>
          </p:cNvCxnSpPr>
          <p:nvPr/>
        </p:nvCxnSpPr>
        <p:spPr bwMode="auto">
          <a:xfrm flipH="1">
            <a:off x="3280323" y="2166073"/>
            <a:ext cx="382216" cy="12982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stCxn id="4" idx="5"/>
            <a:endCxn id="6" idx="1"/>
          </p:cNvCxnSpPr>
          <p:nvPr/>
        </p:nvCxnSpPr>
        <p:spPr bwMode="auto">
          <a:xfrm>
            <a:off x="4073057" y="2166073"/>
            <a:ext cx="288728" cy="13764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0" name="TextBox 9"/>
              <p:cNvSpPr txBox="1"/>
              <p:nvPr/>
            </p:nvSpPr>
            <p:spPr>
              <a:xfrm>
                <a:off x="4201099" y="1945624"/>
                <a:ext cx="417634" cy="24622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000" b="0" i="1" dirty="0" smtClean="0">
                          <a:latin typeface="Cambria Math"/>
                        </a:rPr>
                        <m:t>2,1</m:t>
                      </m:r>
                    </m:oMath>
                  </m:oMathPara>
                </a14:m>
                <a:endParaRPr lang="en-US" sz="1000" dirty="0"/>
              </a:p>
            </p:txBody>
          </p:sp>
        </mc:Choice>
        <mc:Fallback>
          <p:sp>
            <p:nvSpPr>
              <p:cNvPr id="10" name="TextBox 9"/>
              <p:cNvSpPr txBox="1">
                <a:spLocks noRot="1" noChangeAspect="1" noMove="1" noResize="1" noEditPoints="1" noAdjustHandles="1" noChangeArrowheads="1" noChangeShapeType="1" noTextEdit="1"/>
              </p:cNvSpPr>
              <p:nvPr/>
            </p:nvSpPr>
            <p:spPr>
              <a:xfrm>
                <a:off x="4201099" y="1945624"/>
                <a:ext cx="417634" cy="24622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079516" y="2001890"/>
                <a:ext cx="436491" cy="24654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sz="1000" i="1" dirty="0" smtClean="0">
                              <a:latin typeface="Cambria Math" panose="02040503050406030204" pitchFamily="18" charset="0"/>
                            </a:rPr>
                          </m:ctrlPr>
                        </m:accPr>
                        <m:e>
                          <m:r>
                            <a:rPr lang="en-US" sz="1000" b="0" i="1" dirty="0" smtClean="0">
                              <a:latin typeface="Cambria Math"/>
                            </a:rPr>
                            <m:t>2,1</m:t>
                          </m:r>
                        </m:e>
                      </m:acc>
                    </m:oMath>
                  </m:oMathPara>
                </a14:m>
                <a:endParaRPr lang="en-US" sz="1000" dirty="0"/>
              </a:p>
            </p:txBody>
          </p:sp>
        </mc:Choice>
        <mc:Fallback>
          <p:sp>
            <p:nvSpPr>
              <p:cNvPr id="11" name="TextBox 10"/>
              <p:cNvSpPr txBox="1">
                <a:spLocks noRot="1" noChangeAspect="1" noMove="1" noResize="1" noEditPoints="1" noAdjustHandles="1" noChangeArrowheads="1" noChangeShapeType="1" noTextEdit="1"/>
              </p:cNvSpPr>
              <p:nvPr/>
            </p:nvSpPr>
            <p:spPr>
              <a:xfrm>
                <a:off x="3079516" y="2001890"/>
                <a:ext cx="436491" cy="246542"/>
              </a:xfrm>
              <a:prstGeom prst="rect">
                <a:avLst/>
              </a:prstGeom>
              <a:blipFill>
                <a:blip r:embed="rId8"/>
                <a:stretch>
                  <a:fillRect/>
                </a:stretch>
              </a:blipFill>
            </p:spPr>
            <p:txBody>
              <a:bodyPr/>
              <a:lstStyle/>
              <a:p>
                <a:r>
                  <a:rPr lang="en-US">
                    <a:noFill/>
                  </a:rPr>
                  <a:t> </a:t>
                </a:r>
              </a:p>
            </p:txBody>
          </p:sp>
        </mc:Fallback>
      </mc:AlternateContent>
      <p:cxnSp>
        <p:nvCxnSpPr>
          <p:cNvPr id="9" name="Straight Arrow Connector 8"/>
          <p:cNvCxnSpPr>
            <a:stCxn id="6" idx="3"/>
            <a:endCxn id="12" idx="7"/>
          </p:cNvCxnSpPr>
          <p:nvPr/>
        </p:nvCxnSpPr>
        <p:spPr bwMode="auto">
          <a:xfrm flipH="1">
            <a:off x="4221085" y="2620771"/>
            <a:ext cx="140700" cy="27106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1"/>
          <p:cNvSpPr/>
          <p:nvPr/>
        </p:nvSpPr>
        <p:spPr bwMode="auto">
          <a:xfrm>
            <a:off x="3805614" y="2825941"/>
            <a:ext cx="486754" cy="44998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000" dirty="0"/>
              <a:t>68</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30" name="Oval 29"/>
          <p:cNvSpPr/>
          <p:nvPr/>
        </p:nvSpPr>
        <p:spPr bwMode="auto">
          <a:xfrm>
            <a:off x="4752707" y="2794935"/>
            <a:ext cx="489410" cy="44518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64</a:t>
            </a:r>
          </a:p>
        </p:txBody>
      </p:sp>
      <p:cxnSp>
        <p:nvCxnSpPr>
          <p:cNvPr id="14" name="Straight Arrow Connector 13"/>
          <p:cNvCxnSpPr>
            <a:stCxn id="6" idx="5"/>
            <a:endCxn id="30" idx="1"/>
          </p:cNvCxnSpPr>
          <p:nvPr/>
        </p:nvCxnSpPr>
        <p:spPr bwMode="auto">
          <a:xfrm>
            <a:off x="4699751" y="2620771"/>
            <a:ext cx="124628" cy="2393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4" name="TextBox 43"/>
              <p:cNvSpPr txBox="1"/>
              <p:nvPr/>
            </p:nvSpPr>
            <p:spPr>
              <a:xfrm>
                <a:off x="3867798" y="2512445"/>
                <a:ext cx="436166" cy="2496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sz="1000" i="1" dirty="0" smtClean="0">
                              <a:latin typeface="Cambria Math" panose="02040503050406030204" pitchFamily="18" charset="0"/>
                            </a:rPr>
                          </m:ctrlPr>
                        </m:accPr>
                        <m:e>
                          <m:r>
                            <a:rPr lang="en-US" sz="1000" b="0" i="1" dirty="0" smtClean="0">
                              <a:latin typeface="Cambria Math" panose="02040503050406030204" pitchFamily="18" charset="0"/>
                            </a:rPr>
                            <m:t>4</m:t>
                          </m:r>
                          <m:r>
                            <a:rPr lang="en-US" sz="1000" b="0" i="1" dirty="0" smtClean="0">
                              <a:latin typeface="Cambria Math"/>
                            </a:rPr>
                            <m:t>,</m:t>
                          </m:r>
                          <m:r>
                            <a:rPr lang="en-US" sz="1000" b="0" i="1" dirty="0" smtClean="0">
                              <a:latin typeface="Cambria Math" panose="02040503050406030204" pitchFamily="18" charset="0"/>
                            </a:rPr>
                            <m:t>5</m:t>
                          </m:r>
                        </m:e>
                      </m:acc>
                    </m:oMath>
                  </m:oMathPara>
                </a14:m>
                <a:endParaRPr lang="en-US" sz="1000" dirty="0"/>
              </a:p>
            </p:txBody>
          </p:sp>
        </mc:Choice>
        <mc:Fallback>
          <p:sp>
            <p:nvSpPr>
              <p:cNvPr id="44" name="TextBox 43"/>
              <p:cNvSpPr txBox="1">
                <a:spLocks noRot="1" noChangeAspect="1" noMove="1" noResize="1" noEditPoints="1" noAdjustHandles="1" noChangeArrowheads="1" noChangeShapeType="1" noTextEdit="1"/>
              </p:cNvSpPr>
              <p:nvPr/>
            </p:nvSpPr>
            <p:spPr>
              <a:xfrm>
                <a:off x="3867798" y="2512445"/>
                <a:ext cx="436166" cy="2496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4609215" y="2504680"/>
                <a:ext cx="658533" cy="24622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000" b="0" i="1" dirty="0" smtClean="0">
                          <a:latin typeface="Cambria Math" panose="02040503050406030204" pitchFamily="18" charset="0"/>
                        </a:rPr>
                        <m:t>4</m:t>
                      </m:r>
                      <m:r>
                        <a:rPr lang="en-US" sz="1000" b="0" i="1" dirty="0" smtClean="0">
                          <a:latin typeface="Cambria Math"/>
                        </a:rPr>
                        <m:t>,</m:t>
                      </m:r>
                      <m:r>
                        <a:rPr lang="en-US" sz="1000" b="0" i="1" dirty="0" smtClean="0">
                          <a:latin typeface="Cambria Math" panose="02040503050406030204" pitchFamily="18" charset="0"/>
                        </a:rPr>
                        <m:t>5</m:t>
                      </m:r>
                    </m:oMath>
                  </m:oMathPara>
                </a14:m>
                <a:endParaRPr lang="en-US" sz="1000" dirty="0"/>
              </a:p>
            </p:txBody>
          </p:sp>
        </mc:Choice>
        <mc:Fallback>
          <p:sp>
            <p:nvSpPr>
              <p:cNvPr id="45" name="TextBox 44"/>
              <p:cNvSpPr txBox="1">
                <a:spLocks noRot="1" noChangeAspect="1" noMove="1" noResize="1" noEditPoints="1" noAdjustHandles="1" noChangeArrowheads="1" noChangeShapeType="1" noTextEdit="1"/>
              </p:cNvSpPr>
              <p:nvPr/>
            </p:nvSpPr>
            <p:spPr>
              <a:xfrm>
                <a:off x="4609215" y="2504680"/>
                <a:ext cx="658533" cy="246221"/>
              </a:xfrm>
              <a:prstGeom prst="rect">
                <a:avLst/>
              </a:prstGeom>
              <a:blipFill>
                <a:blip r:embed="rId10"/>
                <a:stretch>
                  <a:fillRect/>
                </a:stretch>
              </a:blipFill>
            </p:spPr>
            <p:txBody>
              <a:bodyPr/>
              <a:lstStyle/>
              <a:p>
                <a:r>
                  <a:rPr lang="en-US">
                    <a:noFill/>
                  </a:rPr>
                  <a:t> </a:t>
                </a:r>
              </a:p>
            </p:txBody>
          </p:sp>
        </mc:Fallback>
      </mc:AlternateContent>
      <p:sp>
        <p:nvSpPr>
          <p:cNvPr id="39" name="Oval 38"/>
          <p:cNvSpPr/>
          <p:nvPr/>
        </p:nvSpPr>
        <p:spPr bwMode="auto">
          <a:xfrm>
            <a:off x="2279265" y="2835275"/>
            <a:ext cx="470330" cy="471247"/>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a:t>A</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40" name="Oval 39"/>
          <p:cNvSpPr/>
          <p:nvPr/>
        </p:nvSpPr>
        <p:spPr bwMode="auto">
          <a:xfrm>
            <a:off x="3203747" y="2838434"/>
            <a:ext cx="503722" cy="45951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59</a:t>
            </a:r>
          </a:p>
        </p:txBody>
      </p:sp>
      <mc:AlternateContent xmlns:mc="http://schemas.openxmlformats.org/markup-compatibility/2006">
        <mc:Choice xmlns:a14="http://schemas.microsoft.com/office/drawing/2010/main" Requires="a14">
          <p:sp>
            <p:nvSpPr>
              <p:cNvPr id="43" name="TextBox 42"/>
              <p:cNvSpPr txBox="1"/>
              <p:nvPr/>
            </p:nvSpPr>
            <p:spPr>
              <a:xfrm>
                <a:off x="2279265" y="2543068"/>
                <a:ext cx="586229" cy="24654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sz="1000" i="1" dirty="0" smtClean="0">
                              <a:latin typeface="Cambria Math" panose="02040503050406030204" pitchFamily="18" charset="0"/>
                            </a:rPr>
                          </m:ctrlPr>
                        </m:accPr>
                        <m:e>
                          <m:r>
                            <a:rPr lang="en-US" sz="1000" b="0" i="1" dirty="0" smtClean="0">
                              <a:latin typeface="Cambria Math" panose="02040503050406030204" pitchFamily="18" charset="0"/>
                            </a:rPr>
                            <m:t>4,1</m:t>
                          </m:r>
                        </m:e>
                      </m:acc>
                    </m:oMath>
                  </m:oMathPara>
                </a14:m>
                <a:endParaRPr lang="en-US" sz="1000" dirty="0"/>
              </a:p>
            </p:txBody>
          </p:sp>
        </mc:Choice>
        <mc:Fallback>
          <p:sp>
            <p:nvSpPr>
              <p:cNvPr id="43" name="TextBox 42"/>
              <p:cNvSpPr txBox="1">
                <a:spLocks noRot="1" noChangeAspect="1" noMove="1" noResize="1" noEditPoints="1" noAdjustHandles="1" noChangeArrowheads="1" noChangeShapeType="1" noTextEdit="1"/>
              </p:cNvSpPr>
              <p:nvPr/>
            </p:nvSpPr>
            <p:spPr>
              <a:xfrm>
                <a:off x="2279265" y="2543068"/>
                <a:ext cx="586229" cy="24654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3325402" y="2511098"/>
                <a:ext cx="399202" cy="24622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4,1</m:t>
                      </m:r>
                    </m:oMath>
                  </m:oMathPara>
                </a14:m>
                <a:endParaRPr lang="en-US" sz="1000" dirty="0"/>
              </a:p>
            </p:txBody>
          </p:sp>
        </mc:Choice>
        <mc:Fallback>
          <p:sp>
            <p:nvSpPr>
              <p:cNvPr id="50" name="TextBox 49"/>
              <p:cNvSpPr txBox="1">
                <a:spLocks noRot="1" noChangeAspect="1" noMove="1" noResize="1" noEditPoints="1" noAdjustHandles="1" noChangeArrowheads="1" noChangeShapeType="1" noTextEdit="1"/>
              </p:cNvSpPr>
              <p:nvPr/>
            </p:nvSpPr>
            <p:spPr>
              <a:xfrm>
                <a:off x="3325402" y="2511098"/>
                <a:ext cx="399202" cy="246221"/>
              </a:xfrm>
              <a:prstGeom prst="rect">
                <a:avLst/>
              </a:prstGeom>
              <a:blipFill>
                <a:blip r:embed="rId12"/>
                <a:stretch>
                  <a:fillRect/>
                </a:stretch>
              </a:blipFill>
            </p:spPr>
            <p:txBody>
              <a:bodyPr/>
              <a:lstStyle/>
              <a:p>
                <a:r>
                  <a:rPr lang="en-US">
                    <a:noFill/>
                  </a:rPr>
                  <a:t> </a:t>
                </a:r>
              </a:p>
            </p:txBody>
          </p:sp>
        </mc:Fallback>
      </mc:AlternateContent>
      <p:cxnSp>
        <p:nvCxnSpPr>
          <p:cNvPr id="51" name="Straight Arrow Connector 50"/>
          <p:cNvCxnSpPr>
            <a:stCxn id="5" idx="3"/>
            <a:endCxn id="39" idx="7"/>
          </p:cNvCxnSpPr>
          <p:nvPr/>
        </p:nvCxnSpPr>
        <p:spPr bwMode="auto">
          <a:xfrm flipH="1">
            <a:off x="2680717" y="2610351"/>
            <a:ext cx="220389" cy="29393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stCxn id="5" idx="5"/>
            <a:endCxn id="40" idx="0"/>
          </p:cNvCxnSpPr>
          <p:nvPr/>
        </p:nvCxnSpPr>
        <p:spPr bwMode="auto">
          <a:xfrm>
            <a:off x="3280323" y="2610351"/>
            <a:ext cx="175285" cy="2280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graphicFrame>
            <p:nvGraphicFramePr>
              <p:cNvPr id="55" name="Table 54"/>
              <p:cNvGraphicFramePr>
                <a:graphicFrameLocks noGrp="1"/>
              </p:cNvGraphicFramePr>
              <p:nvPr>
                <p:extLst>
                  <p:ext uri="{D42A27DB-BD31-4B8C-83A1-F6EECF244321}">
                    <p14:modId xmlns:p14="http://schemas.microsoft.com/office/powerpoint/2010/main" val="686945732"/>
                  </p:ext>
                </p:extLst>
              </p:nvPr>
            </p:nvGraphicFramePr>
            <p:xfrm>
              <a:off x="6354910" y="1819067"/>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7965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65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rgbClr val="FF0000"/>
                                    </a:solidFill>
                                    <a:effectLst/>
                                    <a:latin typeface="Cambria Math" panose="02040503050406030204" pitchFamily="18" charset="0"/>
                                    <a:ea typeface="Cambria Math"/>
                                  </a:rPr>
                                  <m:t>3</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0</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0</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27965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u="none" strike="noStrike" dirty="0" smtClean="0">
                                    <a:solidFill>
                                      <a:srgbClr val="FF0000"/>
                                    </a:solidFill>
                                    <a:effectLst/>
                                    <a:latin typeface="Cambria Math" panose="02040503050406030204" pitchFamily="18" charset="0"/>
                                    <a:ea typeface="Cambria Math"/>
                                  </a:rPr>
                                  <m:t>8</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0</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0</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65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chemeClr val="tx1"/>
                                    </a:solidFill>
                                    <a:effectLst/>
                                    <a:latin typeface="Cambria Math" panose="02040503050406030204" pitchFamily="18" charset="0"/>
                                    <a:ea typeface="Cambria Math"/>
                                  </a:rPr>
                                  <m:t>0</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rgbClr val="FF0000"/>
                                    </a:solidFill>
                                    <a:effectLst/>
                                    <a:latin typeface="Cambria Math" panose="02040503050406030204" pitchFamily="18" charset="0"/>
                                    <a:ea typeface="Cambria Math"/>
                                  </a:rPr>
                                  <m:t>4</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7965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7965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b="0" i="1" u="none" strike="noStrike" dirty="0" smtClean="0">
                                    <a:solidFill>
                                      <a:srgbClr val="FF0000"/>
                                    </a:solidFill>
                                    <a:effectLst/>
                                    <a:latin typeface="Cambria Math" panose="02040503050406030204" pitchFamily="18" charset="0"/>
                                    <a:ea typeface="Cambria Math"/>
                                  </a:rPr>
                                  <m:t>2</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p:graphicFrame>
            <p:nvGraphicFramePr>
              <p:cNvPr id="55" name="Table 54"/>
              <p:cNvGraphicFramePr>
                <a:graphicFrameLocks noGrp="1"/>
              </p:cNvGraphicFramePr>
              <p:nvPr>
                <p:extLst>
                  <p:ext uri="{D42A27DB-BD31-4B8C-83A1-F6EECF244321}">
                    <p14:modId xmlns:p14="http://schemas.microsoft.com/office/powerpoint/2010/main" val="686945732"/>
                  </p:ext>
                </p:extLst>
              </p:nvPr>
            </p:nvGraphicFramePr>
            <p:xfrm>
              <a:off x="6354910" y="1819067"/>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5294" t="-123913" r="-408824" b="-458696"/>
                          </a:stretch>
                        </a:blipFill>
                      </a:tcPr>
                    </a:tc>
                    <a:tc>
                      <a:txBody>
                        <a:bodyPr/>
                        <a:lstStyle/>
                        <a:p>
                          <a:endParaRPr lang="en-US"/>
                        </a:p>
                      </a:txBody>
                      <a:tcPr marL="9525" marR="9525" marT="9525" marB="0" anchor="b">
                        <a:blipFill>
                          <a:blip r:embed="rId13"/>
                          <a:stretch>
                            <a:fillRect l="-182609" t="-123913" r="-302899" b="-458696"/>
                          </a:stretch>
                        </a:blipFill>
                      </a:tcPr>
                    </a:tc>
                    <a:tc>
                      <a:txBody>
                        <a:bodyPr/>
                        <a:lstStyle/>
                        <a:p>
                          <a:endParaRPr lang="en-US"/>
                        </a:p>
                      </a:txBody>
                      <a:tcPr marL="9525" marR="9525" marT="9525" marB="0" anchor="b">
                        <a:blipFill>
                          <a:blip r:embed="rId13"/>
                          <a:stretch>
                            <a:fillRect l="-282609" t="-123913" r="-202899" b="-458696"/>
                          </a:stretch>
                        </a:blipFill>
                      </a:tcPr>
                    </a:tc>
                    <a:tc>
                      <a:txBody>
                        <a:bodyPr/>
                        <a:lstStyle/>
                        <a:p>
                          <a:endParaRPr lang="en-US"/>
                        </a:p>
                      </a:txBody>
                      <a:tcPr marL="9525" marR="9525" marT="9525" marB="0" anchor="b">
                        <a:blipFill>
                          <a:blip r:embed="rId13"/>
                          <a:stretch>
                            <a:fillRect l="-382609" t="-123913" r="-102899" b="-458696"/>
                          </a:stretch>
                        </a:blipFill>
                      </a:tcPr>
                    </a:tc>
                    <a:tc>
                      <a:txBody>
                        <a:bodyPr/>
                        <a:lstStyle/>
                        <a:p>
                          <a:endParaRPr lang="en-US"/>
                        </a:p>
                      </a:txBody>
                      <a:tcPr marL="9525" marR="9525" marT="9525" marB="0" anchor="b">
                        <a:blipFill>
                          <a:blip r:embed="rId13"/>
                          <a:stretch>
                            <a:fillRect l="-482609" t="-123913" r="-2899"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5294" t="-219149" r="-408824" b="-348936"/>
                          </a:stretch>
                        </a:blipFill>
                      </a:tcPr>
                    </a:tc>
                    <a:tc>
                      <a:txBody>
                        <a:bodyPr/>
                        <a:lstStyle/>
                        <a:p>
                          <a:endParaRPr lang="en-US"/>
                        </a:p>
                      </a:txBody>
                      <a:tcPr marL="9525" marR="9525" marT="9525" marB="0" anchor="b">
                        <a:blipFill>
                          <a:blip r:embed="rId13"/>
                          <a:stretch>
                            <a:fillRect l="-182609" t="-219149" r="-302899" b="-348936"/>
                          </a:stretch>
                        </a:blipFill>
                      </a:tcPr>
                    </a:tc>
                    <a:tc>
                      <a:txBody>
                        <a:bodyPr/>
                        <a:lstStyle/>
                        <a:p>
                          <a:endParaRPr lang="en-US"/>
                        </a:p>
                      </a:txBody>
                      <a:tcPr marL="9525" marR="9525" marT="9525" marB="0" anchor="b">
                        <a:blipFill>
                          <a:blip r:embed="rId13"/>
                          <a:stretch>
                            <a:fillRect l="-282609" t="-219149" r="-202899" b="-348936"/>
                          </a:stretch>
                        </a:blipFill>
                      </a:tcPr>
                    </a:tc>
                    <a:tc>
                      <a:txBody>
                        <a:bodyPr/>
                        <a:lstStyle/>
                        <a:p>
                          <a:endParaRPr lang="en-US"/>
                        </a:p>
                      </a:txBody>
                      <a:tcPr marL="9525" marR="9525" marT="9525" marB="0" anchor="b">
                        <a:blipFill>
                          <a:blip r:embed="rId13"/>
                          <a:stretch>
                            <a:fillRect l="-382609" t="-219149" r="-102899" b="-348936"/>
                          </a:stretch>
                        </a:blipFill>
                      </a:tcPr>
                    </a:tc>
                    <a:tc>
                      <a:txBody>
                        <a:bodyPr/>
                        <a:lstStyle/>
                        <a:p>
                          <a:endParaRPr lang="en-US"/>
                        </a:p>
                      </a:txBody>
                      <a:tcPr marL="9525" marR="9525" marT="9525" marB="0" anchor="b">
                        <a:blipFill>
                          <a:blip r:embed="rId13"/>
                          <a:stretch>
                            <a:fillRect l="-482609" t="-219149" r="-2899"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5294" t="-319149" r="-408824" b="-24893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282609" t="-319149" r="-202899" b="-248936"/>
                          </a:stretch>
                        </a:blipFill>
                      </a:tcPr>
                    </a:tc>
                    <a:tc>
                      <a:txBody>
                        <a:bodyPr/>
                        <a:lstStyle/>
                        <a:p>
                          <a:endParaRPr lang="en-US"/>
                        </a:p>
                      </a:txBody>
                      <a:tcPr marL="9525" marR="9525" marT="9525" marB="0" anchor="b">
                        <a:blipFill>
                          <a:blip r:embed="rId13"/>
                          <a:stretch>
                            <a:fillRect l="-382609" t="-319149" r="-102899" b="-248936"/>
                          </a:stretch>
                        </a:blipFill>
                      </a:tcPr>
                    </a:tc>
                    <a:tc>
                      <a:txBody>
                        <a:bodyPr/>
                        <a:lstStyle/>
                        <a:p>
                          <a:endParaRPr lang="en-US"/>
                        </a:p>
                      </a:txBody>
                      <a:tcPr marL="9525" marR="9525" marT="9525" marB="0" anchor="b">
                        <a:blipFill>
                          <a:blip r:embed="rId13"/>
                          <a:stretch>
                            <a:fillRect l="-482609" t="-319149" r="-2899" b="-248936"/>
                          </a:stretch>
                        </a:blipFill>
                      </a:tcPr>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5294" t="-428261" r="-408824" b="-154348"/>
                          </a:stretch>
                        </a:blipFill>
                      </a:tcPr>
                    </a:tc>
                    <a:tc>
                      <a:txBody>
                        <a:bodyPr/>
                        <a:lstStyle/>
                        <a:p>
                          <a:endParaRPr lang="en-US"/>
                        </a:p>
                      </a:txBody>
                      <a:tcPr marL="9525" marR="9525" marT="9525" marB="0" anchor="b">
                        <a:blipFill>
                          <a:blip r:embed="rId13"/>
                          <a:stretch>
                            <a:fillRect l="-182609" t="-428261" r="-302899" b="-154348"/>
                          </a:stretch>
                        </a:blipFill>
                      </a:tcPr>
                    </a:tc>
                    <a:tc>
                      <a:txBody>
                        <a:bodyPr/>
                        <a:lstStyle/>
                        <a:p>
                          <a:endParaRPr lang="en-US"/>
                        </a:p>
                      </a:txBody>
                      <a:tcPr marL="9525" marR="9525" marT="9525" marB="0" anchor="b">
                        <a:blipFill>
                          <a:blip r:embed="rId13"/>
                          <a:stretch>
                            <a:fillRect l="-282609" t="-428261" r="-202899" b="-154348"/>
                          </a:stretch>
                        </a:blipFill>
                      </a:tcPr>
                    </a:tc>
                    <a:tc>
                      <a:txBody>
                        <a:bodyPr/>
                        <a:lstStyle/>
                        <a:p>
                          <a:endParaRPr lang="en-US"/>
                        </a:p>
                      </a:txBody>
                      <a:tcPr marL="9525" marR="9525" marT="9525" marB="0" anchor="b">
                        <a:blipFill>
                          <a:blip r:embed="rId13"/>
                          <a:stretch>
                            <a:fillRect l="-382609" t="-428261" r="-102899" b="-154348"/>
                          </a:stretch>
                        </a:blipFill>
                      </a:tcPr>
                    </a:tc>
                    <a:tc>
                      <a:txBody>
                        <a:bodyPr/>
                        <a:lstStyle/>
                        <a:p>
                          <a:endParaRPr lang="en-US"/>
                        </a:p>
                      </a:txBody>
                      <a:tcPr marL="9525" marR="9525" marT="9525" marB="0" anchor="b">
                        <a:blipFill>
                          <a:blip r:embed="rId13"/>
                          <a:stretch>
                            <a:fillRect l="-482609" t="-428261" r="-2899" b="-154348"/>
                          </a:stretch>
                        </a:blipFill>
                      </a:tcPr>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5294" t="-517021" r="-408824" b="-51064"/>
                          </a:stretch>
                        </a:blipFill>
                      </a:tcPr>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382609" t="-517021" r="-102899" b="-51064"/>
                          </a:stretch>
                        </a:blipFill>
                      </a:tcPr>
                    </a:tc>
                    <a:tc>
                      <a:txBody>
                        <a:bodyPr/>
                        <a:lstStyle/>
                        <a:p>
                          <a:endParaRPr lang="en-US"/>
                        </a:p>
                      </a:txBody>
                      <a:tcPr marL="9525" marR="9525" marT="9525" marB="0" anchor="b">
                        <a:blipFill>
                          <a:blip r:embed="rId13"/>
                          <a:stretch>
                            <a:fillRect l="-482609" t="-517021" r="-2899"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mc:Choice xmlns:a14="http://schemas.microsoft.com/office/drawing/2010/main" Requires="a14">
          <p:sp>
            <p:nvSpPr>
              <p:cNvPr id="57" name="Rectangle 56"/>
              <p:cNvSpPr/>
              <p:nvPr/>
            </p:nvSpPr>
            <p:spPr>
              <a:xfrm>
                <a:off x="326474" y="1744270"/>
                <a:ext cx="14282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𝐿𝐵</m:t>
                      </m:r>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a:rPr>
                        <m:t>=</m:t>
                      </m:r>
                      <m:r>
                        <a:rPr lang="en-US" i="1">
                          <a:latin typeface="Cambria Math" panose="02040503050406030204" pitchFamily="18" charset="0"/>
                        </a:rPr>
                        <m:t>62</m:t>
                      </m:r>
                    </m:oMath>
                  </m:oMathPara>
                </a14:m>
                <a:endParaRPr lang="en-US" dirty="0"/>
              </a:p>
            </p:txBody>
          </p:sp>
        </mc:Choice>
        <mc:Fallback>
          <p:sp>
            <p:nvSpPr>
              <p:cNvPr id="57" name="Rectangle 56"/>
              <p:cNvSpPr>
                <a:spLocks noRot="1" noChangeAspect="1" noMove="1" noResize="1" noEditPoints="1" noAdjustHandles="1" noChangeArrowheads="1" noChangeShapeType="1" noTextEdit="1"/>
              </p:cNvSpPr>
              <p:nvPr/>
            </p:nvSpPr>
            <p:spPr>
              <a:xfrm>
                <a:off x="326474" y="1744270"/>
                <a:ext cx="1428275" cy="369332"/>
              </a:xfrm>
              <a:prstGeom prst="rect">
                <a:avLst/>
              </a:prstGeom>
              <a:blipFill>
                <a:blip r:embed="rId14"/>
                <a:stretch>
                  <a:fillRect/>
                </a:stretch>
              </a:blipFill>
            </p:spPr>
            <p:txBody>
              <a:bodyPr/>
              <a:lstStyle/>
              <a:p>
                <a:r>
                  <a:rPr lang="en-US">
                    <a:noFill/>
                  </a:rPr>
                  <a:t> </a:t>
                </a:r>
              </a:p>
            </p:txBody>
          </p:sp>
        </mc:Fallback>
      </mc:AlternateContent>
      <p:sp>
        <p:nvSpPr>
          <p:cNvPr id="66" name="Oval 65"/>
          <p:cNvSpPr/>
          <p:nvPr/>
        </p:nvSpPr>
        <p:spPr bwMode="auto">
          <a:xfrm>
            <a:off x="2772895" y="3598625"/>
            <a:ext cx="470330" cy="471247"/>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a:t>A</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67" name="Oval 66"/>
          <p:cNvSpPr/>
          <p:nvPr/>
        </p:nvSpPr>
        <p:spPr bwMode="auto">
          <a:xfrm>
            <a:off x="3662539" y="3539651"/>
            <a:ext cx="503722" cy="45951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B</a:t>
            </a:r>
          </a:p>
        </p:txBody>
      </p:sp>
      <p:cxnSp>
        <p:nvCxnSpPr>
          <p:cNvPr id="69" name="Straight Arrow Connector 68"/>
          <p:cNvCxnSpPr>
            <a:stCxn id="40" idx="4"/>
          </p:cNvCxnSpPr>
          <p:nvPr/>
        </p:nvCxnSpPr>
        <p:spPr bwMode="auto">
          <a:xfrm flipH="1">
            <a:off x="3203747" y="3297948"/>
            <a:ext cx="251861" cy="3006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Arrow Connector 70"/>
          <p:cNvCxnSpPr>
            <a:stCxn id="40" idx="4"/>
            <a:endCxn id="67" idx="1"/>
          </p:cNvCxnSpPr>
          <p:nvPr/>
        </p:nvCxnSpPr>
        <p:spPr bwMode="auto">
          <a:xfrm>
            <a:off x="3455608" y="3297948"/>
            <a:ext cx="280699" cy="30899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0624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4999"/>
            <a:ext cx="7529617"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43000" y="5454134"/>
            <a:ext cx="4191000" cy="369332"/>
          </a:xfrm>
          <a:prstGeom prst="rect">
            <a:avLst/>
          </a:prstGeom>
          <a:noFill/>
        </p:spPr>
        <p:txBody>
          <a:bodyPr wrap="square" rtlCol="0">
            <a:spAutoFit/>
          </a:bodyPr>
          <a:lstStyle/>
          <a:p>
            <a:pPr algn="l"/>
            <a:r>
              <a:rPr lang="en-US" dirty="0"/>
              <a:t>Final route is 1 2 3 5 4 1 with total = 62  </a:t>
            </a:r>
          </a:p>
        </p:txBody>
      </p:sp>
    </p:spTree>
    <p:extLst>
      <p:ext uri="{BB962C8B-B14F-4D97-AF65-F5344CB8AC3E}">
        <p14:creationId xmlns:p14="http://schemas.microsoft.com/office/powerpoint/2010/main" val="189044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Example</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394172979"/>
                  </p:ext>
                </p:extLst>
              </p:nvPr>
            </p:nvGraphicFramePr>
            <p:xfrm>
              <a:off x="457200" y="1981200"/>
              <a:ext cx="2679065" cy="1645920"/>
            </p:xfrm>
            <a:graphic>
              <a:graphicData uri="http://schemas.openxmlformats.org/drawingml/2006/table">
                <a:tbl>
                  <a:tblPr>
                    <a:tableStyleId>{5C22544A-7EE6-4342-B048-85BDC9FD1C3A}</a:tableStyleId>
                  </a:tblPr>
                  <a:tblGrid>
                    <a:gridCol w="428625">
                      <a:extLst>
                        <a:ext uri="{9D8B030D-6E8A-4147-A177-3AD203B41FA5}">
                          <a16:colId xmlns:a16="http://schemas.microsoft.com/office/drawing/2014/main" val="20000"/>
                        </a:ext>
                      </a:extLst>
                    </a:gridCol>
                    <a:gridCol w="450215">
                      <a:extLst>
                        <a:ext uri="{9D8B030D-6E8A-4147-A177-3AD203B41FA5}">
                          <a16:colId xmlns:a16="http://schemas.microsoft.com/office/drawing/2014/main" val="20001"/>
                        </a:ext>
                      </a:extLst>
                    </a:gridCol>
                    <a:gridCol w="450215">
                      <a:extLst>
                        <a:ext uri="{9D8B030D-6E8A-4147-A177-3AD203B41FA5}">
                          <a16:colId xmlns:a16="http://schemas.microsoft.com/office/drawing/2014/main" val="20002"/>
                        </a:ext>
                      </a:extLst>
                    </a:gridCol>
                    <a:gridCol w="449580">
                      <a:extLst>
                        <a:ext uri="{9D8B030D-6E8A-4147-A177-3AD203B41FA5}">
                          <a16:colId xmlns:a16="http://schemas.microsoft.com/office/drawing/2014/main" val="20003"/>
                        </a:ext>
                      </a:extLst>
                    </a:gridCol>
                    <a:gridCol w="450215">
                      <a:extLst>
                        <a:ext uri="{9D8B030D-6E8A-4147-A177-3AD203B41FA5}">
                          <a16:colId xmlns:a16="http://schemas.microsoft.com/office/drawing/2014/main" val="20004"/>
                        </a:ext>
                      </a:extLst>
                    </a:gridCol>
                    <a:gridCol w="450215">
                      <a:extLst>
                        <a:ext uri="{9D8B030D-6E8A-4147-A177-3AD203B41FA5}">
                          <a16:colId xmlns:a16="http://schemas.microsoft.com/office/drawing/2014/main" val="20005"/>
                        </a:ext>
                      </a:extLst>
                    </a:gridCol>
                  </a:tblGrid>
                  <a:tr h="0">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7</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7</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394172979"/>
                  </p:ext>
                </p:extLst>
              </p:nvPr>
            </p:nvGraphicFramePr>
            <p:xfrm>
              <a:off x="457200" y="1981200"/>
              <a:ext cx="2679065" cy="1645920"/>
            </p:xfrm>
            <a:graphic>
              <a:graphicData uri="http://schemas.openxmlformats.org/drawingml/2006/table">
                <a:tbl>
                  <a:tblPr>
                    <a:tableStyleId>{5C22544A-7EE6-4342-B048-85BDC9FD1C3A}</a:tableStyleId>
                  </a:tblPr>
                  <a:tblGrid>
                    <a:gridCol w="428625"/>
                    <a:gridCol w="450215"/>
                    <a:gridCol w="450215"/>
                    <a:gridCol w="449580"/>
                    <a:gridCol w="450215"/>
                    <a:gridCol w="450215"/>
                  </a:tblGrid>
                  <a:tr h="274320">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r>
                  <a:tr h="274320">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endParaRPr lang="en-US"/>
                        </a:p>
                      </a:txBody>
                      <a:tcPr marL="68580" marR="68580" marT="0" marB="0">
                        <a:blipFill rotWithShape="1">
                          <a:blip r:embed="rId2"/>
                          <a:stretch>
                            <a:fillRect l="-94595" t="-128889" r="-400000" b="-448889"/>
                          </a:stretch>
                        </a:blipFill>
                      </a:tcPr>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7</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194595" t="-228889" r="-300000" b="-348889"/>
                          </a:stretch>
                        </a:blipFill>
                      </a:tcPr>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6</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298630" t="-328889" r="-204110" b="-248889"/>
                          </a:stretch>
                        </a:blipFill>
                      </a:tcPr>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9</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393243" t="-428889" r="-101351" b="-148889"/>
                          </a:stretch>
                        </a:blipFill>
                      </a:tcPr>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smtClean="0">
                              <a:effectLst/>
                            </a:rPr>
                            <a:t>7</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6</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493243" t="-528889" r="-1351" b="-48889"/>
                          </a:stretch>
                        </a:blipFill>
                      </a:tcPr>
                    </a:tc>
                  </a:tr>
                </a:tbl>
              </a:graphicData>
            </a:graphic>
          </p:graphicFrame>
        </mc:Fallback>
      </mc:AlternateContent>
    </p:spTree>
    <p:extLst>
      <p:ext uri="{BB962C8B-B14F-4D97-AF65-F5344CB8AC3E}">
        <p14:creationId xmlns:p14="http://schemas.microsoft.com/office/powerpoint/2010/main" val="128010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Introduction</a:t>
            </a:r>
          </a:p>
        </p:txBody>
      </p:sp>
      <p:sp>
        <p:nvSpPr>
          <p:cNvPr id="8" name="Rectangle 7"/>
          <p:cNvSpPr/>
          <p:nvPr/>
        </p:nvSpPr>
        <p:spPr>
          <a:xfrm>
            <a:off x="368300" y="1752600"/>
            <a:ext cx="8382000" cy="1015663"/>
          </a:xfrm>
          <a:prstGeom prst="rect">
            <a:avLst/>
          </a:prstGeom>
          <a:solidFill>
            <a:srgbClr val="FFC000"/>
          </a:solidFill>
        </p:spPr>
        <p:txBody>
          <a:bodyPr wrap="square">
            <a:spAutoFit/>
          </a:bodyPr>
          <a:lstStyle/>
          <a:p>
            <a:pPr algn="just"/>
            <a:r>
              <a:rPr lang="en-US" sz="2000" dirty="0"/>
              <a:t>B&amp;B algorithms is an algorithm to solve </a:t>
            </a:r>
            <a:r>
              <a:rPr lang="en-US" sz="2000" i="1" dirty="0"/>
              <a:t>NP</a:t>
            </a:r>
            <a:r>
              <a:rPr lang="en-US" sz="2000" dirty="0"/>
              <a:t>-hard discrete optimization problem. It searches the complete space of solutions for a given problem for the best solution.</a:t>
            </a:r>
          </a:p>
        </p:txBody>
      </p:sp>
      <p:sp>
        <p:nvSpPr>
          <p:cNvPr id="3" name="Rectangle 2"/>
          <p:cNvSpPr/>
          <p:nvPr/>
        </p:nvSpPr>
        <p:spPr>
          <a:xfrm>
            <a:off x="368300" y="2846121"/>
            <a:ext cx="8382000" cy="3477875"/>
          </a:xfrm>
          <a:prstGeom prst="rect">
            <a:avLst/>
          </a:prstGeom>
        </p:spPr>
        <p:txBody>
          <a:bodyPr wrap="square">
            <a:spAutoFit/>
          </a:bodyPr>
          <a:lstStyle/>
          <a:p>
            <a:pPr algn="just"/>
            <a:r>
              <a:rPr lang="en-US" sz="2000" dirty="0"/>
              <a:t>At any point during the solution process, the status of the solution with respect to the search of the solution space is described by a pool of yet unexplored subset of this and the best solution found so far. Initially only one subset exists, namely the complete solution space, and the best solution found so far is </a:t>
            </a:r>
            <a:r>
              <a:rPr lang="en-US" sz="2000" i="1" dirty="0"/>
              <a:t>A</a:t>
            </a:r>
            <a:r>
              <a:rPr lang="en-US" sz="2000" dirty="0"/>
              <a:t>. The unexplored subspaces are represented as nodes in a dynamically generated search tree, which initially only contains the root, and each iteration of a classical B&amp;B algorithm processes one such node. The iteration has three main components : </a:t>
            </a:r>
          </a:p>
          <a:p>
            <a:pPr marL="793750" indent="-342900" algn="just">
              <a:buFont typeface="Arial" panose="020B0604020202020204" pitchFamily="34" charset="0"/>
              <a:buChar char="•"/>
            </a:pPr>
            <a:r>
              <a:rPr lang="en-US" sz="2000" dirty="0"/>
              <a:t>Selection of the node to process</a:t>
            </a:r>
          </a:p>
          <a:p>
            <a:pPr marL="793750" indent="-342900" algn="just">
              <a:buFont typeface="Arial" panose="020B0604020202020204" pitchFamily="34" charset="0"/>
              <a:buChar char="•"/>
            </a:pPr>
            <a:r>
              <a:rPr lang="en-US" sz="2000" dirty="0"/>
              <a:t>Bound calculation</a:t>
            </a:r>
          </a:p>
          <a:p>
            <a:pPr marL="793750" indent="-342900" algn="just">
              <a:buFont typeface="Arial" panose="020B0604020202020204" pitchFamily="34" charset="0"/>
              <a:buChar char="•"/>
            </a:pPr>
            <a:r>
              <a:rPr lang="en-US" sz="2000" dirty="0"/>
              <a:t>Branching if needed</a:t>
            </a:r>
          </a:p>
        </p:txBody>
      </p:sp>
    </p:spTree>
    <p:extLst>
      <p:ext uri="{BB962C8B-B14F-4D97-AF65-F5344CB8AC3E}">
        <p14:creationId xmlns:p14="http://schemas.microsoft.com/office/powerpoint/2010/main" val="106345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Traveling salesmen Problem Example</a:t>
            </a:r>
          </a:p>
        </p:txBody>
      </p:sp>
      <mc:AlternateContent xmlns:mc="http://schemas.openxmlformats.org/markup-compatibility/2006" xmlns:a14="http://schemas.microsoft.com/office/drawing/2010/main">
        <mc:Choice Requires="a14">
          <p:graphicFrame>
            <p:nvGraphicFramePr>
              <p:cNvPr id="5128" name="Table 5127"/>
              <p:cNvGraphicFramePr>
                <a:graphicFrameLocks noGrp="1"/>
              </p:cNvGraphicFramePr>
              <p:nvPr>
                <p:extLst>
                  <p:ext uri="{D42A27DB-BD31-4B8C-83A1-F6EECF244321}">
                    <p14:modId xmlns:p14="http://schemas.microsoft.com/office/powerpoint/2010/main" val="853984175"/>
                  </p:ext>
                </p:extLst>
              </p:nvPr>
            </p:nvGraphicFramePr>
            <p:xfrm>
              <a:off x="381000" y="1793175"/>
              <a:ext cx="4191001" cy="2200275"/>
            </p:xfrm>
            <a:graphic>
              <a:graphicData uri="http://schemas.openxmlformats.org/drawingml/2006/table">
                <a:tbl>
                  <a:tblPr>
                    <a:tableStyleId>{5C22544A-7EE6-4342-B048-85BDC9FD1C3A}</a:tableStyleId>
                  </a:tblPr>
                  <a:tblGrid>
                    <a:gridCol w="366141">
                      <a:extLst>
                        <a:ext uri="{9D8B030D-6E8A-4147-A177-3AD203B41FA5}">
                          <a16:colId xmlns:a16="http://schemas.microsoft.com/office/drawing/2014/main" val="20000"/>
                        </a:ext>
                      </a:extLst>
                    </a:gridCol>
                    <a:gridCol w="764972">
                      <a:extLst>
                        <a:ext uri="{9D8B030D-6E8A-4147-A177-3AD203B41FA5}">
                          <a16:colId xmlns:a16="http://schemas.microsoft.com/office/drawing/2014/main" val="20001"/>
                        </a:ext>
                      </a:extLst>
                    </a:gridCol>
                    <a:gridCol w="764972">
                      <a:extLst>
                        <a:ext uri="{9D8B030D-6E8A-4147-A177-3AD203B41FA5}">
                          <a16:colId xmlns:a16="http://schemas.microsoft.com/office/drawing/2014/main" val="20002"/>
                        </a:ext>
                      </a:extLst>
                    </a:gridCol>
                    <a:gridCol w="764972">
                      <a:extLst>
                        <a:ext uri="{9D8B030D-6E8A-4147-A177-3AD203B41FA5}">
                          <a16:colId xmlns:a16="http://schemas.microsoft.com/office/drawing/2014/main" val="20003"/>
                        </a:ext>
                      </a:extLst>
                    </a:gridCol>
                    <a:gridCol w="764972">
                      <a:extLst>
                        <a:ext uri="{9D8B030D-6E8A-4147-A177-3AD203B41FA5}">
                          <a16:colId xmlns:a16="http://schemas.microsoft.com/office/drawing/2014/main" val="20004"/>
                        </a:ext>
                      </a:extLst>
                    </a:gridCol>
                    <a:gridCol w="764972">
                      <a:extLst>
                        <a:ext uri="{9D8B030D-6E8A-4147-A177-3AD203B41FA5}">
                          <a16:colId xmlns:a16="http://schemas.microsoft.com/office/drawing/2014/main" val="20005"/>
                        </a:ext>
                      </a:extLst>
                    </a:gridCol>
                  </a:tblGrid>
                  <a:tr h="250521">
                    <a:tc gridSpan="6">
                      <a:txBody>
                        <a:bodyPr/>
                        <a:lstStyle/>
                        <a:p>
                          <a:pPr algn="ctr" fontAlgn="b"/>
                          <a:r>
                            <a:rPr lang="en-US" sz="2000" u="none" strike="noStrike" dirty="0">
                              <a:effectLst/>
                            </a:rPr>
                            <a:t>Initial Matrix</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3047">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2</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4</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63047">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20</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30</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10</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11</a:t>
                          </a:r>
                          <a:endParaRPr lang="en-US" sz="2000" b="0" i="0" u="none" strike="noStrike">
                            <a:solidFill>
                              <a:srgbClr val="000000"/>
                            </a:solidFill>
                            <a:effectLst/>
                            <a:latin typeface="Times New Roman"/>
                          </a:endParaRPr>
                        </a:p>
                      </a:txBody>
                      <a:tcPr marL="9525" marR="9525" marT="9525" marB="0" anchor="ctr"/>
                    </a:tc>
                    <a:extLst>
                      <a:ext uri="{0D108BD9-81ED-4DB2-BD59-A6C34878D82A}">
                        <a16:rowId xmlns:a16="http://schemas.microsoft.com/office/drawing/2014/main" val="10002"/>
                      </a:ext>
                    </a:extLst>
                  </a:tr>
                  <a:tr h="263047">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15</a:t>
                          </a:r>
                          <a:endParaRPr lang="en-US" sz="2000" b="0" i="0" u="none" strike="noStrike">
                            <a:solidFill>
                              <a:srgbClr val="000000"/>
                            </a:solidFill>
                            <a:effectLst/>
                            <a:latin typeface="Times New Roman"/>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tc>
                    <a:extLst>
                      <a:ext uri="{0D108BD9-81ED-4DB2-BD59-A6C34878D82A}">
                        <a16:rowId xmlns:a16="http://schemas.microsoft.com/office/drawing/2014/main" val="10003"/>
                      </a:ext>
                    </a:extLst>
                  </a:tr>
                  <a:tr h="263047">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5</a:t>
                          </a:r>
                          <a:endParaRPr lang="en-US" sz="2000" b="0" i="0" u="none" strike="noStrike">
                            <a:solidFill>
                              <a:srgbClr val="000000"/>
                            </a:solidFill>
                            <a:effectLst/>
                            <a:latin typeface="Times New Roman"/>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extLst>
                      <a:ext uri="{0D108BD9-81ED-4DB2-BD59-A6C34878D82A}">
                        <a16:rowId xmlns:a16="http://schemas.microsoft.com/office/drawing/2014/main" val="10004"/>
                      </a:ext>
                    </a:extLst>
                  </a:tr>
                  <a:tr h="263047">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19</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18</a:t>
                          </a:r>
                          <a:endParaRPr lang="en-US" sz="2000" b="0" i="0" u="none" strike="noStrike">
                            <a:solidFill>
                              <a:srgbClr val="000000"/>
                            </a:solidFill>
                            <a:effectLst/>
                            <a:latin typeface="Times New Roman"/>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tc>
                    <a:extLst>
                      <a:ext uri="{0D108BD9-81ED-4DB2-BD59-A6C34878D82A}">
                        <a16:rowId xmlns:a16="http://schemas.microsoft.com/office/drawing/2014/main" val="10005"/>
                      </a:ext>
                    </a:extLst>
                  </a:tr>
                  <a:tr h="263047">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7</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16</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6"/>
                      </a:ext>
                    </a:extLst>
                  </a:tr>
                </a:tbl>
              </a:graphicData>
            </a:graphic>
          </p:graphicFrame>
        </mc:Choice>
        <mc:Fallback xmlns="">
          <p:graphicFrame>
            <p:nvGraphicFramePr>
              <p:cNvPr id="5128" name="Table 5127"/>
              <p:cNvGraphicFramePr>
                <a:graphicFrameLocks noGrp="1"/>
              </p:cNvGraphicFramePr>
              <p:nvPr>
                <p:extLst>
                  <p:ext uri="{D42A27DB-BD31-4B8C-83A1-F6EECF244321}">
                    <p14:modId xmlns:p14="http://schemas.microsoft.com/office/powerpoint/2010/main" val="853984175"/>
                  </p:ext>
                </p:extLst>
              </p:nvPr>
            </p:nvGraphicFramePr>
            <p:xfrm>
              <a:off x="381000" y="1793175"/>
              <a:ext cx="4191001" cy="2200275"/>
            </p:xfrm>
            <a:graphic>
              <a:graphicData uri="http://schemas.openxmlformats.org/drawingml/2006/table">
                <a:tbl>
                  <a:tblPr>
                    <a:tableStyleId>{5C22544A-7EE6-4342-B048-85BDC9FD1C3A}</a:tableStyleId>
                  </a:tblPr>
                  <a:tblGrid>
                    <a:gridCol w="366141"/>
                    <a:gridCol w="764972"/>
                    <a:gridCol w="764972"/>
                    <a:gridCol w="764972"/>
                    <a:gridCol w="764972"/>
                    <a:gridCol w="764972"/>
                  </a:tblGrid>
                  <a:tr h="314325">
                    <a:tc gridSpan="6">
                      <a:txBody>
                        <a:bodyPr/>
                        <a:lstStyle/>
                        <a:p>
                          <a:pPr algn="ctr" fontAlgn="b"/>
                          <a:r>
                            <a:rPr lang="en-US" sz="2000" u="none" strike="noStrike" dirty="0" smtClean="0">
                              <a:effectLst/>
                            </a:rPr>
                            <a:t>Initial Matrix</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325">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2</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4</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r>
                  <a:tr h="314325">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ctr">
                        <a:blipFill rotWithShape="1">
                          <a:blip r:embed="rId2"/>
                          <a:stretch>
                            <a:fillRect l="-48800" t="-219231" r="-401600" b="-446154"/>
                          </a:stretch>
                        </a:blipFill>
                      </a:tcPr>
                    </a:tc>
                    <a:tc>
                      <a:txBody>
                        <a:bodyPr/>
                        <a:lstStyle/>
                        <a:p>
                          <a:pPr algn="ctr" fontAlgn="ctr"/>
                          <a:r>
                            <a:rPr lang="en-US" sz="2000" u="none" strike="noStrike" dirty="0">
                              <a:effectLst/>
                            </a:rPr>
                            <a:t>20</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30</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10</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11</a:t>
                          </a:r>
                          <a:endParaRPr lang="en-US" sz="2000" b="0" i="0" u="none" strike="noStrike">
                            <a:solidFill>
                              <a:srgbClr val="000000"/>
                            </a:solidFill>
                            <a:effectLst/>
                            <a:latin typeface="Times New Roman"/>
                          </a:endParaRPr>
                        </a:p>
                      </a:txBody>
                      <a:tcPr marL="9525" marR="9525" marT="9525" marB="0" anchor="ctr"/>
                    </a:tc>
                  </a:tr>
                  <a:tr h="314325">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15</a:t>
                          </a:r>
                          <a:endParaRPr lang="en-US" sz="2000" b="0" i="0" u="none" strike="noStrike">
                            <a:solidFill>
                              <a:srgbClr val="000000"/>
                            </a:solidFill>
                            <a:effectLst/>
                            <a:latin typeface="Times New Roman"/>
                          </a:endParaRPr>
                        </a:p>
                      </a:txBody>
                      <a:tcPr marL="9525" marR="9525" marT="9525" marB="0" anchor="ctr"/>
                    </a:tc>
                    <a:tc>
                      <a:txBody>
                        <a:bodyPr/>
                        <a:lstStyle/>
                        <a:p>
                          <a:endParaRPr lang="en-US"/>
                        </a:p>
                      </a:txBody>
                      <a:tcPr marL="9525" marR="9525" marT="9525" marB="0" anchor="ctr">
                        <a:blipFill rotWithShape="1">
                          <a:blip r:embed="rId2"/>
                          <a:stretch>
                            <a:fillRect l="-147619" t="-325490" r="-298413" b="-354902"/>
                          </a:stretch>
                        </a:blipFill>
                      </a:tcPr>
                    </a:tc>
                    <a:tc>
                      <a:txBody>
                        <a:bodyPr/>
                        <a:lstStyle/>
                        <a:p>
                          <a:pPr algn="ctr" fontAlgn="ctr"/>
                          <a:r>
                            <a:rPr lang="en-US" sz="2000" u="none" strike="noStrike">
                              <a:effectLst/>
                            </a:rPr>
                            <a:t>16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tc>
                  </a:tr>
                  <a:tr h="314325">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5</a:t>
                          </a:r>
                          <a:endParaRPr lang="en-US" sz="2000" b="0" i="0" u="none" strike="noStrike">
                            <a:solidFill>
                              <a:srgbClr val="000000"/>
                            </a:solidFill>
                            <a:effectLst/>
                            <a:latin typeface="Times New Roman"/>
                          </a:endParaRPr>
                        </a:p>
                      </a:txBody>
                      <a:tcPr marL="9525" marR="9525" marT="9525" marB="0" anchor="ctr"/>
                    </a:tc>
                    <a:tc>
                      <a:txBody>
                        <a:bodyPr/>
                        <a:lstStyle/>
                        <a:p>
                          <a:endParaRPr lang="en-US"/>
                        </a:p>
                      </a:txBody>
                      <a:tcPr marL="9525" marR="9525" marT="9525" marB="0" anchor="ctr">
                        <a:blipFill rotWithShape="1">
                          <a:blip r:embed="rId2"/>
                          <a:stretch>
                            <a:fillRect l="-249600" t="-417308" r="-200800" b="-248077"/>
                          </a:stretch>
                        </a:blipFill>
                      </a:tcP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r>
                  <a:tr h="314325">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19</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18</a:t>
                          </a:r>
                          <a:endParaRPr lang="en-US" sz="2000" b="0" i="0" u="none" strike="noStrike">
                            <a:solidFill>
                              <a:srgbClr val="000000"/>
                            </a:solidFill>
                            <a:effectLst/>
                            <a:latin typeface="Times New Roman"/>
                          </a:endParaRPr>
                        </a:p>
                      </a:txBody>
                      <a:tcPr marL="9525" marR="9525" marT="9525" marB="0" anchor="ctr"/>
                    </a:tc>
                    <a:tc>
                      <a:txBody>
                        <a:bodyPr/>
                        <a:lstStyle/>
                        <a:p>
                          <a:endParaRPr lang="en-US"/>
                        </a:p>
                      </a:txBody>
                      <a:tcPr marL="9525" marR="9525" marT="9525" marB="0" anchor="ctr">
                        <a:blipFill rotWithShape="1">
                          <a:blip r:embed="rId2"/>
                          <a:stretch>
                            <a:fillRect l="-346825" t="-527451" r="-99206" b="-152941"/>
                          </a:stretch>
                        </a:blip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tc>
                  </a:tr>
                  <a:tr h="314325">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7</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16</a:t>
                          </a:r>
                          <a:endParaRPr lang="en-US" sz="2000" b="0" i="0" u="none" strike="noStrike" dirty="0">
                            <a:solidFill>
                              <a:srgbClr val="000000"/>
                            </a:solidFill>
                            <a:effectLst/>
                            <a:latin typeface="Times New Roman"/>
                          </a:endParaRPr>
                        </a:p>
                      </a:txBody>
                      <a:tcPr marL="9525" marR="9525" marT="9525" marB="0" anchor="ctr"/>
                    </a:tc>
                    <a:tc>
                      <a:txBody>
                        <a:bodyPr/>
                        <a:lstStyle/>
                        <a:p>
                          <a:endParaRPr lang="en-US"/>
                        </a:p>
                      </a:txBody>
                      <a:tcPr marL="9525" marR="9525" marT="9525" marB="0" anchor="ctr">
                        <a:blipFill rotWithShape="1">
                          <a:blip r:embed="rId2"/>
                          <a:stretch>
                            <a:fillRect l="-450400" t="-615385" b="-500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129" name="Table 5128"/>
              <p:cNvGraphicFramePr>
                <a:graphicFrameLocks noGrp="1"/>
              </p:cNvGraphicFramePr>
              <p:nvPr>
                <p:extLst>
                  <p:ext uri="{D42A27DB-BD31-4B8C-83A1-F6EECF244321}">
                    <p14:modId xmlns:p14="http://schemas.microsoft.com/office/powerpoint/2010/main" val="2922533627"/>
                  </p:ext>
                </p:extLst>
              </p:nvPr>
            </p:nvGraphicFramePr>
            <p:xfrm>
              <a:off x="4724400" y="1793175"/>
              <a:ext cx="3733800" cy="2221413"/>
            </p:xfrm>
            <a:graphic>
              <a:graphicData uri="http://schemas.openxmlformats.org/drawingml/2006/table">
                <a:tbl>
                  <a:tblPr>
                    <a:tableStyleId>{5C22544A-7EE6-4342-B048-85BDC9FD1C3A}</a:tableStyleId>
                  </a:tblPr>
                  <a:tblGrid>
                    <a:gridCol w="526350">
                      <a:extLst>
                        <a:ext uri="{9D8B030D-6E8A-4147-A177-3AD203B41FA5}">
                          <a16:colId xmlns:a16="http://schemas.microsoft.com/office/drawing/2014/main" val="20000"/>
                        </a:ext>
                      </a:extLst>
                    </a:gridCol>
                    <a:gridCol w="641490">
                      <a:extLst>
                        <a:ext uri="{9D8B030D-6E8A-4147-A177-3AD203B41FA5}">
                          <a16:colId xmlns:a16="http://schemas.microsoft.com/office/drawing/2014/main" val="20001"/>
                        </a:ext>
                      </a:extLst>
                    </a:gridCol>
                    <a:gridCol w="641490">
                      <a:extLst>
                        <a:ext uri="{9D8B030D-6E8A-4147-A177-3AD203B41FA5}">
                          <a16:colId xmlns:a16="http://schemas.microsoft.com/office/drawing/2014/main" val="20002"/>
                        </a:ext>
                      </a:extLst>
                    </a:gridCol>
                    <a:gridCol w="641490">
                      <a:extLst>
                        <a:ext uri="{9D8B030D-6E8A-4147-A177-3AD203B41FA5}">
                          <a16:colId xmlns:a16="http://schemas.microsoft.com/office/drawing/2014/main" val="20003"/>
                        </a:ext>
                      </a:extLst>
                    </a:gridCol>
                    <a:gridCol w="641490">
                      <a:extLst>
                        <a:ext uri="{9D8B030D-6E8A-4147-A177-3AD203B41FA5}">
                          <a16:colId xmlns:a16="http://schemas.microsoft.com/office/drawing/2014/main" val="20004"/>
                        </a:ext>
                      </a:extLst>
                    </a:gridCol>
                    <a:gridCol w="641490">
                      <a:extLst>
                        <a:ext uri="{9D8B030D-6E8A-4147-A177-3AD203B41FA5}">
                          <a16:colId xmlns:a16="http://schemas.microsoft.com/office/drawing/2014/main" val="20005"/>
                        </a:ext>
                      </a:extLst>
                    </a:gridCol>
                  </a:tblGrid>
                  <a:tr h="302712">
                    <a:tc gridSpan="6">
                      <a:txBody>
                        <a:bodyPr/>
                        <a:lstStyle/>
                        <a:p>
                          <a:pPr algn="ctr" fontAlgn="b"/>
                          <a:r>
                            <a:rPr lang="en-US" sz="2000" u="none" strike="noStrike" dirty="0">
                              <a:effectLst/>
                            </a:rPr>
                            <a:t>Row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7848">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317848">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17848">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13</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14</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17848">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17848">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16</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17848">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129" name="Table 5128"/>
              <p:cNvGraphicFramePr>
                <a:graphicFrameLocks noGrp="1"/>
              </p:cNvGraphicFramePr>
              <p:nvPr>
                <p:extLst>
                  <p:ext uri="{D42A27DB-BD31-4B8C-83A1-F6EECF244321}">
                    <p14:modId xmlns:p14="http://schemas.microsoft.com/office/powerpoint/2010/main" val="2922533627"/>
                  </p:ext>
                </p:extLst>
              </p:nvPr>
            </p:nvGraphicFramePr>
            <p:xfrm>
              <a:off x="4724400" y="1793175"/>
              <a:ext cx="3733800" cy="2221413"/>
            </p:xfrm>
            <a:graphic>
              <a:graphicData uri="http://schemas.openxmlformats.org/drawingml/2006/table">
                <a:tbl>
                  <a:tblPr>
                    <a:tableStyleId>{5C22544A-7EE6-4342-B048-85BDC9FD1C3A}</a:tableStyleId>
                  </a:tblPr>
                  <a:tblGrid>
                    <a:gridCol w="526350"/>
                    <a:gridCol w="641490"/>
                    <a:gridCol w="641490"/>
                    <a:gridCol w="641490"/>
                    <a:gridCol w="641490"/>
                    <a:gridCol w="641490"/>
                  </a:tblGrid>
                  <a:tr h="314325">
                    <a:tc gridSpan="6">
                      <a:txBody>
                        <a:bodyPr/>
                        <a:lstStyle/>
                        <a:p>
                          <a:pPr algn="ctr" fontAlgn="b"/>
                          <a:r>
                            <a:rPr lang="en-US" sz="2000" u="none" strike="noStrike" dirty="0">
                              <a:effectLst/>
                            </a:rPr>
                            <a:t>Row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7848">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r>
                  <a:tr h="317848">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3"/>
                          <a:stretch>
                            <a:fillRect l="-81132" t="-221154" r="-397170" b="-450000"/>
                          </a:stretch>
                        </a:blipFill>
                      </a:tcPr>
                    </a:tc>
                    <a:tc>
                      <a:txBody>
                        <a:bodyPr/>
                        <a:lstStyle/>
                        <a:p>
                          <a:pPr algn="ct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13</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82857" t="-321154" r="-300952" b="-350000"/>
                          </a:stretch>
                        </a:blipFill>
                      </a:tcPr>
                    </a:tc>
                    <a:tc>
                      <a:txBody>
                        <a:bodyPr/>
                        <a:lstStyle/>
                        <a:p>
                          <a:pPr algn="ctr" fontAlgn="b"/>
                          <a:r>
                            <a:rPr lang="en-US" sz="2000" u="none" strike="noStrike">
                              <a:effectLst/>
                            </a:rPr>
                            <a:t>14</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282857" t="-413208" r="-200952" b="-243396"/>
                          </a:stretch>
                        </a:blipFill>
                      </a:tcP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16</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379245" t="-523077" r="-99057" b="-148077"/>
                          </a:stretch>
                        </a:blipFill>
                      </a:tcP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483810" t="-623077" b="-4807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130" name="Table 5129"/>
              <p:cNvGraphicFramePr>
                <a:graphicFrameLocks noGrp="1"/>
              </p:cNvGraphicFramePr>
              <p:nvPr>
                <p:extLst>
                  <p:ext uri="{D42A27DB-BD31-4B8C-83A1-F6EECF244321}">
                    <p14:modId xmlns:p14="http://schemas.microsoft.com/office/powerpoint/2010/main" val="1163355628"/>
                  </p:ext>
                </p:extLst>
              </p:nvPr>
            </p:nvGraphicFramePr>
            <p:xfrm>
              <a:off x="4724400" y="4079175"/>
              <a:ext cx="3733798" cy="2200275"/>
            </p:xfrm>
            <a:graphic>
              <a:graphicData uri="http://schemas.openxmlformats.org/drawingml/2006/table">
                <a:tbl>
                  <a:tblPr>
                    <a:tableStyleId>{5C22544A-7EE6-4342-B048-85BDC9FD1C3A}</a:tableStyleId>
                  </a:tblPr>
                  <a:tblGrid>
                    <a:gridCol w="326198">
                      <a:extLst>
                        <a:ext uri="{9D8B030D-6E8A-4147-A177-3AD203B41FA5}">
                          <a16:colId xmlns:a16="http://schemas.microsoft.com/office/drawing/2014/main" val="20000"/>
                        </a:ext>
                      </a:extLst>
                    </a:gridCol>
                    <a:gridCol w="681520">
                      <a:extLst>
                        <a:ext uri="{9D8B030D-6E8A-4147-A177-3AD203B41FA5}">
                          <a16:colId xmlns:a16="http://schemas.microsoft.com/office/drawing/2014/main" val="20001"/>
                        </a:ext>
                      </a:extLst>
                    </a:gridCol>
                    <a:gridCol w="681520">
                      <a:extLst>
                        <a:ext uri="{9D8B030D-6E8A-4147-A177-3AD203B41FA5}">
                          <a16:colId xmlns:a16="http://schemas.microsoft.com/office/drawing/2014/main" val="20002"/>
                        </a:ext>
                      </a:extLst>
                    </a:gridCol>
                    <a:gridCol w="681520">
                      <a:extLst>
                        <a:ext uri="{9D8B030D-6E8A-4147-A177-3AD203B41FA5}">
                          <a16:colId xmlns:a16="http://schemas.microsoft.com/office/drawing/2014/main" val="20003"/>
                        </a:ext>
                      </a:extLst>
                    </a:gridCol>
                    <a:gridCol w="681520">
                      <a:extLst>
                        <a:ext uri="{9D8B030D-6E8A-4147-A177-3AD203B41FA5}">
                          <a16:colId xmlns:a16="http://schemas.microsoft.com/office/drawing/2014/main" val="20004"/>
                        </a:ext>
                      </a:extLst>
                    </a:gridCol>
                    <a:gridCol w="681520">
                      <a:extLst>
                        <a:ext uri="{9D8B030D-6E8A-4147-A177-3AD203B41FA5}">
                          <a16:colId xmlns:a16="http://schemas.microsoft.com/office/drawing/2014/main" val="20005"/>
                        </a:ext>
                      </a:extLst>
                    </a:gridCol>
                  </a:tblGrid>
                  <a:tr h="271397">
                    <a:tc gridSpan="6">
                      <a:txBody>
                        <a:bodyPr/>
                        <a:lstStyle/>
                        <a:p>
                          <a:pPr algn="ctr" fontAlgn="b"/>
                          <a:r>
                            <a:rPr lang="en-US" sz="2000" u="none" strike="noStrike" dirty="0">
                              <a:effectLst/>
                            </a:rPr>
                            <a:t>Column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4967">
                    <a:tc>
                      <a:txBody>
                        <a:bodyPr/>
                        <a:lstStyle/>
                        <a:p>
                          <a:pPr algn="ctr" fontAlgn="ctr"/>
                          <a:r>
                            <a:rPr lang="en-US" sz="2000" u="none" strike="noStrike" dirty="0">
                              <a:effectLst/>
                            </a:rPr>
                            <a:t>C</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84967">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17</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84967">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84967">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84967">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84967">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130" name="Table 5129"/>
              <p:cNvGraphicFramePr>
                <a:graphicFrameLocks noGrp="1"/>
              </p:cNvGraphicFramePr>
              <p:nvPr>
                <p:extLst>
                  <p:ext uri="{D42A27DB-BD31-4B8C-83A1-F6EECF244321}">
                    <p14:modId xmlns:p14="http://schemas.microsoft.com/office/powerpoint/2010/main" val="1163355628"/>
                  </p:ext>
                </p:extLst>
              </p:nvPr>
            </p:nvGraphicFramePr>
            <p:xfrm>
              <a:off x="4724400" y="4079175"/>
              <a:ext cx="3733798" cy="2200275"/>
            </p:xfrm>
            <a:graphic>
              <a:graphicData uri="http://schemas.openxmlformats.org/drawingml/2006/table">
                <a:tbl>
                  <a:tblPr>
                    <a:tableStyleId>{5C22544A-7EE6-4342-B048-85BDC9FD1C3A}</a:tableStyleId>
                  </a:tblPr>
                  <a:tblGrid>
                    <a:gridCol w="326198"/>
                    <a:gridCol w="681520"/>
                    <a:gridCol w="681520"/>
                    <a:gridCol w="681520"/>
                    <a:gridCol w="681520"/>
                    <a:gridCol w="681520"/>
                  </a:tblGrid>
                  <a:tr h="314325">
                    <a:tc gridSpan="6">
                      <a:txBody>
                        <a:bodyPr/>
                        <a:lstStyle/>
                        <a:p>
                          <a:pPr algn="ctr" fontAlgn="b"/>
                          <a:r>
                            <a:rPr lang="en-US" sz="2000" u="none" strike="noStrike" dirty="0">
                              <a:effectLst/>
                            </a:rPr>
                            <a:t>Column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325">
                    <a:tc>
                      <a:txBody>
                        <a:bodyPr/>
                        <a:lstStyle/>
                        <a:p>
                          <a:pPr algn="ctr" fontAlgn="ctr"/>
                          <a:r>
                            <a:rPr lang="en-US" sz="2000" u="none" strike="noStrike" dirty="0">
                              <a:effectLst/>
                            </a:rPr>
                            <a:t>C</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r>
                  <a:tr h="314325">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7321" t="-219231" r="-400000" b="-446154"/>
                          </a:stretch>
                        </a:blipFill>
                      </a:tcPr>
                    </a:tc>
                    <a:tc>
                      <a:txBody>
                        <a:bodyPr/>
                        <a:lstStyle/>
                        <a:p>
                          <a:pPr algn="ct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17</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r>
                  <a:tr h="314325">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7321" t="-325490" r="-300000" b="-354902"/>
                          </a:stretch>
                        </a:blipFill>
                      </a:tcPr>
                    </a:tc>
                    <a:tc>
                      <a:txBody>
                        <a:bodyPr/>
                        <a:lstStyle/>
                        <a:p>
                          <a:pPr algn="ct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4325">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7321" t="-417308" r="-200000" b="-248077"/>
                          </a:stretch>
                        </a:blipFill>
                      </a:tcP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r>
                  <a:tr h="314325">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350450" t="-527451" r="-101802" b="-152941"/>
                          </a:stretch>
                        </a:blipFill>
                      </a:tcP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4325">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6429" t="-615385" r="-893" b="-50000"/>
                          </a:stretch>
                        </a:blipFill>
                      </a:tcPr>
                    </a:tc>
                  </a:tr>
                </a:tbl>
              </a:graphicData>
            </a:graphic>
          </p:graphicFrame>
        </mc:Fallback>
      </mc:AlternateContent>
      <mc:AlternateContent xmlns:mc="http://schemas.openxmlformats.org/markup-compatibility/2006" xmlns:a14="http://schemas.microsoft.com/office/drawing/2010/main">
        <mc:Choice Requires="a14">
          <p:sp>
            <p:nvSpPr>
              <p:cNvPr id="5131" name="TextBox 5130"/>
              <p:cNvSpPr txBox="1"/>
              <p:nvPr/>
            </p:nvSpPr>
            <p:spPr>
              <a:xfrm>
                <a:off x="533400" y="4038600"/>
                <a:ext cx="3810000" cy="1200329"/>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r>
                        <a:rPr lang="en-US" b="0" i="1" dirty="0" smtClean="0">
                          <a:latin typeface="Cambria Math"/>
                        </a:rPr>
                        <m:t>𝑇𝑜𝑡𝑎𝑙</m:t>
                      </m:r>
                      <m:r>
                        <a:rPr lang="en-US" b="0" i="1" dirty="0" smtClean="0">
                          <a:latin typeface="Cambria Math"/>
                        </a:rPr>
                        <m:t> </m:t>
                      </m:r>
                      <m:r>
                        <a:rPr lang="en-US" i="1" dirty="0" smtClean="0">
                          <a:latin typeface="Cambria Math"/>
                        </a:rPr>
                        <m:t>𝑅</m:t>
                      </m:r>
                      <m:r>
                        <a:rPr lang="en-US" b="0" i="1" dirty="0" smtClean="0">
                          <a:latin typeface="Cambria Math"/>
                        </a:rPr>
                        <m:t>𝑒𝑑𝑢𝑐𝑡𝑖𝑜𝑛</m:t>
                      </m:r>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𝑅</m:t>
                          </m:r>
                        </m:sub>
                      </m:sSub>
                      <m:r>
                        <a:rPr lang="en-US" b="0" i="1" dirty="0" smtClean="0">
                          <a:latin typeface="Cambria Math"/>
                        </a:rPr>
                        <m:t>+ </m:t>
                      </m:r>
                      <m:sSub>
                        <m:sSubPr>
                          <m:ctrlPr>
                            <a:rPr lang="en-US" b="0"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𝐶</m:t>
                          </m:r>
                        </m:sub>
                      </m:sSub>
                    </m:oMath>
                  </m:oMathPara>
                </a14:m>
                <a:endParaRPr lang="en-US" b="0" i="1" dirty="0">
                  <a:latin typeface="Cambria Math"/>
                </a:endParaRPr>
              </a:p>
              <a:p>
                <a:pPr algn="l"/>
                <a14:m>
                  <m:oMathPara xmlns:m="http://schemas.openxmlformats.org/officeDocument/2006/math">
                    <m:oMathParaPr>
                      <m:jc m:val="left"/>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𝑅</m:t>
                          </m:r>
                        </m:sub>
                      </m:sSub>
                      <m:r>
                        <a:rPr lang="en-US" i="1" dirty="0" smtClean="0">
                          <a:latin typeface="Cambria Math"/>
                        </a:rPr>
                        <m:t>= 10 + 2 + 2 +3 + 4</m:t>
                      </m:r>
                      <m:r>
                        <a:rPr lang="en-US" b="0" i="1" dirty="0" smtClean="0">
                          <a:latin typeface="Cambria Math"/>
                        </a:rPr>
                        <m:t>=21</m:t>
                      </m:r>
                    </m:oMath>
                  </m:oMathPara>
                </a14:m>
                <a:endParaRPr lang="en-US" b="0" dirty="0"/>
              </a:p>
              <a:p>
                <a:pPr algn="l"/>
                <a14:m>
                  <m:oMathPara xmlns:m="http://schemas.openxmlformats.org/officeDocument/2006/math">
                    <m:oMathParaPr>
                      <m:jc m:val="left"/>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𝐶</m:t>
                          </m:r>
                        </m:e>
                        <m:sub>
                          <m:r>
                            <a:rPr lang="en-US" b="0" i="1" dirty="0" smtClean="0">
                              <a:latin typeface="Cambria Math"/>
                            </a:rPr>
                            <m:t>𝐶</m:t>
                          </m:r>
                        </m:sub>
                      </m:sSub>
                      <m:r>
                        <a:rPr lang="en-US" i="1" dirty="0">
                          <a:latin typeface="Cambria Math"/>
                        </a:rPr>
                        <m:t>= 1 +</m:t>
                      </m:r>
                      <m:r>
                        <a:rPr lang="en-US" b="0" i="1" dirty="0" smtClean="0">
                          <a:latin typeface="Cambria Math"/>
                        </a:rPr>
                        <m:t>0</m:t>
                      </m:r>
                      <m:r>
                        <a:rPr lang="en-US" i="1" dirty="0">
                          <a:latin typeface="Cambria Math"/>
                        </a:rPr>
                        <m:t> +</m:t>
                      </m:r>
                      <m:r>
                        <a:rPr lang="en-US" b="0" i="1" dirty="0" smtClean="0">
                          <a:latin typeface="Cambria Math"/>
                        </a:rPr>
                        <m:t>3</m:t>
                      </m:r>
                      <m:r>
                        <a:rPr lang="en-US" i="1" dirty="0">
                          <a:latin typeface="Cambria Math"/>
                        </a:rPr>
                        <m:t> +</m:t>
                      </m:r>
                      <m:r>
                        <a:rPr lang="en-US" b="0" i="1" dirty="0" smtClean="0">
                          <a:latin typeface="Cambria Math"/>
                        </a:rPr>
                        <m:t>0</m:t>
                      </m:r>
                      <m:r>
                        <a:rPr lang="en-US" i="1" dirty="0">
                          <a:latin typeface="Cambria Math"/>
                        </a:rPr>
                        <m:t> +</m:t>
                      </m:r>
                      <m:r>
                        <a:rPr lang="en-US" b="0" i="1" dirty="0" smtClean="0">
                          <a:latin typeface="Cambria Math"/>
                        </a:rPr>
                        <m:t>0</m:t>
                      </m:r>
                      <m:r>
                        <a:rPr lang="en-US" i="1" dirty="0">
                          <a:latin typeface="Cambria Math"/>
                        </a:rPr>
                        <m:t>=</m:t>
                      </m:r>
                      <m:r>
                        <a:rPr lang="en-US" b="0" i="1" dirty="0" smtClean="0">
                          <a:latin typeface="Cambria Math"/>
                        </a:rPr>
                        <m:t>4</m:t>
                      </m:r>
                    </m:oMath>
                  </m:oMathPara>
                </a14:m>
                <a:endParaRPr lang="en-US" dirty="0"/>
              </a:p>
              <a:p>
                <a:pPr algn="l"/>
                <a14:m>
                  <m:oMath xmlns:m="http://schemas.openxmlformats.org/officeDocument/2006/math">
                    <m:r>
                      <a:rPr lang="en-US" b="0" i="1" dirty="0" smtClean="0">
                        <a:latin typeface="Cambria Math"/>
                      </a:rPr>
                      <m:t>𝑇</m:t>
                    </m:r>
                    <m:r>
                      <a:rPr lang="en-US" i="1" dirty="0" smtClean="0">
                        <a:latin typeface="Cambria Math"/>
                      </a:rPr>
                      <m:t>𝑅</m:t>
                    </m:r>
                    <m:r>
                      <a:rPr lang="en-US" b="0" i="1" dirty="0" smtClean="0">
                        <a:latin typeface="Cambria Math"/>
                      </a:rPr>
                      <m:t>=25</m:t>
                    </m:r>
                  </m:oMath>
                </a14:m>
                <a:r>
                  <a:rPr lang="en-US" dirty="0"/>
                  <a:t>  </a:t>
                </a:r>
              </a:p>
            </p:txBody>
          </p:sp>
        </mc:Choice>
        <mc:Fallback xmlns="">
          <p:sp>
            <p:nvSpPr>
              <p:cNvPr id="5131" name="TextBox 5130"/>
              <p:cNvSpPr txBox="1">
                <a:spLocks noRot="1" noChangeAspect="1" noMove="1" noResize="1" noEditPoints="1" noAdjustHandles="1" noChangeArrowheads="1" noChangeShapeType="1" noTextEdit="1"/>
              </p:cNvSpPr>
              <p:nvPr/>
            </p:nvSpPr>
            <p:spPr>
              <a:xfrm>
                <a:off x="533400" y="4038600"/>
                <a:ext cx="3810000" cy="1200329"/>
              </a:xfrm>
              <a:prstGeom prst="rect">
                <a:avLst/>
              </a:prstGeom>
              <a:blipFill rotWithShape="1">
                <a:blip r:embed="rId5"/>
                <a:stretch>
                  <a:fillRect/>
                </a:stretch>
              </a:blipFill>
            </p:spPr>
            <p:txBody>
              <a:bodyPr/>
              <a:lstStyle/>
              <a:p>
                <a:r>
                  <a:rPr lang="en-US">
                    <a:noFill/>
                  </a:rPr>
                  <a:t> </a:t>
                </a:r>
              </a:p>
            </p:txBody>
          </p:sp>
        </mc:Fallback>
      </mc:AlternateContent>
      <p:sp>
        <p:nvSpPr>
          <p:cNvPr id="45" name="Oval 44"/>
          <p:cNvSpPr/>
          <p:nvPr/>
        </p:nvSpPr>
        <p:spPr bwMode="auto">
          <a:xfrm>
            <a:off x="2309910" y="5238929"/>
            <a:ext cx="412230" cy="36152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a:t>
            </a:r>
          </a:p>
        </p:txBody>
      </p:sp>
      <p:sp>
        <p:nvSpPr>
          <p:cNvPr id="46" name="Oval 45"/>
          <p:cNvSpPr/>
          <p:nvPr/>
        </p:nvSpPr>
        <p:spPr bwMode="auto">
          <a:xfrm>
            <a:off x="386172" y="5783214"/>
            <a:ext cx="412230" cy="31278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1622861" y="5776145"/>
            <a:ext cx="412230" cy="3198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2850626" y="5776145"/>
            <a:ext cx="412230" cy="3198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4</a:t>
            </a:r>
          </a:p>
        </p:txBody>
      </p:sp>
      <p:sp>
        <p:nvSpPr>
          <p:cNvPr id="49" name="Oval 48"/>
          <p:cNvSpPr/>
          <p:nvPr/>
        </p:nvSpPr>
        <p:spPr bwMode="auto">
          <a:xfrm>
            <a:off x="4164942" y="5774732"/>
            <a:ext cx="412230" cy="32126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a:t>
            </a:r>
          </a:p>
        </p:txBody>
      </p:sp>
      <p:cxnSp>
        <p:nvCxnSpPr>
          <p:cNvPr id="50" name="Straight Arrow Connector 49"/>
          <p:cNvCxnSpPr>
            <a:stCxn id="45" idx="2"/>
            <a:endCxn id="46" idx="0"/>
          </p:cNvCxnSpPr>
          <p:nvPr/>
        </p:nvCxnSpPr>
        <p:spPr bwMode="auto">
          <a:xfrm flipH="1">
            <a:off x="592287" y="5419691"/>
            <a:ext cx="1717623" cy="36352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p:cNvCxnSpPr>
            <a:stCxn id="45" idx="3"/>
            <a:endCxn id="47" idx="0"/>
          </p:cNvCxnSpPr>
          <p:nvPr/>
        </p:nvCxnSpPr>
        <p:spPr bwMode="auto">
          <a:xfrm flipH="1">
            <a:off x="1828976" y="5547509"/>
            <a:ext cx="541304" cy="22863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stCxn id="45" idx="5"/>
            <a:endCxn id="48" idx="0"/>
          </p:cNvCxnSpPr>
          <p:nvPr/>
        </p:nvCxnSpPr>
        <p:spPr bwMode="auto">
          <a:xfrm>
            <a:off x="2661770" y="5547509"/>
            <a:ext cx="394971" cy="22863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p:cNvCxnSpPr>
            <a:stCxn id="45" idx="6"/>
            <a:endCxn id="49" idx="0"/>
          </p:cNvCxnSpPr>
          <p:nvPr/>
        </p:nvCxnSpPr>
        <p:spPr bwMode="auto">
          <a:xfrm>
            <a:off x="2722140" y="5419691"/>
            <a:ext cx="1648917" cy="3550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6" name="TextBox 65"/>
              <p:cNvSpPr txBox="1"/>
              <p:nvPr/>
            </p:nvSpPr>
            <p:spPr>
              <a:xfrm>
                <a:off x="2723078" y="5054902"/>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)=25</m:t>
                      </m:r>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2723078" y="5054902"/>
                <a:ext cx="1457696" cy="369332"/>
              </a:xfrm>
              <a:prstGeom prst="rect">
                <a:avLst/>
              </a:prstGeom>
              <a:blipFill rotWithShape="1">
                <a:blip r:embed="rId6"/>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55171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 grpId="0"/>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447319" y="1981200"/>
            <a:ext cx="4647154" cy="1600200"/>
            <a:chOff x="1828800" y="1905000"/>
            <a:chExt cx="4647154" cy="1600200"/>
          </a:xfrm>
        </p:grpSpPr>
        <p:sp>
          <p:nvSpPr>
            <p:cNvPr id="3" name="Oval 2"/>
            <p:cNvSpPr/>
            <p:nvPr/>
          </p:nvSpPr>
          <p:spPr bwMode="auto">
            <a:xfrm>
              <a:off x="3962400" y="1905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1828800" y="3048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3200400"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4562104"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50" name="Oval 49"/>
            <p:cNvSpPr/>
            <p:nvPr/>
          </p:nvSpPr>
          <p:spPr bwMode="auto">
            <a:xfrm>
              <a:off x="6018754" y="301634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5" name="Straight Arrow Connector 4"/>
            <p:cNvCxnSpPr>
              <a:stCxn id="3" idx="2"/>
              <a:endCxn id="45" idx="0"/>
            </p:cNvCxnSpPr>
            <p:nvPr/>
          </p:nvCxnSpPr>
          <p:spPr bwMode="auto">
            <a:xfrm flipH="1">
              <a:off x="2057400" y="2133600"/>
              <a:ext cx="19050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3429000" y="2295245"/>
              <a:ext cx="600355"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4352645" y="2295245"/>
              <a:ext cx="438059"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4419600" y="2133600"/>
              <a:ext cx="1827754" cy="88274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18" name="TextBox 17"/>
              <p:cNvSpPr txBox="1"/>
              <p:nvPr/>
            </p:nvSpPr>
            <p:spPr>
              <a:xfrm>
                <a:off x="3190178" y="1760310"/>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(1)=25</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190178" y="1760310"/>
                <a:ext cx="1457696" cy="369332"/>
              </a:xfrm>
              <a:prstGeom prst="rect">
                <a:avLst/>
              </a:prstGeom>
              <a:blipFill rotWithShape="1">
                <a:blip r:embed="rId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9" name="Table 58"/>
              <p:cNvGraphicFramePr>
                <a:graphicFrameLocks noGrp="1"/>
              </p:cNvGraphicFramePr>
              <p:nvPr>
                <p:extLst>
                  <p:ext uri="{D42A27DB-BD31-4B8C-83A1-F6EECF244321}">
                    <p14:modId xmlns:p14="http://schemas.microsoft.com/office/powerpoint/2010/main" val="2999036564"/>
                  </p:ext>
                </p:extLst>
              </p:nvPr>
            </p:nvGraphicFramePr>
            <p:xfrm>
              <a:off x="471058" y="3962401"/>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9" name="Table 58"/>
              <p:cNvGraphicFramePr>
                <a:graphicFrameLocks noGrp="1"/>
              </p:cNvGraphicFramePr>
              <p:nvPr>
                <p:extLst>
                  <p:ext uri="{D42A27DB-BD31-4B8C-83A1-F6EECF244321}">
                    <p14:modId xmlns:p14="http://schemas.microsoft.com/office/powerpoint/2010/main" val="2999036564"/>
                  </p:ext>
                </p:extLst>
              </p:nvPr>
            </p:nvGraphicFramePr>
            <p:xfrm>
              <a:off x="471058" y="3962401"/>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3"/>
                          <a:stretch>
                            <a:fillRect l="-47458" t="-202778" r="-403390" b="-438889"/>
                          </a:stretch>
                        </a:blipFill>
                      </a:tcPr>
                    </a:tc>
                    <a:tc>
                      <a:txBody>
                        <a:bodyPr/>
                        <a:lstStyle/>
                        <a:p>
                          <a:endParaRPr lang="en-US"/>
                        </a:p>
                      </a:txBody>
                      <a:tcPr marL="9525" marR="9525" marT="9525" marB="0" anchor="b">
                        <a:blipFill rotWithShape="1">
                          <a:blip r:embed="rId3"/>
                          <a:stretch>
                            <a:fillRect l="-145000" t="-202778" r="-296667" b="-438889"/>
                          </a:stretch>
                        </a:blipFill>
                      </a:tcPr>
                    </a:tc>
                    <a:tc>
                      <a:txBody>
                        <a:bodyPr/>
                        <a:lstStyle/>
                        <a:p>
                          <a:endParaRPr lang="en-US"/>
                        </a:p>
                      </a:txBody>
                      <a:tcPr marL="9525" marR="9525" marT="9525" marB="0" anchor="b">
                        <a:blipFill rotWithShape="1">
                          <a:blip r:embed="rId3"/>
                          <a:stretch>
                            <a:fillRect l="-249153" t="-202778" r="-201695" b="-438889"/>
                          </a:stretch>
                        </a:blipFill>
                      </a:tcPr>
                    </a:tc>
                    <a:tc>
                      <a:txBody>
                        <a:bodyPr/>
                        <a:lstStyle/>
                        <a:p>
                          <a:endParaRPr lang="en-US"/>
                        </a:p>
                      </a:txBody>
                      <a:tcPr marL="9525" marR="9525" marT="9525" marB="0" anchor="b">
                        <a:blipFill rotWithShape="1">
                          <a:blip r:embed="rId3"/>
                          <a:stretch>
                            <a:fillRect l="-349153" t="-202778" r="-101695" b="-438889"/>
                          </a:stretch>
                        </a:blipFill>
                      </a:tcPr>
                    </a:tc>
                    <a:tc>
                      <a:txBody>
                        <a:bodyPr/>
                        <a:lstStyle/>
                        <a:p>
                          <a:endParaRPr lang="en-US"/>
                        </a:p>
                      </a:txBody>
                      <a:tcPr marL="9525" marR="9525" marT="9525" marB="0" anchor="b">
                        <a:blipFill rotWithShape="1">
                          <a:blip r:embed="rId3"/>
                          <a:stretch>
                            <a:fillRect l="-449153" t="-202778"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3"/>
                          <a:stretch>
                            <a:fillRect l="-47458" t="-302778" r="-403390" b="-338889"/>
                          </a:stretch>
                        </a:blipFill>
                      </a:tcPr>
                    </a:tc>
                    <a:tc>
                      <a:txBody>
                        <a:bodyPr/>
                        <a:lstStyle/>
                        <a:p>
                          <a:endParaRPr lang="en-US"/>
                        </a:p>
                      </a:txBody>
                      <a:tcPr marL="9525" marR="9525" marT="9525" marB="0" anchor="b">
                        <a:blipFill rotWithShape="1">
                          <a:blip r:embed="rId3"/>
                          <a:stretch>
                            <a:fillRect l="-145000" t="-302778" r="-296667" b="-338889"/>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45000" t="-414286" r="-296667" b="-248571"/>
                          </a:stretch>
                        </a:blipFill>
                      </a:tcPr>
                    </a:tc>
                    <a:tc>
                      <a:txBody>
                        <a:bodyPr/>
                        <a:lstStyle/>
                        <a:p>
                          <a:endParaRPr lang="en-US"/>
                        </a:p>
                      </a:txBody>
                      <a:tcPr marL="9525" marR="9525" marT="9525" marB="0" anchor="b">
                        <a:blipFill rotWithShape="1">
                          <a:blip r:embed="rId3"/>
                          <a:stretch>
                            <a:fillRect l="-249153" t="-414286" r="-201695" b="-248571"/>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45000" t="-500000" r="-296667" b="-141667"/>
                          </a:stretch>
                        </a:blip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349153" t="-500000" r="-101695" b="-1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45000" t="-600000" r="-296667" b="-41667"/>
                          </a:stretch>
                        </a:blipFill>
                      </a:tcPr>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449153" t="-600000" r="-1695" b="-4166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1" name="Table 60"/>
              <p:cNvGraphicFramePr>
                <a:graphicFrameLocks noGrp="1"/>
              </p:cNvGraphicFramePr>
              <p:nvPr>
                <p:extLst>
                  <p:ext uri="{D42A27DB-BD31-4B8C-83A1-F6EECF244321}">
                    <p14:modId xmlns:p14="http://schemas.microsoft.com/office/powerpoint/2010/main" val="2822612663"/>
                  </p:ext>
                </p:extLst>
              </p:nvPr>
            </p:nvGraphicFramePr>
            <p:xfrm>
              <a:off x="2497536" y="3950732"/>
              <a:ext cx="2195945" cy="1523998"/>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61" name="Table 60"/>
              <p:cNvGraphicFramePr>
                <a:graphicFrameLocks noGrp="1"/>
              </p:cNvGraphicFramePr>
              <p:nvPr>
                <p:extLst>
                  <p:ext uri="{D42A27DB-BD31-4B8C-83A1-F6EECF244321}">
                    <p14:modId xmlns:p14="http://schemas.microsoft.com/office/powerpoint/2010/main" val="2822612663"/>
                  </p:ext>
                </p:extLst>
              </p:nvPr>
            </p:nvGraphicFramePr>
            <p:xfrm>
              <a:off x="2497536" y="3950732"/>
              <a:ext cx="2195945" cy="1523998"/>
            </p:xfrm>
            <a:graphic>
              <a:graphicData uri="http://schemas.openxmlformats.org/drawingml/2006/table">
                <a:tbl>
                  <a:tblPr>
                    <a:tableStyleId>{5C22544A-7EE6-4342-B048-85BDC9FD1C3A}</a:tableStyleId>
                  </a:tblPr>
                  <a:tblGrid>
                    <a:gridCol w="191845"/>
                    <a:gridCol w="400820"/>
                    <a:gridCol w="400820"/>
                    <a:gridCol w="400820"/>
                    <a:gridCol w="400820"/>
                    <a:gridCol w="400820"/>
                  </a:tblGrid>
                  <a:tr h="217714">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8485" t="-202778" r="-398485" b="-441667"/>
                          </a:stretch>
                        </a:blipFill>
                      </a:tcPr>
                    </a:tc>
                    <a:tc>
                      <a:txBody>
                        <a:bodyPr/>
                        <a:lstStyle/>
                        <a:p>
                          <a:endParaRPr lang="en-US"/>
                        </a:p>
                      </a:txBody>
                      <a:tcPr marL="9525" marR="9525" marT="9525" marB="0" anchor="b">
                        <a:blipFill rotWithShape="1">
                          <a:blip r:embed="rId4"/>
                          <a:stretch>
                            <a:fillRect l="-148485" t="-202778" r="-298485" b="-441667"/>
                          </a:stretch>
                        </a:blipFill>
                      </a:tcPr>
                    </a:tc>
                    <a:tc>
                      <a:txBody>
                        <a:bodyPr/>
                        <a:lstStyle/>
                        <a:p>
                          <a:endParaRPr lang="en-US"/>
                        </a:p>
                      </a:txBody>
                      <a:tcPr marL="9525" marR="9525" marT="9525" marB="0" anchor="b">
                        <a:blipFill rotWithShape="1">
                          <a:blip r:embed="rId4"/>
                          <a:stretch>
                            <a:fillRect l="-248485" t="-202778" r="-198485" b="-441667"/>
                          </a:stretch>
                        </a:blipFill>
                      </a:tcPr>
                    </a:tc>
                    <a:tc>
                      <a:txBody>
                        <a:bodyPr/>
                        <a:lstStyle/>
                        <a:p>
                          <a:endParaRPr lang="en-US"/>
                        </a:p>
                      </a:txBody>
                      <a:tcPr marL="9525" marR="9525" marT="9525" marB="0" anchor="b">
                        <a:blipFill rotWithShape="1">
                          <a:blip r:embed="rId4"/>
                          <a:stretch>
                            <a:fillRect l="-353846" t="-202778" r="-101538" b="-441667"/>
                          </a:stretch>
                        </a:blipFill>
                      </a:tcPr>
                    </a:tc>
                    <a:tc>
                      <a:txBody>
                        <a:bodyPr/>
                        <a:lstStyle/>
                        <a:p>
                          <a:endParaRPr lang="en-US"/>
                        </a:p>
                      </a:txBody>
                      <a:tcPr marL="9525" marR="9525" marT="9525" marB="0" anchor="b">
                        <a:blipFill rotWithShape="1">
                          <a:blip r:embed="rId4"/>
                          <a:stretch>
                            <a:fillRect l="-446970" t="-202778" b="-441667"/>
                          </a:stretch>
                        </a:blipFill>
                      </a:tcPr>
                    </a:tc>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8485" t="-302778" r="-298485" b="-341667"/>
                          </a:stretch>
                        </a:blipFill>
                      </a:tcPr>
                    </a:tc>
                    <a:tc>
                      <a:txBody>
                        <a:bodyPr/>
                        <a:lstStyle/>
                        <a:p>
                          <a:endParaRPr lang="en-US"/>
                        </a:p>
                      </a:txBody>
                      <a:tcPr marL="9525" marR="9525" marT="9525" marB="0" anchor="b">
                        <a:blipFill rotWithShape="1">
                          <a:blip r:embed="rId4"/>
                          <a:stretch>
                            <a:fillRect l="-248485" t="-302778" r="-198485" b="-341667"/>
                          </a:stretch>
                        </a:blipFill>
                      </a:tcPr>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8485" t="-402778" r="-398485" b="-241667"/>
                          </a:stretch>
                        </a:blipFill>
                      </a:tcPr>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8485" t="-402778" r="-198485" b="-2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8485" t="-517143" r="-198485" b="-148571"/>
                          </a:stretch>
                        </a:blipFill>
                      </a:tcPr>
                    </a:tc>
                    <a:tc>
                      <a:txBody>
                        <a:bodyPr/>
                        <a:lstStyle/>
                        <a:p>
                          <a:endParaRPr lang="en-US"/>
                        </a:p>
                      </a:txBody>
                      <a:tcPr marL="9525" marR="9525" marT="9525" marB="0" anchor="b">
                        <a:blipFill rotWithShape="1">
                          <a:blip r:embed="rId4"/>
                          <a:stretch>
                            <a:fillRect l="-353846" t="-517143" r="-101538" b="-148571"/>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8485" t="-600000" r="-198485" b="-44444"/>
                          </a:stretch>
                        </a:blip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6970" t="-600000" b="-44444"/>
                          </a:stretch>
                        </a:blipFill>
                      </a:tcPr>
                    </a:tc>
                  </a:tr>
                </a:tbl>
              </a:graphicData>
            </a:graphic>
          </p:graphicFrame>
        </mc:Fallback>
      </mc:AlternateContent>
      <mc:AlternateContent xmlns:mc="http://schemas.openxmlformats.org/markup-compatibility/2006" xmlns:a14="http://schemas.microsoft.com/office/drawing/2010/main">
        <mc:Choice Requires="a14">
          <p:sp>
            <p:nvSpPr>
              <p:cNvPr id="29" name="TextBox 28"/>
              <p:cNvSpPr txBox="1"/>
              <p:nvPr/>
            </p:nvSpPr>
            <p:spPr>
              <a:xfrm>
                <a:off x="5375081" y="1796534"/>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75081" y="1796534"/>
                <a:ext cx="3440875" cy="369332"/>
              </a:xfrm>
              <a:prstGeom prst="rect">
                <a:avLst/>
              </a:prstGeom>
              <a:blipFill rotWithShape="1">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433449" y="5477517"/>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=25+10+0</m:t>
                      </m:r>
                    </m:oMath>
                  </m:oMathPara>
                </a14:m>
                <a:endParaRPr lang="en-US"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433449" y="5477517"/>
                <a:ext cx="2218720" cy="307777"/>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4" name="Table 63"/>
              <p:cNvGraphicFramePr>
                <a:graphicFrameLocks noGrp="1"/>
              </p:cNvGraphicFramePr>
              <p:nvPr>
                <p:extLst>
                  <p:ext uri="{D42A27DB-BD31-4B8C-83A1-F6EECF244321}">
                    <p14:modId xmlns:p14="http://schemas.microsoft.com/office/powerpoint/2010/main" val="2778640681"/>
                  </p:ext>
                </p:extLst>
              </p:nvPr>
            </p:nvGraphicFramePr>
            <p:xfrm>
              <a:off x="304800" y="1796534"/>
              <a:ext cx="2057401" cy="1635823"/>
            </p:xfrm>
            <a:graphic>
              <a:graphicData uri="http://schemas.openxmlformats.org/drawingml/2006/table">
                <a:tbl>
                  <a:tblPr>
                    <a:tableStyleId>{5C22544A-7EE6-4342-B048-85BDC9FD1C3A}</a:tableStyleId>
                  </a:tblPr>
                  <a:tblGrid>
                    <a:gridCol w="179741">
                      <a:extLst>
                        <a:ext uri="{9D8B030D-6E8A-4147-A177-3AD203B41FA5}">
                          <a16:colId xmlns:a16="http://schemas.microsoft.com/office/drawing/2014/main" val="20000"/>
                        </a:ext>
                      </a:extLst>
                    </a:gridCol>
                    <a:gridCol w="375532">
                      <a:extLst>
                        <a:ext uri="{9D8B030D-6E8A-4147-A177-3AD203B41FA5}">
                          <a16:colId xmlns:a16="http://schemas.microsoft.com/office/drawing/2014/main" val="20001"/>
                        </a:ext>
                      </a:extLst>
                    </a:gridCol>
                    <a:gridCol w="375532">
                      <a:extLst>
                        <a:ext uri="{9D8B030D-6E8A-4147-A177-3AD203B41FA5}">
                          <a16:colId xmlns:a16="http://schemas.microsoft.com/office/drawing/2014/main" val="20002"/>
                        </a:ext>
                      </a:extLst>
                    </a:gridCol>
                    <a:gridCol w="375532">
                      <a:extLst>
                        <a:ext uri="{9D8B030D-6E8A-4147-A177-3AD203B41FA5}">
                          <a16:colId xmlns:a16="http://schemas.microsoft.com/office/drawing/2014/main" val="20003"/>
                        </a:ext>
                      </a:extLst>
                    </a:gridCol>
                    <a:gridCol w="375532">
                      <a:extLst>
                        <a:ext uri="{9D8B030D-6E8A-4147-A177-3AD203B41FA5}">
                          <a16:colId xmlns:a16="http://schemas.microsoft.com/office/drawing/2014/main" val="20004"/>
                        </a:ext>
                      </a:extLst>
                    </a:gridCol>
                    <a:gridCol w="375532">
                      <a:extLst>
                        <a:ext uri="{9D8B030D-6E8A-4147-A177-3AD203B41FA5}">
                          <a16:colId xmlns:a16="http://schemas.microsoft.com/office/drawing/2014/main" val="20005"/>
                        </a:ext>
                      </a:extLst>
                    </a:gridCol>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64" name="Table 63"/>
              <p:cNvGraphicFramePr>
                <a:graphicFrameLocks noGrp="1"/>
              </p:cNvGraphicFramePr>
              <p:nvPr>
                <p:extLst>
                  <p:ext uri="{D42A27DB-BD31-4B8C-83A1-F6EECF244321}">
                    <p14:modId xmlns:p14="http://schemas.microsoft.com/office/powerpoint/2010/main" val="2778640681"/>
                  </p:ext>
                </p:extLst>
              </p:nvPr>
            </p:nvGraphicFramePr>
            <p:xfrm>
              <a:off x="304800" y="1796534"/>
              <a:ext cx="2057401" cy="1635823"/>
            </p:xfrm>
            <a:graphic>
              <a:graphicData uri="http://schemas.openxmlformats.org/drawingml/2006/table">
                <a:tbl>
                  <a:tblPr>
                    <a:tableStyleId>{5C22544A-7EE6-4342-B048-85BDC9FD1C3A}</a:tableStyleId>
                  </a:tblPr>
                  <a:tblGrid>
                    <a:gridCol w="179741"/>
                    <a:gridCol w="375532"/>
                    <a:gridCol w="375532"/>
                    <a:gridCol w="375532"/>
                    <a:gridCol w="375532"/>
                    <a:gridCol w="375532"/>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49180" t="-189744" r="-404918" b="-433333"/>
                          </a:stretch>
                        </a:blipFill>
                      </a:tcPr>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146774" t="-289744" r="-298387" b="-333333"/>
                          </a:stretch>
                        </a:blipFill>
                      </a:tcPr>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246774" t="-389744" r="-198387" b="-233333"/>
                          </a:stretch>
                        </a:blip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352459" t="-489744" r="-101639" b="-133333"/>
                          </a:stretch>
                        </a:blipFill>
                      </a:tcPr>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445161" t="-589744" b="-33333"/>
                          </a:stretch>
                        </a:blipFill>
                      </a:tcPr>
                    </a:tc>
                  </a:tr>
                </a:tbl>
              </a:graphicData>
            </a:graphic>
          </p:graphicFrame>
        </mc:Fallback>
      </mc:AlternateContent>
      <mc:AlternateContent xmlns:mc="http://schemas.openxmlformats.org/markup-compatibility/2006" xmlns:a14="http://schemas.microsoft.com/office/drawing/2010/main">
        <mc:Choice Requires="a14">
          <p:sp>
            <p:nvSpPr>
              <p:cNvPr id="66" name="TextBox 65"/>
              <p:cNvSpPr txBox="1"/>
              <p:nvPr/>
            </p:nvSpPr>
            <p:spPr>
              <a:xfrm>
                <a:off x="2109040" y="3563587"/>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(1,2)=35</m:t>
                      </m:r>
                    </m:oMath>
                  </m:oMathPara>
                </a14:m>
                <a:endParaRPr lang="en-US" sz="1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109040" y="3563587"/>
                <a:ext cx="1291925" cy="307777"/>
              </a:xfrm>
              <a:prstGeom prst="rect">
                <a:avLst/>
              </a:prstGeom>
              <a:blipFill rotWithShape="1">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482716" y="5493866"/>
                <a:ext cx="2098203"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3</m:t>
                          </m:r>
                        </m:e>
                      </m:d>
                      <m:r>
                        <a:rPr lang="en-US" sz="1400" i="1">
                          <a:latin typeface="Cambria Math"/>
                        </a:rPr>
                        <m:t>=25+1</m:t>
                      </m:r>
                      <m:r>
                        <a:rPr lang="en-US" sz="1400" b="0" i="1" smtClean="0">
                          <a:latin typeface="Cambria Math"/>
                        </a:rPr>
                        <m:t>7</m:t>
                      </m:r>
                      <m:r>
                        <a:rPr lang="en-US" sz="1400" i="1">
                          <a:latin typeface="Cambria Math"/>
                        </a:rPr>
                        <m:t>+</m:t>
                      </m:r>
                      <m:r>
                        <a:rPr lang="en-US" sz="1400" b="0" i="1" smtClean="0">
                          <a:latin typeface="Cambria Math"/>
                        </a:rPr>
                        <m:t>11</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482716" y="5493866"/>
                <a:ext cx="2098203" cy="307777"/>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401556" y="3549742"/>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(1,2)=53</m:t>
                      </m:r>
                    </m:oMath>
                  </m:oMathPara>
                </a14:m>
                <a:endParaRPr lang="en-US" sz="1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3401556" y="3549742"/>
                <a:ext cx="1291925" cy="307777"/>
              </a:xfrm>
              <a:prstGeom prst="rect">
                <a:avLst/>
              </a:prstGeom>
              <a:blipFill rotWithShape="1">
                <a:blip r:embed="rId10"/>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9" name="Table 68"/>
              <p:cNvGraphicFramePr>
                <a:graphicFrameLocks noGrp="1"/>
              </p:cNvGraphicFramePr>
              <p:nvPr>
                <p:extLst>
                  <p:ext uri="{D42A27DB-BD31-4B8C-83A1-F6EECF244321}">
                    <p14:modId xmlns:p14="http://schemas.microsoft.com/office/powerpoint/2010/main" val="4115313463"/>
                  </p:ext>
                </p:extLst>
              </p:nvPr>
            </p:nvGraphicFramePr>
            <p:xfrm>
              <a:off x="4725149" y="3958856"/>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u="none" strike="noStrike" dirty="0" smtClean="0">
                                    <a:effectLst/>
                                    <a:latin typeface="Cambria Math"/>
                                    <a:ea typeface="Cambria Math"/>
                                  </a:rPr>
                                  <m:t>12</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69" name="Table 68"/>
              <p:cNvGraphicFramePr>
                <a:graphicFrameLocks noGrp="1"/>
              </p:cNvGraphicFramePr>
              <p:nvPr>
                <p:extLst>
                  <p:ext uri="{D42A27DB-BD31-4B8C-83A1-F6EECF244321}">
                    <p14:modId xmlns:p14="http://schemas.microsoft.com/office/powerpoint/2010/main" val="4115313463"/>
                  </p:ext>
                </p:extLst>
              </p:nvPr>
            </p:nvGraphicFramePr>
            <p:xfrm>
              <a:off x="4725149" y="3958856"/>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202778" r="-403390" b="-441667"/>
                          </a:stretch>
                        </a:blipFill>
                      </a:tcPr>
                    </a:tc>
                    <a:tc>
                      <a:txBody>
                        <a:bodyPr/>
                        <a:lstStyle/>
                        <a:p>
                          <a:endParaRPr lang="en-US"/>
                        </a:p>
                      </a:txBody>
                      <a:tcPr marL="9525" marR="9525" marT="9525" marB="0" anchor="b">
                        <a:blipFill rotWithShape="1">
                          <a:blip r:embed="rId11"/>
                          <a:stretch>
                            <a:fillRect l="-145000" t="-202778" r="-296667" b="-441667"/>
                          </a:stretch>
                        </a:blipFill>
                      </a:tcPr>
                    </a:tc>
                    <a:tc>
                      <a:txBody>
                        <a:bodyPr/>
                        <a:lstStyle/>
                        <a:p>
                          <a:endParaRPr lang="en-US"/>
                        </a:p>
                      </a:txBody>
                      <a:tcPr marL="9525" marR="9525" marT="9525" marB="0" anchor="b">
                        <a:blipFill rotWithShape="1">
                          <a:blip r:embed="rId11"/>
                          <a:stretch>
                            <a:fillRect l="-249153" t="-202778" r="-201695" b="-441667"/>
                          </a:stretch>
                        </a:blipFill>
                      </a:tcPr>
                    </a:tc>
                    <a:tc>
                      <a:txBody>
                        <a:bodyPr/>
                        <a:lstStyle/>
                        <a:p>
                          <a:endParaRPr lang="en-US"/>
                        </a:p>
                      </a:txBody>
                      <a:tcPr marL="9525" marR="9525" marT="9525" marB="0" anchor="b">
                        <a:blipFill rotWithShape="1">
                          <a:blip r:embed="rId11"/>
                          <a:stretch>
                            <a:fillRect l="-349153" t="-202778" r="-101695" b="-441667"/>
                          </a:stretch>
                        </a:blipFill>
                      </a:tcPr>
                    </a:tc>
                    <a:tc>
                      <a:txBody>
                        <a:bodyPr/>
                        <a:lstStyle/>
                        <a:p>
                          <a:endParaRPr lang="en-US"/>
                        </a:p>
                      </a:txBody>
                      <a:tcPr marL="9525" marR="9525" marT="9525" marB="0" anchor="b">
                        <a:blipFill rotWithShape="1">
                          <a:blip r:embed="rId11"/>
                          <a:stretch>
                            <a:fillRect l="-449153" t="-202778" r="-1695" b="-441667"/>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302778" r="-403390" b="-341667"/>
                          </a:stretch>
                        </a:blipFill>
                      </a:tcPr>
                    </a:tc>
                    <a:tc>
                      <a:txBody>
                        <a:bodyPr/>
                        <a:lstStyle/>
                        <a:p>
                          <a:endParaRPr lang="en-US"/>
                        </a:p>
                      </a:txBody>
                      <a:tcPr marL="9525" marR="9525" marT="9525" marB="0" anchor="b">
                        <a:blipFill rotWithShape="1">
                          <a:blip r:embed="rId11"/>
                          <a:stretch>
                            <a:fillRect l="-145000" t="-302778" r="-296667" b="-341667"/>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302778" r="-101695" b="-341667"/>
                          </a:stretch>
                        </a:blipFill>
                      </a:tcPr>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249153" t="-414286" r="-201695" b="-251429"/>
                          </a:stretch>
                        </a:blipFill>
                      </a:tcPr>
                    </a:tc>
                    <a:tc>
                      <a:txBody>
                        <a:bodyPr/>
                        <a:lstStyle/>
                        <a:p>
                          <a:endParaRPr lang="en-US"/>
                        </a:p>
                      </a:txBody>
                      <a:tcPr marL="9525" marR="9525" marT="9525" marB="0" anchor="b">
                        <a:blipFill rotWithShape="1">
                          <a:blip r:embed="rId11"/>
                          <a:stretch>
                            <a:fillRect l="-349153" t="-414286" r="-101695" b="-251429"/>
                          </a:stretch>
                        </a:blipFill>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500000" r="-403390" b="-144444"/>
                          </a:stretch>
                        </a:blipFill>
                      </a:tcPr>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500000" r="-101695" b="-144444"/>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600000" r="-101695" b="-44444"/>
                          </a:stretch>
                        </a:blipFill>
                      </a:tcPr>
                    </a:tc>
                    <a:tc>
                      <a:txBody>
                        <a:bodyPr/>
                        <a:lstStyle/>
                        <a:p>
                          <a:endParaRPr lang="en-US"/>
                        </a:p>
                      </a:txBody>
                      <a:tcPr marL="9525" marR="9525" marT="9525" marB="0" anchor="b">
                        <a:blipFill rotWithShape="1">
                          <a:blip r:embed="rId11"/>
                          <a:stretch>
                            <a:fillRect l="-449153" t="-600000" r="-1695" b="-4444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0" name="Table 69"/>
              <p:cNvGraphicFramePr>
                <a:graphicFrameLocks noGrp="1"/>
              </p:cNvGraphicFramePr>
              <p:nvPr>
                <p:extLst>
                  <p:ext uri="{D42A27DB-BD31-4B8C-83A1-F6EECF244321}">
                    <p14:modId xmlns:p14="http://schemas.microsoft.com/office/powerpoint/2010/main" val="3453317414"/>
                  </p:ext>
                </p:extLst>
              </p:nvPr>
            </p:nvGraphicFramePr>
            <p:xfrm>
              <a:off x="6685819" y="3962607"/>
              <a:ext cx="2195945" cy="1523998"/>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b="0" i="1" u="none" strike="noStrike" dirty="0" smtClean="0">
                                    <a:effectLst/>
                                    <a:latin typeface="Cambria Math"/>
                                    <a:ea typeface="Cambria Math"/>
                                  </a:rPr>
                                  <m:t>0</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70" name="Table 69"/>
              <p:cNvGraphicFramePr>
                <a:graphicFrameLocks noGrp="1"/>
              </p:cNvGraphicFramePr>
              <p:nvPr>
                <p:extLst>
                  <p:ext uri="{D42A27DB-BD31-4B8C-83A1-F6EECF244321}">
                    <p14:modId xmlns:p14="http://schemas.microsoft.com/office/powerpoint/2010/main" val="3453317414"/>
                  </p:ext>
                </p:extLst>
              </p:nvPr>
            </p:nvGraphicFramePr>
            <p:xfrm>
              <a:off x="6685819" y="3962607"/>
              <a:ext cx="2195945" cy="1523998"/>
            </p:xfrm>
            <a:graphic>
              <a:graphicData uri="http://schemas.openxmlformats.org/drawingml/2006/table">
                <a:tbl>
                  <a:tblPr>
                    <a:tableStyleId>{5C22544A-7EE6-4342-B048-85BDC9FD1C3A}</a:tableStyleId>
                  </a:tblPr>
                  <a:tblGrid>
                    <a:gridCol w="191845"/>
                    <a:gridCol w="400820"/>
                    <a:gridCol w="400820"/>
                    <a:gridCol w="400820"/>
                    <a:gridCol w="400820"/>
                    <a:gridCol w="400820"/>
                  </a:tblGrid>
                  <a:tr h="217714">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2"/>
                          <a:stretch>
                            <a:fillRect l="-48485" t="-202778" r="-398485" b="-441667"/>
                          </a:stretch>
                        </a:blipFill>
                      </a:tcPr>
                    </a:tc>
                    <a:tc>
                      <a:txBody>
                        <a:bodyPr/>
                        <a:lstStyle/>
                        <a:p>
                          <a:endParaRPr lang="en-US"/>
                        </a:p>
                      </a:txBody>
                      <a:tcPr marL="9525" marR="9525" marT="9525" marB="0" anchor="b">
                        <a:blipFill rotWithShape="1">
                          <a:blip r:embed="rId12"/>
                          <a:stretch>
                            <a:fillRect l="-148485" t="-202778" r="-298485" b="-441667"/>
                          </a:stretch>
                        </a:blipFill>
                      </a:tcPr>
                    </a:tc>
                    <a:tc>
                      <a:txBody>
                        <a:bodyPr/>
                        <a:lstStyle/>
                        <a:p>
                          <a:endParaRPr lang="en-US"/>
                        </a:p>
                      </a:txBody>
                      <a:tcPr marL="9525" marR="9525" marT="9525" marB="0" anchor="b">
                        <a:blipFill rotWithShape="1">
                          <a:blip r:embed="rId12"/>
                          <a:stretch>
                            <a:fillRect l="-248485" t="-202778" r="-198485" b="-441667"/>
                          </a:stretch>
                        </a:blipFill>
                      </a:tcPr>
                    </a:tc>
                    <a:tc>
                      <a:txBody>
                        <a:bodyPr/>
                        <a:lstStyle/>
                        <a:p>
                          <a:endParaRPr lang="en-US"/>
                        </a:p>
                      </a:txBody>
                      <a:tcPr marL="9525" marR="9525" marT="9525" marB="0" anchor="b">
                        <a:blipFill rotWithShape="1">
                          <a:blip r:embed="rId12"/>
                          <a:stretch>
                            <a:fillRect l="-353846" t="-202778" r="-101538" b="-441667"/>
                          </a:stretch>
                        </a:blipFill>
                      </a:tcPr>
                    </a:tc>
                    <a:tc>
                      <a:txBody>
                        <a:bodyPr/>
                        <a:lstStyle/>
                        <a:p>
                          <a:endParaRPr lang="en-US"/>
                        </a:p>
                      </a:txBody>
                      <a:tcPr marL="9525" marR="9525" marT="9525" marB="0" anchor="b">
                        <a:blipFill rotWithShape="1">
                          <a:blip r:embed="rId12"/>
                          <a:stretch>
                            <a:fillRect l="-446970" t="-202778" b="-441667"/>
                          </a:stretch>
                        </a:blipFill>
                      </a:tcPr>
                    </a:tc>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148485" t="-302778" r="-298485" b="-341667"/>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446970" t="-302778" b="-341667"/>
                          </a:stretch>
                        </a:blipFill>
                      </a:tcPr>
                    </a:tc>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2"/>
                          <a:stretch>
                            <a:fillRect l="-48485" t="-402778" r="-398485" b="-241667"/>
                          </a:stretch>
                        </a:blipFill>
                      </a:tcPr>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248485" t="-402778" r="-198485" b="-2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446970" t="-402778" b="-241667"/>
                          </a:stretch>
                        </a:blipFill>
                      </a:tcPr>
                    </a:tc>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353846" t="-517143" r="-101538" b="-148571"/>
                          </a:stretch>
                        </a:blipFill>
                      </a:tcPr>
                    </a:tc>
                    <a:tc>
                      <a:txBody>
                        <a:bodyPr/>
                        <a:lstStyle/>
                        <a:p>
                          <a:endParaRPr lang="en-US"/>
                        </a:p>
                      </a:txBody>
                      <a:tcPr marL="9525" marR="9525" marT="9525" marB="0" anchor="b">
                        <a:blipFill rotWithShape="1">
                          <a:blip r:embed="rId12"/>
                          <a:stretch>
                            <a:fillRect l="-446970" t="-517143" b="-148571"/>
                          </a:stretch>
                        </a:blipFill>
                      </a:tcPr>
                    </a:tc>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2"/>
                          <a:stretch>
                            <a:fillRect l="-48485" t="-600000" r="-398485" b="-44444"/>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446970" t="-600000" b="-44444"/>
                          </a:stretch>
                        </a:blipFill>
                      </a:tcPr>
                    </a:tc>
                  </a:tr>
                </a:tbl>
              </a:graphicData>
            </a:graphic>
          </p:graphicFrame>
        </mc:Fallback>
      </mc:AlternateContent>
      <mc:AlternateContent xmlns:mc="http://schemas.openxmlformats.org/markup-compatibility/2006" xmlns:a14="http://schemas.microsoft.com/office/drawing/2010/main">
        <mc:Choice Requires="a14">
          <p:sp>
            <p:nvSpPr>
              <p:cNvPr id="71" name="Rectangle 70"/>
              <p:cNvSpPr/>
              <p:nvPr/>
            </p:nvSpPr>
            <p:spPr>
              <a:xfrm>
                <a:off x="4750763" y="5631405"/>
                <a:ext cx="1899431"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m:t>
                          </m:r>
                        </m:e>
                      </m:d>
                      <m:r>
                        <a:rPr lang="en-US" sz="1400" i="1">
                          <a:latin typeface="Cambria Math"/>
                        </a:rPr>
                        <m:t>=25+</m:t>
                      </m:r>
                      <m:r>
                        <a:rPr lang="en-US" sz="1400" i="1" smtClean="0">
                          <a:latin typeface="Cambria Math"/>
                        </a:rPr>
                        <m:t>0</m:t>
                      </m:r>
                      <m:r>
                        <a:rPr lang="en-US" sz="1400" i="1">
                          <a:latin typeface="Cambria Math"/>
                        </a:rPr>
                        <m:t>+</m:t>
                      </m:r>
                      <m:r>
                        <a:rPr lang="en-US" sz="1400" b="0" i="1" smtClean="0">
                          <a:latin typeface="Cambria Math"/>
                        </a:rPr>
                        <m:t>0</m:t>
                      </m:r>
                    </m:oMath>
                  </m:oMathPara>
                </a14:m>
                <a:endParaRPr lang="en-US" sz="1400" dirty="0"/>
              </a:p>
            </p:txBody>
          </p:sp>
        </mc:Choice>
        <mc:Fallback xmlns="">
          <p:sp>
            <p:nvSpPr>
              <p:cNvPr id="71" name="Rectangle 70"/>
              <p:cNvSpPr>
                <a:spLocks noRot="1" noChangeAspect="1" noMove="1" noResize="1" noEditPoints="1" noAdjustHandles="1" noChangeArrowheads="1" noChangeShapeType="1" noTextEdit="1"/>
              </p:cNvSpPr>
              <p:nvPr/>
            </p:nvSpPr>
            <p:spPr>
              <a:xfrm>
                <a:off x="4750763" y="5631405"/>
                <a:ext cx="1899431" cy="307777"/>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809519" y="3563586"/>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(1,4)=25</m:t>
                      </m:r>
                    </m:oMath>
                  </m:oMathPara>
                </a14:m>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4809519" y="3563586"/>
                <a:ext cx="1291925" cy="307777"/>
              </a:xfrm>
              <a:prstGeom prst="rect">
                <a:avLst/>
              </a:prstGeom>
              <a:blipFill rotWithShape="1">
                <a:blip r:embed="rId1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6666028" y="5647754"/>
                <a:ext cx="1899431"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m:t>
                          </m:r>
                        </m:e>
                      </m:d>
                      <m:r>
                        <a:rPr lang="en-US" sz="1400" i="1">
                          <a:latin typeface="Cambria Math"/>
                        </a:rPr>
                        <m:t>=25+</m:t>
                      </m:r>
                      <m:r>
                        <a:rPr lang="en-US" sz="1400" b="0" i="1" smtClean="0">
                          <a:latin typeface="Cambria Math"/>
                        </a:rPr>
                        <m:t>1</m:t>
                      </m:r>
                      <m:r>
                        <a:rPr lang="en-US" sz="1400" i="1">
                          <a:latin typeface="Cambria Math"/>
                        </a:rPr>
                        <m:t>+</m:t>
                      </m:r>
                      <m:r>
                        <a:rPr lang="en-US" sz="1400" b="0" i="1" smtClean="0">
                          <a:latin typeface="Cambria Math"/>
                        </a:rPr>
                        <m:t>5</m:t>
                      </m:r>
                    </m:oMath>
                  </m:oMathPara>
                </a14:m>
                <a:endParaRPr lang="en-US" sz="1400" dirty="0"/>
              </a:p>
            </p:txBody>
          </p:sp>
        </mc:Choice>
        <mc:Fallback xmlns="">
          <p:sp>
            <p:nvSpPr>
              <p:cNvPr id="74" name="Rectangle 73"/>
              <p:cNvSpPr>
                <a:spLocks noRot="1" noChangeAspect="1" noMove="1" noResize="1" noEditPoints="1" noAdjustHandles="1" noChangeArrowheads="1" noChangeShapeType="1" noTextEdit="1"/>
              </p:cNvSpPr>
              <p:nvPr/>
            </p:nvSpPr>
            <p:spPr>
              <a:xfrm>
                <a:off x="6666028" y="5647754"/>
                <a:ext cx="1899431" cy="307777"/>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448511" y="3549733"/>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(1,4)=31</m:t>
                      </m:r>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6448511" y="3549733"/>
                <a:ext cx="1291925" cy="307777"/>
              </a:xfrm>
              <a:prstGeom prst="rect">
                <a:avLst/>
              </a:prstGeom>
              <a:blipFill rotWithShape="1">
                <a:blip r:embed="rId16"/>
                <a:stretch>
                  <a:fillRect b="-7843"/>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sp>
        <p:nvSpPr>
          <p:cNvPr id="77" name="Oval 76"/>
          <p:cNvSpPr/>
          <p:nvPr/>
        </p:nvSpPr>
        <p:spPr bwMode="auto">
          <a:xfrm>
            <a:off x="2447320" y="3127179"/>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78" name="Oval 77"/>
          <p:cNvSpPr/>
          <p:nvPr/>
        </p:nvSpPr>
        <p:spPr bwMode="auto">
          <a:xfrm>
            <a:off x="3818918" y="3109356"/>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79" name="Oval 78"/>
          <p:cNvSpPr/>
          <p:nvPr/>
        </p:nvSpPr>
        <p:spPr bwMode="auto">
          <a:xfrm>
            <a:off x="3818919" y="3110523"/>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80" name="Oval 79"/>
          <p:cNvSpPr/>
          <p:nvPr/>
        </p:nvSpPr>
        <p:spPr bwMode="auto">
          <a:xfrm>
            <a:off x="5180623" y="3104417"/>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81" name="Oval 80"/>
          <p:cNvSpPr/>
          <p:nvPr/>
        </p:nvSpPr>
        <p:spPr bwMode="auto">
          <a:xfrm>
            <a:off x="2448507" y="3127179"/>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83" name="Oval 82"/>
          <p:cNvSpPr/>
          <p:nvPr/>
        </p:nvSpPr>
        <p:spPr bwMode="auto">
          <a:xfrm>
            <a:off x="6637273" y="3092533"/>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76" name="Oval 75"/>
          <p:cNvSpPr/>
          <p:nvPr/>
        </p:nvSpPr>
        <p:spPr bwMode="auto">
          <a:xfrm>
            <a:off x="6637273" y="3092533"/>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Tree>
    <p:extLst>
      <p:ext uri="{BB962C8B-B14F-4D97-AF65-F5344CB8AC3E}">
        <p14:creationId xmlns:p14="http://schemas.microsoft.com/office/powerpoint/2010/main" val="383337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6" grpId="0"/>
      <p:bldP spid="33" grpId="0"/>
      <p:bldP spid="68" grpId="0"/>
      <p:bldP spid="71" grpId="0"/>
      <p:bldP spid="73" grpId="0"/>
      <p:bldP spid="74" grpId="0"/>
      <p:bldP spid="75" grpId="0"/>
      <p:bldP spid="77" grpId="0" animBg="1"/>
      <p:bldP spid="78" grpId="0" animBg="1"/>
      <p:bldP spid="79" grpId="0" animBg="1"/>
      <p:bldP spid="80" grpId="0" animBg="1"/>
      <p:bldP spid="81" grpId="0" animBg="1"/>
      <p:bldP spid="83" grpId="0" animBg="1"/>
      <p:bldP spid="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p:cNvSpPr txBox="1"/>
              <p:nvPr/>
            </p:nvSpPr>
            <p:spPr>
              <a:xfrm>
                <a:off x="3190178" y="1760310"/>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)=25</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190178" y="1760310"/>
                <a:ext cx="1457696" cy="369332"/>
              </a:xfrm>
              <a:prstGeom prst="rect">
                <a:avLst/>
              </a:prstGeom>
              <a:blipFill rotWithShape="1">
                <a:blip r:embed="rId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375081" y="1796534"/>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75081" y="1796534"/>
                <a:ext cx="3440875" cy="369332"/>
              </a:xfrm>
              <a:prstGeom prst="rect">
                <a:avLst/>
              </a:prstGeom>
              <a:blipFill rotWithShape="1">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28599" y="5564078"/>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1,4,2</m:t>
                          </m:r>
                        </m:e>
                      </m:d>
                      <m:r>
                        <a:rPr lang="en-US" sz="1400" b="0" i="1" smtClean="0">
                          <a:latin typeface="Cambria Math"/>
                        </a:rPr>
                        <m:t>=25+3+0</m:t>
                      </m:r>
                    </m:oMath>
                  </m:oMathPara>
                </a14:m>
                <a:endParaRPr lang="en-US"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228599" y="5564078"/>
                <a:ext cx="2218720" cy="30777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4" name="Table 63"/>
              <p:cNvGraphicFramePr>
                <a:graphicFrameLocks noGrp="1"/>
              </p:cNvGraphicFramePr>
              <p:nvPr>
                <p:extLst>
                  <p:ext uri="{D42A27DB-BD31-4B8C-83A1-F6EECF244321}">
                    <p14:modId xmlns:p14="http://schemas.microsoft.com/office/powerpoint/2010/main" val="3646460174"/>
                  </p:ext>
                </p:extLst>
              </p:nvPr>
            </p:nvGraphicFramePr>
            <p:xfrm>
              <a:off x="228599" y="1640777"/>
              <a:ext cx="2057401" cy="1635823"/>
            </p:xfrm>
            <a:graphic>
              <a:graphicData uri="http://schemas.openxmlformats.org/drawingml/2006/table">
                <a:tbl>
                  <a:tblPr>
                    <a:tableStyleId>{5C22544A-7EE6-4342-B048-85BDC9FD1C3A}</a:tableStyleId>
                  </a:tblPr>
                  <a:tblGrid>
                    <a:gridCol w="179741">
                      <a:extLst>
                        <a:ext uri="{9D8B030D-6E8A-4147-A177-3AD203B41FA5}">
                          <a16:colId xmlns:a16="http://schemas.microsoft.com/office/drawing/2014/main" val="20000"/>
                        </a:ext>
                      </a:extLst>
                    </a:gridCol>
                    <a:gridCol w="375532">
                      <a:extLst>
                        <a:ext uri="{9D8B030D-6E8A-4147-A177-3AD203B41FA5}">
                          <a16:colId xmlns:a16="http://schemas.microsoft.com/office/drawing/2014/main" val="20001"/>
                        </a:ext>
                      </a:extLst>
                    </a:gridCol>
                    <a:gridCol w="375532">
                      <a:extLst>
                        <a:ext uri="{9D8B030D-6E8A-4147-A177-3AD203B41FA5}">
                          <a16:colId xmlns:a16="http://schemas.microsoft.com/office/drawing/2014/main" val="20002"/>
                        </a:ext>
                      </a:extLst>
                    </a:gridCol>
                    <a:gridCol w="375532">
                      <a:extLst>
                        <a:ext uri="{9D8B030D-6E8A-4147-A177-3AD203B41FA5}">
                          <a16:colId xmlns:a16="http://schemas.microsoft.com/office/drawing/2014/main" val="20003"/>
                        </a:ext>
                      </a:extLst>
                    </a:gridCol>
                    <a:gridCol w="375532">
                      <a:extLst>
                        <a:ext uri="{9D8B030D-6E8A-4147-A177-3AD203B41FA5}">
                          <a16:colId xmlns:a16="http://schemas.microsoft.com/office/drawing/2014/main" val="20004"/>
                        </a:ext>
                      </a:extLst>
                    </a:gridCol>
                    <a:gridCol w="375532">
                      <a:extLst>
                        <a:ext uri="{9D8B030D-6E8A-4147-A177-3AD203B41FA5}">
                          <a16:colId xmlns:a16="http://schemas.microsoft.com/office/drawing/2014/main" val="20005"/>
                        </a:ext>
                      </a:extLst>
                    </a:gridCol>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64" name="Table 63"/>
              <p:cNvGraphicFramePr>
                <a:graphicFrameLocks noGrp="1"/>
              </p:cNvGraphicFramePr>
              <p:nvPr>
                <p:extLst>
                  <p:ext uri="{D42A27DB-BD31-4B8C-83A1-F6EECF244321}">
                    <p14:modId xmlns:p14="http://schemas.microsoft.com/office/powerpoint/2010/main" val="3646460174"/>
                  </p:ext>
                </p:extLst>
              </p:nvPr>
            </p:nvGraphicFramePr>
            <p:xfrm>
              <a:off x="228599" y="1640777"/>
              <a:ext cx="2057401" cy="1635823"/>
            </p:xfrm>
            <a:graphic>
              <a:graphicData uri="http://schemas.openxmlformats.org/drawingml/2006/table">
                <a:tbl>
                  <a:tblPr>
                    <a:tableStyleId>{5C22544A-7EE6-4342-B048-85BDC9FD1C3A}</a:tableStyleId>
                  </a:tblPr>
                  <a:tblGrid>
                    <a:gridCol w="179741"/>
                    <a:gridCol w="375532"/>
                    <a:gridCol w="375532"/>
                    <a:gridCol w="375532"/>
                    <a:gridCol w="375532"/>
                    <a:gridCol w="375532"/>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5"/>
                          <a:stretch>
                            <a:fillRect l="-49180" t="-187179" r="-404918" b="-433333"/>
                          </a:stretch>
                        </a:blipFill>
                      </a:tcPr>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146774" t="-287179" r="-298387" b="-333333"/>
                          </a:stretch>
                        </a:blipFill>
                      </a:tcPr>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246774" t="-377500" r="-198387" b="-225000"/>
                          </a:stretch>
                        </a:blip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352459" t="-489744" r="-101639" b="-130769"/>
                          </a:stretch>
                        </a:blipFill>
                      </a:tcPr>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445161" t="-589744" b="-30769"/>
                          </a:stretch>
                        </a:blipFill>
                      </a:tcPr>
                    </a:tc>
                  </a:tr>
                </a:tbl>
              </a:graphicData>
            </a:graphic>
          </p:graphicFrame>
        </mc:Fallback>
      </mc:AlternateContent>
      <mc:AlternateContent xmlns:mc="http://schemas.openxmlformats.org/markup-compatibility/2006" xmlns:a14="http://schemas.microsoft.com/office/drawing/2010/main">
        <mc:Choice Requires="a14">
          <p:sp>
            <p:nvSpPr>
              <p:cNvPr id="66" name="TextBox 65"/>
              <p:cNvSpPr txBox="1"/>
              <p:nvPr/>
            </p:nvSpPr>
            <p:spPr>
              <a:xfrm>
                <a:off x="2109040" y="3563587"/>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(1,2)=35</m:t>
                      </m:r>
                    </m:oMath>
                  </m:oMathPara>
                </a14:m>
                <a:endParaRPr lang="en-US" sz="1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109040" y="3563587"/>
                <a:ext cx="1291925" cy="307777"/>
              </a:xfrm>
              <a:prstGeom prst="rect">
                <a:avLst/>
              </a:prstGeom>
              <a:blipFill rotWithShape="1">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215608" y="6022777"/>
                <a:ext cx="2234458"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4,3</m:t>
                          </m:r>
                        </m:e>
                      </m:d>
                      <m:r>
                        <a:rPr lang="en-US" sz="1400" i="1">
                          <a:latin typeface="Cambria Math"/>
                        </a:rPr>
                        <m:t>=25+1</m:t>
                      </m:r>
                      <m:r>
                        <a:rPr lang="en-US" sz="1400" b="0" i="1" smtClean="0">
                          <a:latin typeface="Cambria Math"/>
                        </a:rPr>
                        <m:t>2</m:t>
                      </m:r>
                      <m:r>
                        <a:rPr lang="en-US" sz="1400" i="1">
                          <a:latin typeface="Cambria Math"/>
                        </a:rPr>
                        <m:t>+</m:t>
                      </m:r>
                      <m:r>
                        <a:rPr lang="en-US" sz="1400" b="0" i="1" smtClean="0">
                          <a:latin typeface="Cambria Math"/>
                        </a:rPr>
                        <m:t>13</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215608" y="6022777"/>
                <a:ext cx="2234458" cy="307777"/>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401556" y="3549742"/>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(1,2)=53</m:t>
                      </m:r>
                    </m:oMath>
                  </m:oMathPara>
                </a14:m>
                <a:endParaRPr lang="en-US" sz="1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3401556" y="3549742"/>
                <a:ext cx="1291925" cy="307777"/>
              </a:xfrm>
              <a:prstGeom prst="rect">
                <a:avLst/>
              </a:prstGeom>
              <a:blipFill rotWithShape="1">
                <a:blip r:embed="rId8"/>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809519" y="3563586"/>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(1,4)=25</m:t>
                      </m:r>
                    </m:oMath>
                  </m:oMathPara>
                </a14:m>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4809519" y="3563586"/>
                <a:ext cx="1291925" cy="307777"/>
              </a:xfrm>
              <a:prstGeom prst="rect">
                <a:avLst/>
              </a:prstGeom>
              <a:blipFill rotWithShape="1">
                <a:blip r:embed="rId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448511" y="3549733"/>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(1,4)=31</m:t>
                      </m:r>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6448511" y="3549733"/>
                <a:ext cx="1291925" cy="307777"/>
              </a:xfrm>
              <a:prstGeom prst="rect">
                <a:avLst/>
              </a:prstGeom>
              <a:blipFill rotWithShape="1">
                <a:blip r:embed="rId10"/>
                <a:stretch>
                  <a:fillRect b="-7843"/>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grpSp>
        <p:nvGrpSpPr>
          <p:cNvPr id="15" name="Group 14"/>
          <p:cNvGrpSpPr/>
          <p:nvPr/>
        </p:nvGrpSpPr>
        <p:grpSpPr>
          <a:xfrm>
            <a:off x="2447319" y="1981200"/>
            <a:ext cx="4850576" cy="2819897"/>
            <a:chOff x="2447319" y="1981200"/>
            <a:chExt cx="4850576" cy="2819897"/>
          </a:xfrm>
        </p:grpSpPr>
        <p:grpSp>
          <p:nvGrpSpPr>
            <p:cNvPr id="30" name="Group 29"/>
            <p:cNvGrpSpPr/>
            <p:nvPr/>
          </p:nvGrpSpPr>
          <p:grpSpPr>
            <a:xfrm>
              <a:off x="2447319" y="1981200"/>
              <a:ext cx="4648200" cy="1600200"/>
              <a:chOff x="1828800" y="1905000"/>
              <a:chExt cx="4648200" cy="1600200"/>
            </a:xfrm>
          </p:grpSpPr>
          <p:sp>
            <p:nvSpPr>
              <p:cNvPr id="3" name="Oval 2"/>
              <p:cNvSpPr/>
              <p:nvPr/>
            </p:nvSpPr>
            <p:spPr bwMode="auto">
              <a:xfrm>
                <a:off x="3962400" y="1905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1828800" y="3048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3200400"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4562104"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50" name="Oval 49"/>
              <p:cNvSpPr/>
              <p:nvPr/>
            </p:nvSpPr>
            <p:spPr bwMode="auto">
              <a:xfrm>
                <a:off x="6019800" y="303018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5" name="Straight Arrow Connector 4"/>
              <p:cNvCxnSpPr>
                <a:stCxn id="3" idx="2"/>
                <a:endCxn id="45" idx="0"/>
              </p:cNvCxnSpPr>
              <p:nvPr/>
            </p:nvCxnSpPr>
            <p:spPr bwMode="auto">
              <a:xfrm flipH="1">
                <a:off x="2057400" y="2133600"/>
                <a:ext cx="19050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3429000" y="2295245"/>
                <a:ext cx="600355"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4352645" y="2295245"/>
                <a:ext cx="438059"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4419600" y="2133600"/>
                <a:ext cx="1828800" cy="8965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Oval 30"/>
            <p:cNvSpPr/>
            <p:nvPr/>
          </p:nvSpPr>
          <p:spPr bwMode="auto">
            <a:xfrm>
              <a:off x="4352319" y="43434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32" name="Oval 31"/>
            <p:cNvSpPr/>
            <p:nvPr/>
          </p:nvSpPr>
          <p:spPr bwMode="auto">
            <a:xfrm>
              <a:off x="5603187" y="434389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35" name="Oval 34"/>
            <p:cNvSpPr/>
            <p:nvPr/>
          </p:nvSpPr>
          <p:spPr bwMode="auto">
            <a:xfrm>
              <a:off x="6840695" y="434389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4" name="Straight Arrow Connector 3"/>
            <p:cNvCxnSpPr>
              <a:stCxn id="48" idx="3"/>
              <a:endCxn id="31" idx="0"/>
            </p:cNvCxnSpPr>
            <p:nvPr/>
          </p:nvCxnSpPr>
          <p:spPr bwMode="auto">
            <a:xfrm flipH="1">
              <a:off x="4580919" y="3499601"/>
              <a:ext cx="666659" cy="84379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409223" y="3566556"/>
              <a:ext cx="422564" cy="7773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stCxn id="48" idx="5"/>
              <a:endCxn id="35" idx="0"/>
            </p:cNvCxnSpPr>
            <p:nvPr/>
          </p:nvCxnSpPr>
          <p:spPr bwMode="auto">
            <a:xfrm>
              <a:off x="5570868" y="3499601"/>
              <a:ext cx="1498427" cy="84429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graphicFrame>
            <p:nvGraphicFramePr>
              <p:cNvPr id="40" name="Table 39"/>
              <p:cNvGraphicFramePr>
                <a:graphicFrameLocks noGrp="1"/>
              </p:cNvGraphicFramePr>
              <p:nvPr>
                <p:extLst>
                  <p:ext uri="{D42A27DB-BD31-4B8C-83A1-F6EECF244321}">
                    <p14:modId xmlns:p14="http://schemas.microsoft.com/office/powerpoint/2010/main" val="1126646649"/>
                  </p:ext>
                </p:extLst>
              </p:nvPr>
            </p:nvGraphicFramePr>
            <p:xfrm>
              <a:off x="304800" y="4039098"/>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40" name="Table 39"/>
              <p:cNvGraphicFramePr>
                <a:graphicFrameLocks noGrp="1"/>
              </p:cNvGraphicFramePr>
              <p:nvPr>
                <p:extLst>
                  <p:ext uri="{D42A27DB-BD31-4B8C-83A1-F6EECF244321}">
                    <p14:modId xmlns:p14="http://schemas.microsoft.com/office/powerpoint/2010/main" val="1126646649"/>
                  </p:ext>
                </p:extLst>
              </p:nvPr>
            </p:nvGraphicFramePr>
            <p:xfrm>
              <a:off x="304800" y="4039098"/>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205556" r="-403390" b="-438889"/>
                          </a:stretch>
                        </a:blipFill>
                      </a:tcPr>
                    </a:tc>
                    <a:tc>
                      <a:txBody>
                        <a:bodyPr/>
                        <a:lstStyle/>
                        <a:p>
                          <a:endParaRPr lang="en-US"/>
                        </a:p>
                      </a:txBody>
                      <a:tcPr marL="9525" marR="9525" marT="9525" marB="0" anchor="b">
                        <a:blipFill rotWithShape="1">
                          <a:blip r:embed="rId11"/>
                          <a:stretch>
                            <a:fillRect l="-145000" t="-205556" r="-296667" b="-438889"/>
                          </a:stretch>
                        </a:blipFill>
                      </a:tcPr>
                    </a:tc>
                    <a:tc>
                      <a:txBody>
                        <a:bodyPr/>
                        <a:lstStyle/>
                        <a:p>
                          <a:endParaRPr lang="en-US"/>
                        </a:p>
                      </a:txBody>
                      <a:tcPr marL="9525" marR="9525" marT="9525" marB="0" anchor="b">
                        <a:blipFill rotWithShape="1">
                          <a:blip r:embed="rId11"/>
                          <a:stretch>
                            <a:fillRect l="-249153" t="-205556" r="-201695" b="-438889"/>
                          </a:stretch>
                        </a:blipFill>
                      </a:tcPr>
                    </a:tc>
                    <a:tc>
                      <a:txBody>
                        <a:bodyPr/>
                        <a:lstStyle/>
                        <a:p>
                          <a:endParaRPr lang="en-US"/>
                        </a:p>
                      </a:txBody>
                      <a:tcPr marL="9525" marR="9525" marT="9525" marB="0" anchor="b">
                        <a:blipFill rotWithShape="1">
                          <a:blip r:embed="rId11"/>
                          <a:stretch>
                            <a:fillRect l="-349153" t="-205556" r="-101695" b="-438889"/>
                          </a:stretch>
                        </a:blipFill>
                      </a:tcPr>
                    </a:tc>
                    <a:tc>
                      <a:txBody>
                        <a:bodyPr/>
                        <a:lstStyle/>
                        <a:p>
                          <a:endParaRPr lang="en-US"/>
                        </a:p>
                      </a:txBody>
                      <a:tcPr marL="9525" marR="9525" marT="9525" marB="0" anchor="b">
                        <a:blipFill rotWithShape="1">
                          <a:blip r:embed="rId11"/>
                          <a:stretch>
                            <a:fillRect l="-449153" t="-205556"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305556" r="-403390" b="-338889"/>
                          </a:stretch>
                        </a:blipFill>
                      </a:tcPr>
                    </a:tc>
                    <a:tc>
                      <a:txBody>
                        <a:bodyPr/>
                        <a:lstStyle/>
                        <a:p>
                          <a:endParaRPr lang="en-US"/>
                        </a:p>
                      </a:txBody>
                      <a:tcPr marL="9525" marR="9525" marT="9525" marB="0" anchor="b">
                        <a:blipFill rotWithShape="1">
                          <a:blip r:embed="rId11"/>
                          <a:stretch>
                            <a:fillRect l="-145000" t="-305556" r="-296667" b="-338889"/>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305556" r="-101695" b="-338889"/>
                          </a:stretch>
                        </a:blipFill>
                      </a:tcPr>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145000" t="-417143" r="-296667" b="-248571"/>
                          </a:stretch>
                        </a:blipFill>
                      </a:tcPr>
                    </a:tc>
                    <a:tc>
                      <a:txBody>
                        <a:bodyPr/>
                        <a:lstStyle/>
                        <a:p>
                          <a:endParaRPr lang="en-US"/>
                        </a:p>
                      </a:txBody>
                      <a:tcPr marL="9525" marR="9525" marT="9525" marB="0" anchor="b">
                        <a:blipFill rotWithShape="1">
                          <a:blip r:embed="rId11"/>
                          <a:stretch>
                            <a:fillRect l="-249153" t="-417143" r="-201695" b="-248571"/>
                          </a:stretch>
                        </a:blipFill>
                      </a:tcPr>
                    </a:tc>
                    <a:tc>
                      <a:txBody>
                        <a:bodyPr/>
                        <a:lstStyle/>
                        <a:p>
                          <a:endParaRPr lang="en-US"/>
                        </a:p>
                      </a:txBody>
                      <a:tcPr marL="9525" marR="9525" marT="9525" marB="0" anchor="b">
                        <a:blipFill rotWithShape="1">
                          <a:blip r:embed="rId11"/>
                          <a:stretch>
                            <a:fillRect l="-349153" t="-417143" r="-101695" b="-248571"/>
                          </a:stretch>
                        </a:blipFill>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502778" r="-403390" b="-141667"/>
                          </a:stretch>
                        </a:blipFill>
                      </a:tcPr>
                    </a:tc>
                    <a:tc>
                      <a:txBody>
                        <a:bodyPr/>
                        <a:lstStyle/>
                        <a:p>
                          <a:endParaRPr lang="en-US"/>
                        </a:p>
                      </a:txBody>
                      <a:tcPr marL="9525" marR="9525" marT="9525" marB="0" anchor="b">
                        <a:blipFill rotWithShape="1">
                          <a:blip r:embed="rId11"/>
                          <a:stretch>
                            <a:fillRect l="-145000" t="-502778" r="-296667" b="-141667"/>
                          </a:stretch>
                        </a:blipFill>
                      </a:tcPr>
                    </a:tc>
                    <a:tc>
                      <a:txBody>
                        <a:bodyPr/>
                        <a:lstStyle/>
                        <a:p>
                          <a:endParaRPr lang="en-US"/>
                        </a:p>
                      </a:txBody>
                      <a:tcPr marL="9525" marR="9525" marT="9525" marB="0" anchor="b">
                        <a:blipFill rotWithShape="1">
                          <a:blip r:embed="rId11"/>
                          <a:stretch>
                            <a:fillRect l="-249153" t="-502778" r="-201695" b="-141667"/>
                          </a:stretch>
                        </a:blipFill>
                      </a:tcPr>
                    </a:tc>
                    <a:tc>
                      <a:txBody>
                        <a:bodyPr/>
                        <a:lstStyle/>
                        <a:p>
                          <a:endParaRPr lang="en-US"/>
                        </a:p>
                      </a:txBody>
                      <a:tcPr marL="9525" marR="9525" marT="9525" marB="0" anchor="b">
                        <a:blipFill rotWithShape="1">
                          <a:blip r:embed="rId11"/>
                          <a:stretch>
                            <a:fillRect l="-349153" t="-502778" r="-101695" b="-141667"/>
                          </a:stretch>
                        </a:blipFill>
                      </a:tcPr>
                    </a:tc>
                    <a:tc>
                      <a:txBody>
                        <a:bodyPr/>
                        <a:lstStyle/>
                        <a:p>
                          <a:endParaRPr lang="en-US"/>
                        </a:p>
                      </a:txBody>
                      <a:tcPr marL="9525" marR="9525" marT="9525" marB="0" anchor="b">
                        <a:blipFill rotWithShape="1">
                          <a:blip r:embed="rId11"/>
                          <a:stretch>
                            <a:fillRect l="-449153" t="-502778" r="-1695" b="-141667"/>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145000" t="-602778" r="-296667" b="-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602778" r="-101695" b="-41667"/>
                          </a:stretch>
                        </a:blipFill>
                      </a:tcPr>
                    </a:tc>
                    <a:tc>
                      <a:txBody>
                        <a:bodyPr/>
                        <a:lstStyle/>
                        <a:p>
                          <a:endParaRPr lang="en-US"/>
                        </a:p>
                      </a:txBody>
                      <a:tcPr marL="9525" marR="9525" marT="9525" marB="0" anchor="b">
                        <a:blipFill rotWithShape="1">
                          <a:blip r:embed="rId11"/>
                          <a:stretch>
                            <a:fillRect l="-449153" t="-602778" r="-1695" b="-41667"/>
                          </a:stretch>
                        </a:blipFill>
                      </a:tcPr>
                    </a:tc>
                  </a:tr>
                </a:tbl>
              </a:graphicData>
            </a:graphic>
          </p:graphicFrame>
        </mc:Fallback>
      </mc:AlternateContent>
      <mc:AlternateContent xmlns:mc="http://schemas.openxmlformats.org/markup-compatibility/2006" xmlns:a14="http://schemas.microsoft.com/office/drawing/2010/main">
        <mc:Choice Requires="a14">
          <p:sp>
            <p:nvSpPr>
              <p:cNvPr id="41" name="TextBox 40"/>
              <p:cNvSpPr txBox="1"/>
              <p:nvPr/>
            </p:nvSpPr>
            <p:spPr>
              <a:xfrm>
                <a:off x="3828205" y="4021291"/>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(1,4,2)=28</m:t>
                      </m:r>
                    </m:oMath>
                  </m:oMathPara>
                </a14:m>
                <a:endParaRPr lang="en-US"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828205" y="4021291"/>
                <a:ext cx="1505427" cy="307777"/>
              </a:xfrm>
              <a:prstGeom prst="rect">
                <a:avLst/>
              </a:prstGeom>
              <a:blipFill rotWithShape="1">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3" name="Table 42"/>
              <p:cNvGraphicFramePr>
                <a:graphicFrameLocks noGrp="1"/>
              </p:cNvGraphicFramePr>
              <p:nvPr>
                <p:extLst>
                  <p:ext uri="{D42A27DB-BD31-4B8C-83A1-F6EECF244321}">
                    <p14:modId xmlns:p14="http://schemas.microsoft.com/office/powerpoint/2010/main" val="3971281471"/>
                  </p:ext>
                </p:extLst>
              </p:nvPr>
            </p:nvGraphicFramePr>
            <p:xfrm>
              <a:off x="2299856" y="4498779"/>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u="none" strike="noStrike" dirty="0" smtClean="0">
                                    <a:effectLst/>
                                    <a:latin typeface="Cambria Math"/>
                                    <a:ea typeface="Cambria Math"/>
                                  </a:rPr>
                                  <m:t>12</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43" name="Table 42"/>
              <p:cNvGraphicFramePr>
                <a:graphicFrameLocks noGrp="1"/>
              </p:cNvGraphicFramePr>
              <p:nvPr>
                <p:extLst>
                  <p:ext uri="{D42A27DB-BD31-4B8C-83A1-F6EECF244321}">
                    <p14:modId xmlns:p14="http://schemas.microsoft.com/office/powerpoint/2010/main" val="3971281471"/>
                  </p:ext>
                </p:extLst>
              </p:nvPr>
            </p:nvGraphicFramePr>
            <p:xfrm>
              <a:off x="2299856" y="4498779"/>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3"/>
                          <a:stretch>
                            <a:fillRect l="-47458" t="-205556" r="-403390" b="-438889"/>
                          </a:stretch>
                        </a:blipFill>
                      </a:tcPr>
                    </a:tc>
                    <a:tc>
                      <a:txBody>
                        <a:bodyPr/>
                        <a:lstStyle/>
                        <a:p>
                          <a:endParaRPr lang="en-US"/>
                        </a:p>
                      </a:txBody>
                      <a:tcPr marL="9525" marR="9525" marT="9525" marB="0" anchor="b">
                        <a:blipFill rotWithShape="1">
                          <a:blip r:embed="rId13"/>
                          <a:stretch>
                            <a:fillRect l="-145000" t="-205556" r="-296667" b="-438889"/>
                          </a:stretch>
                        </a:blipFill>
                      </a:tcPr>
                    </a:tc>
                    <a:tc>
                      <a:txBody>
                        <a:bodyPr/>
                        <a:lstStyle/>
                        <a:p>
                          <a:endParaRPr lang="en-US"/>
                        </a:p>
                      </a:txBody>
                      <a:tcPr marL="9525" marR="9525" marT="9525" marB="0" anchor="b">
                        <a:blipFill rotWithShape="1">
                          <a:blip r:embed="rId13"/>
                          <a:stretch>
                            <a:fillRect l="-249153" t="-205556" r="-201695" b="-438889"/>
                          </a:stretch>
                        </a:blipFill>
                      </a:tcPr>
                    </a:tc>
                    <a:tc>
                      <a:txBody>
                        <a:bodyPr/>
                        <a:lstStyle/>
                        <a:p>
                          <a:endParaRPr lang="en-US"/>
                        </a:p>
                      </a:txBody>
                      <a:tcPr marL="9525" marR="9525" marT="9525" marB="0" anchor="b">
                        <a:blipFill rotWithShape="1">
                          <a:blip r:embed="rId13"/>
                          <a:stretch>
                            <a:fillRect l="-349153" t="-205556" r="-101695" b="-438889"/>
                          </a:stretch>
                        </a:blipFill>
                      </a:tcPr>
                    </a:tc>
                    <a:tc>
                      <a:txBody>
                        <a:bodyPr/>
                        <a:lstStyle/>
                        <a:p>
                          <a:endParaRPr lang="en-US"/>
                        </a:p>
                      </a:txBody>
                      <a:tcPr marL="9525" marR="9525" marT="9525" marB="0" anchor="b">
                        <a:blipFill rotWithShape="1">
                          <a:blip r:embed="rId13"/>
                          <a:stretch>
                            <a:fillRect l="-449153" t="-205556"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3"/>
                          <a:stretch>
                            <a:fillRect l="-47458" t="-305556" r="-403390" b="-338889"/>
                          </a:stretch>
                        </a:blipFill>
                      </a:tcPr>
                    </a:tc>
                    <a:tc>
                      <a:txBody>
                        <a:bodyPr/>
                        <a:lstStyle/>
                        <a:p>
                          <a:endParaRPr lang="en-US"/>
                        </a:p>
                      </a:txBody>
                      <a:tcPr marL="9525" marR="9525" marT="9525" marB="0" anchor="b">
                        <a:blipFill rotWithShape="1">
                          <a:blip r:embed="rId13"/>
                          <a:stretch>
                            <a:fillRect l="-145000" t="-305556" r="-296667" b="-338889"/>
                          </a:stretch>
                        </a:blipFill>
                      </a:tcPr>
                    </a:tc>
                    <a:tc>
                      <a:txBody>
                        <a:bodyPr/>
                        <a:lstStyle/>
                        <a:p>
                          <a:endParaRPr lang="en-US"/>
                        </a:p>
                      </a:txBody>
                      <a:tcPr marL="9525" marR="9525" marT="9525" marB="0" anchor="b">
                        <a:blipFill rotWithShape="1">
                          <a:blip r:embed="rId13"/>
                          <a:stretch>
                            <a:fillRect l="-249153" t="-305556" r="-201695" b="-338889"/>
                          </a:stretch>
                        </a:blipFill>
                      </a:tcPr>
                    </a:tc>
                    <a:tc>
                      <a:txBody>
                        <a:bodyPr/>
                        <a:lstStyle/>
                        <a:p>
                          <a:endParaRPr lang="en-US"/>
                        </a:p>
                      </a:txBody>
                      <a:tcPr marL="9525" marR="9525" marT="9525" marB="0" anchor="b">
                        <a:blipFill rotWithShape="1">
                          <a:blip r:embed="rId13"/>
                          <a:stretch>
                            <a:fillRect l="-349153" t="-305556" r="-101695" b="-338889"/>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3"/>
                          <a:stretch>
                            <a:fillRect l="-47458" t="-417143" r="-403390" b="-248571"/>
                          </a:stretch>
                        </a:blipFill>
                      </a:tcPr>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3"/>
                          <a:stretch>
                            <a:fillRect l="-249153" t="-417143" r="-201695" b="-248571"/>
                          </a:stretch>
                        </a:blipFill>
                      </a:tcPr>
                    </a:tc>
                    <a:tc>
                      <a:txBody>
                        <a:bodyPr/>
                        <a:lstStyle/>
                        <a:p>
                          <a:endParaRPr lang="en-US"/>
                        </a:p>
                      </a:txBody>
                      <a:tcPr marL="9525" marR="9525" marT="9525" marB="0" anchor="b">
                        <a:blipFill rotWithShape="1">
                          <a:blip r:embed="rId13"/>
                          <a:stretch>
                            <a:fillRect l="-349153" t="-417143" r="-101695" b="-248571"/>
                          </a:stretch>
                        </a:blipFill>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3"/>
                          <a:stretch>
                            <a:fillRect l="-47458" t="-502778" r="-403390" b="-141667"/>
                          </a:stretch>
                        </a:blipFill>
                      </a:tcPr>
                    </a:tc>
                    <a:tc>
                      <a:txBody>
                        <a:bodyPr/>
                        <a:lstStyle/>
                        <a:p>
                          <a:endParaRPr lang="en-US"/>
                        </a:p>
                      </a:txBody>
                      <a:tcPr marL="9525" marR="9525" marT="9525" marB="0" anchor="b">
                        <a:blipFill rotWithShape="1">
                          <a:blip r:embed="rId13"/>
                          <a:stretch>
                            <a:fillRect l="-145000" t="-502778" r="-296667" b="-141667"/>
                          </a:stretch>
                        </a:blipFill>
                      </a:tcPr>
                    </a:tc>
                    <a:tc>
                      <a:txBody>
                        <a:bodyPr/>
                        <a:lstStyle/>
                        <a:p>
                          <a:endParaRPr lang="en-US"/>
                        </a:p>
                      </a:txBody>
                      <a:tcPr marL="9525" marR="9525" marT="9525" marB="0" anchor="b">
                        <a:blipFill rotWithShape="1">
                          <a:blip r:embed="rId13"/>
                          <a:stretch>
                            <a:fillRect l="-249153" t="-502778" r="-201695" b="-141667"/>
                          </a:stretch>
                        </a:blipFill>
                      </a:tcPr>
                    </a:tc>
                    <a:tc>
                      <a:txBody>
                        <a:bodyPr/>
                        <a:lstStyle/>
                        <a:p>
                          <a:endParaRPr lang="en-US"/>
                        </a:p>
                      </a:txBody>
                      <a:tcPr marL="9525" marR="9525" marT="9525" marB="0" anchor="b">
                        <a:blipFill rotWithShape="1">
                          <a:blip r:embed="rId13"/>
                          <a:stretch>
                            <a:fillRect l="-349153" t="-502778" r="-101695" b="-141667"/>
                          </a:stretch>
                        </a:blipFill>
                      </a:tcPr>
                    </a:tc>
                    <a:tc>
                      <a:txBody>
                        <a:bodyPr/>
                        <a:lstStyle/>
                        <a:p>
                          <a:endParaRPr lang="en-US"/>
                        </a:p>
                      </a:txBody>
                      <a:tcPr marL="9525" marR="9525" marT="9525" marB="0" anchor="b">
                        <a:blipFill rotWithShape="1">
                          <a:blip r:embed="rId13"/>
                          <a:stretch>
                            <a:fillRect l="-449153" t="-502778" r="-1695" b="-141667"/>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3"/>
                          <a:stretch>
                            <a:fillRect l="-249153" t="-602778" r="-201695" b="-41667"/>
                          </a:stretch>
                        </a:blipFill>
                      </a:tcPr>
                    </a:tc>
                    <a:tc>
                      <a:txBody>
                        <a:bodyPr/>
                        <a:lstStyle/>
                        <a:p>
                          <a:endParaRPr lang="en-US"/>
                        </a:p>
                      </a:txBody>
                      <a:tcPr marL="9525" marR="9525" marT="9525" marB="0" anchor="b">
                        <a:blipFill rotWithShape="1">
                          <a:blip r:embed="rId13"/>
                          <a:stretch>
                            <a:fillRect l="-349153" t="-602778" r="-101695" b="-41667"/>
                          </a:stretch>
                        </a:blipFill>
                      </a:tcPr>
                    </a:tc>
                    <a:tc>
                      <a:txBody>
                        <a:bodyPr/>
                        <a:lstStyle/>
                        <a:p>
                          <a:endParaRPr lang="en-US"/>
                        </a:p>
                      </a:txBody>
                      <a:tcPr marL="9525" marR="9525" marT="9525" marB="0" anchor="b">
                        <a:blipFill rotWithShape="1">
                          <a:blip r:embed="rId13"/>
                          <a:stretch>
                            <a:fillRect l="-449153" t="-602778" r="-1695" b="-4166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4" name="Table 43"/>
              <p:cNvGraphicFramePr>
                <a:graphicFrameLocks noGrp="1"/>
              </p:cNvGraphicFramePr>
              <p:nvPr>
                <p:extLst>
                  <p:ext uri="{D42A27DB-BD31-4B8C-83A1-F6EECF244321}">
                    <p14:modId xmlns:p14="http://schemas.microsoft.com/office/powerpoint/2010/main" val="3024196335"/>
                  </p:ext>
                </p:extLst>
              </p:nvPr>
            </p:nvGraphicFramePr>
            <p:xfrm>
              <a:off x="4764805" y="4806556"/>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u="none" strike="noStrike" dirty="0" smtClean="0">
                                    <a:effectLst/>
                                    <a:latin typeface="Cambria Math"/>
                                    <a:ea typeface="Cambria Math"/>
                                  </a:rPr>
                                  <m:t>12</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44" name="Table 43"/>
              <p:cNvGraphicFramePr>
                <a:graphicFrameLocks noGrp="1"/>
              </p:cNvGraphicFramePr>
              <p:nvPr>
                <p:extLst>
                  <p:ext uri="{D42A27DB-BD31-4B8C-83A1-F6EECF244321}">
                    <p14:modId xmlns:p14="http://schemas.microsoft.com/office/powerpoint/2010/main" val="3024196335"/>
                  </p:ext>
                </p:extLst>
              </p:nvPr>
            </p:nvGraphicFramePr>
            <p:xfrm>
              <a:off x="4764805" y="4806556"/>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4"/>
                          <a:stretch>
                            <a:fillRect l="-49153" t="-202778" r="-401695" b="-441667"/>
                          </a:stretch>
                        </a:blipFill>
                      </a:tcPr>
                    </a:tc>
                    <a:tc>
                      <a:txBody>
                        <a:bodyPr/>
                        <a:lstStyle/>
                        <a:p>
                          <a:endParaRPr lang="en-US"/>
                        </a:p>
                      </a:txBody>
                      <a:tcPr marL="9525" marR="9525" marT="9525" marB="0" anchor="b">
                        <a:blipFill rotWithShape="1">
                          <a:blip r:embed="rId14"/>
                          <a:stretch>
                            <a:fillRect l="-146667" t="-202778" r="-295000" b="-441667"/>
                          </a:stretch>
                        </a:blipFill>
                      </a:tcPr>
                    </a:tc>
                    <a:tc>
                      <a:txBody>
                        <a:bodyPr/>
                        <a:lstStyle/>
                        <a:p>
                          <a:endParaRPr lang="en-US"/>
                        </a:p>
                      </a:txBody>
                      <a:tcPr marL="9525" marR="9525" marT="9525" marB="0" anchor="b">
                        <a:blipFill rotWithShape="1">
                          <a:blip r:embed="rId14"/>
                          <a:stretch>
                            <a:fillRect l="-250847" t="-202778" r="-200000" b="-441667"/>
                          </a:stretch>
                        </a:blipFill>
                      </a:tcPr>
                    </a:tc>
                    <a:tc>
                      <a:txBody>
                        <a:bodyPr/>
                        <a:lstStyle/>
                        <a:p>
                          <a:endParaRPr lang="en-US"/>
                        </a:p>
                      </a:txBody>
                      <a:tcPr marL="9525" marR="9525" marT="9525" marB="0" anchor="b">
                        <a:blipFill rotWithShape="1">
                          <a:blip r:embed="rId14"/>
                          <a:stretch>
                            <a:fillRect l="-350847" t="-202778" r="-100000" b="-441667"/>
                          </a:stretch>
                        </a:blipFill>
                      </a:tcPr>
                    </a:tc>
                    <a:tc>
                      <a:txBody>
                        <a:bodyPr/>
                        <a:lstStyle/>
                        <a:p>
                          <a:endParaRPr lang="en-US"/>
                        </a:p>
                      </a:txBody>
                      <a:tcPr marL="9525" marR="9525" marT="9525" marB="0" anchor="b">
                        <a:blipFill rotWithShape="1">
                          <a:blip r:embed="rId14"/>
                          <a:stretch>
                            <a:fillRect l="-450847" t="-202778" b="-441667"/>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4"/>
                          <a:stretch>
                            <a:fillRect l="-49153" t="-302778" r="-401695" b="-341667"/>
                          </a:stretch>
                        </a:blipFill>
                      </a:tcPr>
                    </a:tc>
                    <a:tc>
                      <a:txBody>
                        <a:bodyPr/>
                        <a:lstStyle/>
                        <a:p>
                          <a:endParaRPr lang="en-US"/>
                        </a:p>
                      </a:txBody>
                      <a:tcPr marL="9525" marR="9525" marT="9525" marB="0" anchor="b">
                        <a:blipFill rotWithShape="1">
                          <a:blip r:embed="rId14"/>
                          <a:stretch>
                            <a:fillRect l="-146667" t="-302778" r="-295000" b="-341667"/>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4"/>
                          <a:stretch>
                            <a:fillRect l="-350847" t="-302778" r="-100000" b="-341667"/>
                          </a:stretch>
                        </a:blipFill>
                      </a:tcPr>
                    </a:tc>
                    <a:tc>
                      <a:txBody>
                        <a:bodyPr/>
                        <a:lstStyle/>
                        <a:p>
                          <a:endParaRPr lang="en-US"/>
                        </a:p>
                      </a:txBody>
                      <a:tcPr marL="9525" marR="9525" marT="9525" marB="0" anchor="b">
                        <a:blipFill rotWithShape="1">
                          <a:blip r:embed="rId14"/>
                          <a:stretch>
                            <a:fillRect l="-450847" t="-302778" b="-341667"/>
                          </a:stretch>
                        </a:blipFill>
                      </a:tcPr>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4"/>
                          <a:stretch>
                            <a:fillRect l="-250847" t="-414286" r="-200000" b="-251429"/>
                          </a:stretch>
                        </a:blipFill>
                      </a:tcPr>
                    </a:tc>
                    <a:tc>
                      <a:txBody>
                        <a:bodyPr/>
                        <a:lstStyle/>
                        <a:p>
                          <a:endParaRPr lang="en-US"/>
                        </a:p>
                      </a:txBody>
                      <a:tcPr marL="9525" marR="9525" marT="9525" marB="0" anchor="b">
                        <a:blipFill rotWithShape="1">
                          <a:blip r:embed="rId14"/>
                          <a:stretch>
                            <a:fillRect l="-350847" t="-414286" r="-100000" b="-251429"/>
                          </a:stretch>
                        </a:blipFill>
                      </a:tcPr>
                    </a:tc>
                    <a:tc>
                      <a:txBody>
                        <a:bodyPr/>
                        <a:lstStyle/>
                        <a:p>
                          <a:endParaRPr lang="en-US"/>
                        </a:p>
                      </a:txBody>
                      <a:tcPr marL="9525" marR="9525" marT="9525" marB="0" anchor="b">
                        <a:blipFill rotWithShape="1">
                          <a:blip r:embed="rId14"/>
                          <a:stretch>
                            <a:fillRect l="-450847" t="-414286" b="-251429"/>
                          </a:stretch>
                        </a:blipFill>
                      </a:tcPr>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4"/>
                          <a:stretch>
                            <a:fillRect l="-49153" t="-500000" r="-401695" b="-144444"/>
                          </a:stretch>
                        </a:blipFill>
                      </a:tcPr>
                    </a:tc>
                    <a:tc>
                      <a:txBody>
                        <a:bodyPr/>
                        <a:lstStyle/>
                        <a:p>
                          <a:endParaRPr lang="en-US"/>
                        </a:p>
                      </a:txBody>
                      <a:tcPr marL="9525" marR="9525" marT="9525" marB="0" anchor="b">
                        <a:blipFill rotWithShape="1">
                          <a:blip r:embed="rId14"/>
                          <a:stretch>
                            <a:fillRect l="-146667" t="-500000" r="-295000" b="-144444"/>
                          </a:stretch>
                        </a:blipFill>
                      </a:tcPr>
                    </a:tc>
                    <a:tc>
                      <a:txBody>
                        <a:bodyPr/>
                        <a:lstStyle/>
                        <a:p>
                          <a:endParaRPr lang="en-US"/>
                        </a:p>
                      </a:txBody>
                      <a:tcPr marL="9525" marR="9525" marT="9525" marB="0" anchor="b">
                        <a:blipFill rotWithShape="1">
                          <a:blip r:embed="rId14"/>
                          <a:stretch>
                            <a:fillRect l="-250847" t="-500000" r="-200000" b="-144444"/>
                          </a:stretch>
                        </a:blipFill>
                      </a:tcPr>
                    </a:tc>
                    <a:tc>
                      <a:txBody>
                        <a:bodyPr/>
                        <a:lstStyle/>
                        <a:p>
                          <a:endParaRPr lang="en-US"/>
                        </a:p>
                      </a:txBody>
                      <a:tcPr marL="9525" marR="9525" marT="9525" marB="0" anchor="b">
                        <a:blipFill rotWithShape="1">
                          <a:blip r:embed="rId14"/>
                          <a:stretch>
                            <a:fillRect l="-350847" t="-500000" r="-100000" b="-144444"/>
                          </a:stretch>
                        </a:blipFill>
                      </a:tcPr>
                    </a:tc>
                    <a:tc>
                      <a:txBody>
                        <a:bodyPr/>
                        <a:lstStyle/>
                        <a:p>
                          <a:endParaRPr lang="en-US"/>
                        </a:p>
                      </a:txBody>
                      <a:tcPr marL="9525" marR="9525" marT="9525" marB="0" anchor="b">
                        <a:blipFill rotWithShape="1">
                          <a:blip r:embed="rId14"/>
                          <a:stretch>
                            <a:fillRect l="-450847" t="-500000" b="-144444"/>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4"/>
                          <a:stretch>
                            <a:fillRect l="-49153" t="-600000" r="-401695" b="-44444"/>
                          </a:stretch>
                        </a:blip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4"/>
                          <a:stretch>
                            <a:fillRect l="-350847" t="-600000" r="-100000" b="-44444"/>
                          </a:stretch>
                        </a:blipFill>
                      </a:tcPr>
                    </a:tc>
                    <a:tc>
                      <a:txBody>
                        <a:bodyPr/>
                        <a:lstStyle/>
                        <a:p>
                          <a:endParaRPr lang="en-US"/>
                        </a:p>
                      </a:txBody>
                      <a:tcPr marL="9525" marR="9525" marT="9525" marB="0" anchor="b">
                        <a:blipFill rotWithShape="1">
                          <a:blip r:embed="rId14"/>
                          <a:stretch>
                            <a:fillRect l="-450847" t="-600000" b="-44444"/>
                          </a:stretch>
                        </a:blipFill>
                      </a:tcPr>
                    </a:tc>
                  </a:tr>
                </a:tbl>
              </a:graphicData>
            </a:graphic>
          </p:graphicFrame>
        </mc:Fallback>
      </mc:AlternateContent>
      <mc:AlternateContent xmlns:mc="http://schemas.openxmlformats.org/markup-compatibility/2006" xmlns:a14="http://schemas.microsoft.com/office/drawing/2010/main">
        <mc:Choice Requires="a14">
          <p:sp>
            <p:nvSpPr>
              <p:cNvPr id="46" name="TextBox 45"/>
              <p:cNvSpPr txBox="1"/>
              <p:nvPr/>
            </p:nvSpPr>
            <p:spPr>
              <a:xfrm>
                <a:off x="5199805" y="4019802"/>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(1,4,3)=50</m:t>
                      </m:r>
                    </m:oMath>
                  </m:oMathPara>
                </a14:m>
                <a:endParaRPr lang="en-US"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5199805" y="4019802"/>
                <a:ext cx="1505427" cy="307777"/>
              </a:xfrm>
              <a:prstGeom prst="rect">
                <a:avLst/>
              </a:prstGeom>
              <a:blipFill rotWithShape="1">
                <a:blip r:embed="rId15"/>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741068" y="4018313"/>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(1,4,5)=36</m:t>
                      </m:r>
                    </m:oMath>
                  </m:oMathPara>
                </a14:m>
                <a:endParaRPr lang="en-US"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741068" y="4018313"/>
                <a:ext cx="1505427" cy="307777"/>
              </a:xfrm>
              <a:prstGeom prst="rect">
                <a:avLst/>
              </a:prstGeom>
              <a:blipFill rotWithShape="1">
                <a:blip r:embed="rId16"/>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6704199" y="5678401"/>
                <a:ext cx="2135072"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4,5</m:t>
                          </m:r>
                        </m:e>
                      </m:d>
                      <m:r>
                        <a:rPr lang="en-US" sz="1400" i="1">
                          <a:latin typeface="Cambria Math"/>
                        </a:rPr>
                        <m:t>=</m:t>
                      </m:r>
                      <m:r>
                        <a:rPr lang="en-US" sz="1400" i="1" smtClean="0">
                          <a:latin typeface="Cambria Math"/>
                        </a:rPr>
                        <m:t>25+0</m:t>
                      </m:r>
                      <m:r>
                        <a:rPr lang="en-US" sz="1400" i="1">
                          <a:latin typeface="Cambria Math"/>
                        </a:rPr>
                        <m:t>+</m:t>
                      </m:r>
                      <m:r>
                        <a:rPr lang="en-US" sz="1400" b="0" i="1" smtClean="0">
                          <a:latin typeface="Cambria Math"/>
                        </a:rPr>
                        <m:t>11</m:t>
                      </m:r>
                    </m:oMath>
                  </m:oMathPara>
                </a14:m>
                <a:endParaRPr lang="en-US" sz="1400" dirty="0"/>
              </a:p>
            </p:txBody>
          </p:sp>
        </mc:Choice>
        <mc:Fallback xmlns="">
          <p:sp>
            <p:nvSpPr>
              <p:cNvPr id="51" name="Rectangle 50"/>
              <p:cNvSpPr>
                <a:spLocks noRot="1" noChangeAspect="1" noMove="1" noResize="1" noEditPoints="1" noAdjustHandles="1" noChangeArrowheads="1" noChangeShapeType="1" noTextEdit="1"/>
              </p:cNvSpPr>
              <p:nvPr/>
            </p:nvSpPr>
            <p:spPr>
              <a:xfrm>
                <a:off x="6704199" y="5678401"/>
                <a:ext cx="2135072" cy="307777"/>
              </a:xfrm>
              <a:prstGeom prst="rect">
                <a:avLst/>
              </a:prstGeom>
              <a:blipFill rotWithShape="1">
                <a:blip r:embed="rId17"/>
                <a:stretch>
                  <a:fillRect/>
                </a:stretch>
              </a:blipFill>
            </p:spPr>
            <p:txBody>
              <a:bodyPr/>
              <a:lstStyle/>
              <a:p>
                <a:r>
                  <a:rPr lang="en-US">
                    <a:noFill/>
                  </a:rPr>
                  <a:t> </a:t>
                </a:r>
              </a:p>
            </p:txBody>
          </p:sp>
        </mc:Fallback>
      </mc:AlternateContent>
      <p:sp>
        <p:nvSpPr>
          <p:cNvPr id="52" name="Oval 51"/>
          <p:cNvSpPr/>
          <p:nvPr/>
        </p:nvSpPr>
        <p:spPr bwMode="auto">
          <a:xfrm>
            <a:off x="4359571" y="4340600"/>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53" name="Oval 52"/>
          <p:cNvSpPr/>
          <p:nvPr/>
        </p:nvSpPr>
        <p:spPr bwMode="auto">
          <a:xfrm>
            <a:off x="5603187" y="4340600"/>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54" name="Oval 53"/>
          <p:cNvSpPr/>
          <p:nvPr/>
        </p:nvSpPr>
        <p:spPr bwMode="auto">
          <a:xfrm>
            <a:off x="6848188" y="4343897"/>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55" name="Oval 54"/>
          <p:cNvSpPr/>
          <p:nvPr/>
        </p:nvSpPr>
        <p:spPr bwMode="auto">
          <a:xfrm>
            <a:off x="5603187" y="43406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56" name="Oval 55"/>
          <p:cNvSpPr/>
          <p:nvPr/>
        </p:nvSpPr>
        <p:spPr bwMode="auto">
          <a:xfrm>
            <a:off x="6840695" y="434389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Tree>
    <p:extLst>
      <p:ext uri="{BB962C8B-B14F-4D97-AF65-F5344CB8AC3E}">
        <p14:creationId xmlns:p14="http://schemas.microsoft.com/office/powerpoint/2010/main" val="41536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63" grpId="0"/>
      <p:bldP spid="66" grpId="0"/>
      <p:bldP spid="33" grpId="0"/>
      <p:bldP spid="68" grpId="0"/>
      <p:bldP spid="73" grpId="0"/>
      <p:bldP spid="75" grpId="0"/>
      <p:bldP spid="41" grpId="0"/>
      <p:bldP spid="46" grpId="0"/>
      <p:bldP spid="49" grpId="0"/>
      <p:bldP spid="51" grpId="0"/>
      <p:bldP spid="52" grpId="0" animBg="1"/>
      <p:bldP spid="53" grpId="0" animBg="1"/>
      <p:bldP spid="54" grpId="0" animBg="1"/>
      <p:bldP spid="55" grpId="0" animBg="1"/>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p:cNvSpPr txBox="1"/>
              <p:nvPr/>
            </p:nvSpPr>
            <p:spPr>
              <a:xfrm>
                <a:off x="3190178" y="1760310"/>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)=25</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190178" y="1760310"/>
                <a:ext cx="1457696" cy="369332"/>
              </a:xfrm>
              <a:prstGeom prst="rect">
                <a:avLst/>
              </a:prstGeom>
              <a:blipFill rotWithShape="1">
                <a:blip r:embed="rId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375081" y="1796534"/>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75081" y="1796534"/>
                <a:ext cx="3440875" cy="369332"/>
              </a:xfrm>
              <a:prstGeom prst="rect">
                <a:avLst/>
              </a:prstGeom>
              <a:blipFill rotWithShape="1">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57297" y="5408711"/>
                <a:ext cx="2418622"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1,4,2,3</m:t>
                          </m:r>
                        </m:e>
                      </m:d>
                      <m:r>
                        <a:rPr lang="en-US" sz="1400" b="0" i="1" smtClean="0">
                          <a:latin typeface="Cambria Math"/>
                        </a:rPr>
                        <m:t>=28+11+13</m:t>
                      </m:r>
                    </m:oMath>
                  </m:oMathPara>
                </a14:m>
                <a:endParaRPr lang="en-US"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257297" y="5408711"/>
                <a:ext cx="2418622" cy="30777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4" name="Table 63"/>
              <p:cNvGraphicFramePr>
                <a:graphicFrameLocks noGrp="1"/>
              </p:cNvGraphicFramePr>
              <p:nvPr>
                <p:extLst>
                  <p:ext uri="{D42A27DB-BD31-4B8C-83A1-F6EECF244321}">
                    <p14:modId xmlns:p14="http://schemas.microsoft.com/office/powerpoint/2010/main" val="3536845115"/>
                  </p:ext>
                </p:extLst>
              </p:nvPr>
            </p:nvGraphicFramePr>
            <p:xfrm>
              <a:off x="228599" y="1640777"/>
              <a:ext cx="2057401" cy="1635823"/>
            </p:xfrm>
            <a:graphic>
              <a:graphicData uri="http://schemas.openxmlformats.org/drawingml/2006/table">
                <a:tbl>
                  <a:tblPr>
                    <a:tableStyleId>{5C22544A-7EE6-4342-B048-85BDC9FD1C3A}</a:tableStyleId>
                  </a:tblPr>
                  <a:tblGrid>
                    <a:gridCol w="179741">
                      <a:extLst>
                        <a:ext uri="{9D8B030D-6E8A-4147-A177-3AD203B41FA5}">
                          <a16:colId xmlns:a16="http://schemas.microsoft.com/office/drawing/2014/main" val="20000"/>
                        </a:ext>
                      </a:extLst>
                    </a:gridCol>
                    <a:gridCol w="375532">
                      <a:extLst>
                        <a:ext uri="{9D8B030D-6E8A-4147-A177-3AD203B41FA5}">
                          <a16:colId xmlns:a16="http://schemas.microsoft.com/office/drawing/2014/main" val="20001"/>
                        </a:ext>
                      </a:extLst>
                    </a:gridCol>
                    <a:gridCol w="375532">
                      <a:extLst>
                        <a:ext uri="{9D8B030D-6E8A-4147-A177-3AD203B41FA5}">
                          <a16:colId xmlns:a16="http://schemas.microsoft.com/office/drawing/2014/main" val="20002"/>
                        </a:ext>
                      </a:extLst>
                    </a:gridCol>
                    <a:gridCol w="375532">
                      <a:extLst>
                        <a:ext uri="{9D8B030D-6E8A-4147-A177-3AD203B41FA5}">
                          <a16:colId xmlns:a16="http://schemas.microsoft.com/office/drawing/2014/main" val="20003"/>
                        </a:ext>
                      </a:extLst>
                    </a:gridCol>
                    <a:gridCol w="375532">
                      <a:extLst>
                        <a:ext uri="{9D8B030D-6E8A-4147-A177-3AD203B41FA5}">
                          <a16:colId xmlns:a16="http://schemas.microsoft.com/office/drawing/2014/main" val="20004"/>
                        </a:ext>
                      </a:extLst>
                    </a:gridCol>
                    <a:gridCol w="375532">
                      <a:extLst>
                        <a:ext uri="{9D8B030D-6E8A-4147-A177-3AD203B41FA5}">
                          <a16:colId xmlns:a16="http://schemas.microsoft.com/office/drawing/2014/main" val="20005"/>
                        </a:ext>
                      </a:extLst>
                    </a:gridCol>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64" name="Table 63"/>
              <p:cNvGraphicFramePr>
                <a:graphicFrameLocks noGrp="1"/>
              </p:cNvGraphicFramePr>
              <p:nvPr>
                <p:extLst>
                  <p:ext uri="{D42A27DB-BD31-4B8C-83A1-F6EECF244321}">
                    <p14:modId xmlns:p14="http://schemas.microsoft.com/office/powerpoint/2010/main" val="3536845115"/>
                  </p:ext>
                </p:extLst>
              </p:nvPr>
            </p:nvGraphicFramePr>
            <p:xfrm>
              <a:off x="228599" y="1640777"/>
              <a:ext cx="2057401" cy="1635823"/>
            </p:xfrm>
            <a:graphic>
              <a:graphicData uri="http://schemas.openxmlformats.org/drawingml/2006/table">
                <a:tbl>
                  <a:tblPr>
                    <a:tableStyleId>{5C22544A-7EE6-4342-B048-85BDC9FD1C3A}</a:tableStyleId>
                  </a:tblPr>
                  <a:tblGrid>
                    <a:gridCol w="179741"/>
                    <a:gridCol w="375532"/>
                    <a:gridCol w="375532"/>
                    <a:gridCol w="375532"/>
                    <a:gridCol w="375532"/>
                    <a:gridCol w="375532"/>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5"/>
                          <a:stretch>
                            <a:fillRect l="-49180" t="-187179" r="-404918" b="-433333"/>
                          </a:stretch>
                        </a:blipFill>
                      </a:tcPr>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146774" t="-287179" r="-298387" b="-333333"/>
                          </a:stretch>
                        </a:blipFill>
                      </a:tcPr>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246774" t="-377500" r="-198387" b="-225000"/>
                          </a:stretch>
                        </a:blip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352459" t="-489744" r="-101639" b="-130769"/>
                          </a:stretch>
                        </a:blipFill>
                      </a:tcPr>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445161" t="-589744" b="-30769"/>
                          </a:stretch>
                        </a:blipFill>
                      </a:tcPr>
                    </a:tc>
                  </a:tr>
                </a:tbl>
              </a:graphicData>
            </a:graphic>
          </p:graphicFrame>
        </mc:Fallback>
      </mc:AlternateContent>
      <mc:AlternateContent xmlns:mc="http://schemas.openxmlformats.org/markup-compatibility/2006" xmlns:a14="http://schemas.microsoft.com/office/drawing/2010/main">
        <mc:Choice Requires="a14">
          <p:sp>
            <p:nvSpPr>
              <p:cNvPr id="66" name="TextBox 65"/>
              <p:cNvSpPr txBox="1"/>
              <p:nvPr/>
            </p:nvSpPr>
            <p:spPr>
              <a:xfrm>
                <a:off x="2101333" y="3392178"/>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(1,2)=35</m:t>
                      </m:r>
                    </m:oMath>
                  </m:oMathPara>
                </a14:m>
                <a:endParaRPr lang="en-US" sz="1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101333" y="3392178"/>
                <a:ext cx="1291925" cy="307777"/>
              </a:xfrm>
              <a:prstGeom prst="rect">
                <a:avLst/>
              </a:prstGeom>
              <a:blipFill rotWithShape="1">
                <a:blip r:embed="rId6"/>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393849" y="3378333"/>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(1,2)=53</m:t>
                      </m:r>
                    </m:oMath>
                  </m:oMathPara>
                </a14:m>
                <a:endParaRPr lang="en-US" sz="1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3393849" y="3378333"/>
                <a:ext cx="1291925" cy="307777"/>
              </a:xfrm>
              <a:prstGeom prst="rect">
                <a:avLst/>
              </a:prstGeom>
              <a:blipFill rotWithShape="1">
                <a:blip r:embed="rId7"/>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801812" y="3392177"/>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(1,4)=25</m:t>
                      </m:r>
                    </m:oMath>
                  </m:oMathPara>
                </a14:m>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4801812" y="3392177"/>
                <a:ext cx="1291925" cy="307777"/>
              </a:xfrm>
              <a:prstGeom prst="rect">
                <a:avLst/>
              </a:prstGeom>
              <a:blipFill rotWithShape="1">
                <a:blip r:embed="rId8"/>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440804" y="3378324"/>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(1,4)=31</m:t>
                      </m:r>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6440804" y="3378324"/>
                <a:ext cx="1291925" cy="307777"/>
              </a:xfrm>
              <a:prstGeom prst="rect">
                <a:avLst/>
              </a:prstGeom>
              <a:blipFill rotWithShape="1">
                <a:blip r:embed="rId9"/>
                <a:stretch>
                  <a:fillRect b="-7843"/>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41" name="TextBox 40"/>
              <p:cNvSpPr txBox="1"/>
              <p:nvPr/>
            </p:nvSpPr>
            <p:spPr>
              <a:xfrm>
                <a:off x="3597201" y="3746150"/>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(1,4,2)=28</m:t>
                      </m:r>
                    </m:oMath>
                  </m:oMathPara>
                </a14:m>
                <a:endParaRPr lang="en-US"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597201" y="3746150"/>
                <a:ext cx="1505427" cy="307777"/>
              </a:xfrm>
              <a:prstGeom prst="rect">
                <a:avLst/>
              </a:prstGeom>
              <a:blipFill rotWithShape="1">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5130446" y="3729832"/>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(1,4,3)=50</m:t>
                      </m:r>
                    </m:oMath>
                  </m:oMathPara>
                </a14:m>
                <a:endParaRPr lang="en-US"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5130446" y="3729832"/>
                <a:ext cx="1505427" cy="307777"/>
              </a:xfrm>
              <a:prstGeom prst="rect">
                <a:avLst/>
              </a:prstGeom>
              <a:blipFill rotWithShape="1">
                <a:blip r:embed="rId11"/>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671709" y="3728343"/>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(1,4,5)=36</m:t>
                      </m:r>
                    </m:oMath>
                  </m:oMathPara>
                </a14:m>
                <a:endParaRPr lang="en-US"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671709" y="3728343"/>
                <a:ext cx="1505427" cy="307777"/>
              </a:xfrm>
              <a:prstGeom prst="rect">
                <a:avLst/>
              </a:prstGeom>
              <a:blipFill rotWithShape="1">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031230" y="5031348"/>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(1,4,2,3)=52</m:t>
                      </m:r>
                    </m:oMath>
                  </m:oMathPara>
                </a14:m>
                <a:endParaRPr lang="en-US" sz="1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3031230" y="5031348"/>
                <a:ext cx="1505427" cy="307777"/>
              </a:xfrm>
              <a:prstGeom prst="rect">
                <a:avLst/>
              </a:prstGeom>
              <a:blipFill rotWithShape="1">
                <a:blip r:embed="rId13"/>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2914197" y="5714999"/>
                <a:ext cx="275808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d>
                        <m:dPr>
                          <m:ctrlPr>
                            <a:rPr lang="en-US" sz="1400" b="0" i="1" dirty="0" smtClean="0">
                              <a:latin typeface="Cambria Math" panose="02040503050406030204" pitchFamily="18" charset="0"/>
                            </a:rPr>
                          </m:ctrlPr>
                        </m:dPr>
                        <m:e>
                          <m:r>
                            <a:rPr lang="en-US" sz="1400" b="0" i="1" dirty="0" smtClean="0">
                              <a:latin typeface="Cambria Math"/>
                            </a:rPr>
                            <m:t>1,4,2,5</m:t>
                          </m:r>
                        </m:e>
                      </m:d>
                      <m:r>
                        <a:rPr lang="en-US" sz="1400" i="1" dirty="0" smtClean="0">
                          <a:latin typeface="Cambria Math"/>
                        </a:rPr>
                        <m:t>=</m:t>
                      </m:r>
                      <m:r>
                        <a:rPr lang="en-US" sz="1400" b="0" i="1" dirty="0" smtClean="0">
                          <a:latin typeface="Cambria Math"/>
                        </a:rPr>
                        <m:t>28+0+0=28</m:t>
                      </m:r>
                    </m:oMath>
                  </m:oMathPara>
                </a14:m>
                <a:endParaRPr lang="en-US" sz="1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2914197" y="5714999"/>
                <a:ext cx="2758085" cy="307777"/>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3" name="Table 52"/>
              <p:cNvGraphicFramePr>
                <a:graphicFrameLocks noGrp="1"/>
              </p:cNvGraphicFramePr>
              <p:nvPr>
                <p:extLst>
                  <p:ext uri="{D42A27DB-BD31-4B8C-83A1-F6EECF244321}">
                    <p14:modId xmlns:p14="http://schemas.microsoft.com/office/powerpoint/2010/main" val="1819959116"/>
                  </p:ext>
                </p:extLst>
              </p:nvPr>
            </p:nvGraphicFramePr>
            <p:xfrm>
              <a:off x="274121" y="3815443"/>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3" name="Table 52"/>
              <p:cNvGraphicFramePr>
                <a:graphicFrameLocks noGrp="1"/>
              </p:cNvGraphicFramePr>
              <p:nvPr>
                <p:extLst>
                  <p:ext uri="{D42A27DB-BD31-4B8C-83A1-F6EECF244321}">
                    <p14:modId xmlns:p14="http://schemas.microsoft.com/office/powerpoint/2010/main" val="1819959116"/>
                  </p:ext>
                </p:extLst>
              </p:nvPr>
            </p:nvGraphicFramePr>
            <p:xfrm>
              <a:off x="274121" y="3815443"/>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5"/>
                          <a:stretch>
                            <a:fillRect l="-49153" t="-205556" r="-403390" b="-438889"/>
                          </a:stretch>
                        </a:blipFill>
                      </a:tcPr>
                    </a:tc>
                    <a:tc>
                      <a:txBody>
                        <a:bodyPr/>
                        <a:lstStyle/>
                        <a:p>
                          <a:endParaRPr lang="en-US"/>
                        </a:p>
                      </a:txBody>
                      <a:tcPr marL="9525" marR="9525" marT="9525" marB="0" anchor="b">
                        <a:blipFill rotWithShape="1">
                          <a:blip r:embed="rId15"/>
                          <a:stretch>
                            <a:fillRect l="-146667" t="-205556" r="-296667" b="-438889"/>
                          </a:stretch>
                        </a:blipFill>
                      </a:tcPr>
                    </a:tc>
                    <a:tc>
                      <a:txBody>
                        <a:bodyPr/>
                        <a:lstStyle/>
                        <a:p>
                          <a:endParaRPr lang="en-US"/>
                        </a:p>
                      </a:txBody>
                      <a:tcPr marL="9525" marR="9525" marT="9525" marB="0" anchor="b">
                        <a:blipFill rotWithShape="1">
                          <a:blip r:embed="rId15"/>
                          <a:stretch>
                            <a:fillRect l="-250847" t="-205556" r="-201695" b="-438889"/>
                          </a:stretch>
                        </a:blipFill>
                      </a:tcPr>
                    </a:tc>
                    <a:tc>
                      <a:txBody>
                        <a:bodyPr/>
                        <a:lstStyle/>
                        <a:p>
                          <a:endParaRPr lang="en-US"/>
                        </a:p>
                      </a:txBody>
                      <a:tcPr marL="9525" marR="9525" marT="9525" marB="0" anchor="b">
                        <a:blipFill rotWithShape="1">
                          <a:blip r:embed="rId15"/>
                          <a:stretch>
                            <a:fillRect l="-350847" t="-205556" r="-101695" b="-438889"/>
                          </a:stretch>
                        </a:blipFill>
                      </a:tcPr>
                    </a:tc>
                    <a:tc>
                      <a:txBody>
                        <a:bodyPr/>
                        <a:lstStyle/>
                        <a:p>
                          <a:endParaRPr lang="en-US"/>
                        </a:p>
                      </a:txBody>
                      <a:tcPr marL="9525" marR="9525" marT="9525" marB="0" anchor="b">
                        <a:blipFill rotWithShape="1">
                          <a:blip r:embed="rId15"/>
                          <a:stretch>
                            <a:fillRect l="-450847" t="-205556"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5"/>
                          <a:stretch>
                            <a:fillRect l="-49153" t="-305556" r="-403390" b="-338889"/>
                          </a:stretch>
                        </a:blipFill>
                      </a:tcPr>
                    </a:tc>
                    <a:tc>
                      <a:txBody>
                        <a:bodyPr/>
                        <a:lstStyle/>
                        <a:p>
                          <a:endParaRPr lang="en-US"/>
                        </a:p>
                      </a:txBody>
                      <a:tcPr marL="9525" marR="9525" marT="9525" marB="0" anchor="b">
                        <a:blipFill rotWithShape="1">
                          <a:blip r:embed="rId15"/>
                          <a:stretch>
                            <a:fillRect l="-146667" t="-305556" r="-296667" b="-338889"/>
                          </a:stretch>
                        </a:blipFill>
                      </a:tcPr>
                    </a:tc>
                    <a:tc>
                      <a:txBody>
                        <a:bodyPr/>
                        <a:lstStyle/>
                        <a:p>
                          <a:endParaRPr lang="en-US"/>
                        </a:p>
                      </a:txBody>
                      <a:tcPr marL="9525" marR="9525" marT="9525" marB="0" anchor="b">
                        <a:blipFill rotWithShape="1">
                          <a:blip r:embed="rId15"/>
                          <a:stretch>
                            <a:fillRect l="-250847" t="-305556" r="-201695" b="-338889"/>
                          </a:stretch>
                        </a:blipFill>
                      </a:tcPr>
                    </a:tc>
                    <a:tc>
                      <a:txBody>
                        <a:bodyPr/>
                        <a:lstStyle/>
                        <a:p>
                          <a:endParaRPr lang="en-US"/>
                        </a:p>
                      </a:txBody>
                      <a:tcPr marL="9525" marR="9525" marT="9525" marB="0" anchor="b">
                        <a:blipFill rotWithShape="1">
                          <a:blip r:embed="rId15"/>
                          <a:stretch>
                            <a:fillRect l="-350847" t="-305556" r="-101695" b="-338889"/>
                          </a:stretch>
                        </a:blipFill>
                      </a:tcPr>
                    </a:tc>
                    <a:tc>
                      <a:txBody>
                        <a:bodyPr/>
                        <a:lstStyle/>
                        <a:p>
                          <a:endParaRPr lang="en-US"/>
                        </a:p>
                      </a:txBody>
                      <a:tcPr marL="9525" marR="9525" marT="9525" marB="0" anchor="b">
                        <a:blipFill rotWithShape="1">
                          <a:blip r:embed="rId15"/>
                          <a:stretch>
                            <a:fillRect l="-450847" t="-305556" r="-1695" b="-338889"/>
                          </a:stretch>
                        </a:blipFill>
                      </a:tcPr>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5"/>
                          <a:stretch>
                            <a:fillRect l="-49153" t="-417143" r="-403390" b="-248571"/>
                          </a:stretch>
                        </a:blipFill>
                      </a:tcPr>
                    </a:tc>
                    <a:tc>
                      <a:txBody>
                        <a:bodyPr/>
                        <a:lstStyle/>
                        <a:p>
                          <a:endParaRPr lang="en-US"/>
                        </a:p>
                      </a:txBody>
                      <a:tcPr marL="9525" marR="9525" marT="9525" marB="0" anchor="b">
                        <a:blipFill rotWithShape="1">
                          <a:blip r:embed="rId15"/>
                          <a:stretch>
                            <a:fillRect l="-146667" t="-417143" r="-296667" b="-248571"/>
                          </a:stretch>
                        </a:blipFill>
                      </a:tcPr>
                    </a:tc>
                    <a:tc>
                      <a:txBody>
                        <a:bodyPr/>
                        <a:lstStyle/>
                        <a:p>
                          <a:endParaRPr lang="en-US"/>
                        </a:p>
                      </a:txBody>
                      <a:tcPr marL="9525" marR="9525" marT="9525" marB="0" anchor="b">
                        <a:blipFill rotWithShape="1">
                          <a:blip r:embed="rId15"/>
                          <a:stretch>
                            <a:fillRect l="-250847" t="-417143" r="-201695" b="-248571"/>
                          </a:stretch>
                        </a:blipFill>
                      </a:tcPr>
                    </a:tc>
                    <a:tc>
                      <a:txBody>
                        <a:bodyPr/>
                        <a:lstStyle/>
                        <a:p>
                          <a:endParaRPr lang="en-US"/>
                        </a:p>
                      </a:txBody>
                      <a:tcPr marL="9525" marR="9525" marT="9525" marB="0" anchor="b">
                        <a:blipFill rotWithShape="1">
                          <a:blip r:embed="rId15"/>
                          <a:stretch>
                            <a:fillRect l="-350847" t="-417143" r="-101695" b="-248571"/>
                          </a:stretch>
                        </a:blipFill>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5"/>
                          <a:stretch>
                            <a:fillRect l="-49153" t="-502778" r="-403390" b="-141667"/>
                          </a:stretch>
                        </a:blipFill>
                      </a:tcPr>
                    </a:tc>
                    <a:tc>
                      <a:txBody>
                        <a:bodyPr/>
                        <a:lstStyle/>
                        <a:p>
                          <a:endParaRPr lang="en-US"/>
                        </a:p>
                      </a:txBody>
                      <a:tcPr marL="9525" marR="9525" marT="9525" marB="0" anchor="b">
                        <a:blipFill rotWithShape="1">
                          <a:blip r:embed="rId15"/>
                          <a:stretch>
                            <a:fillRect l="-146667" t="-502778" r="-296667" b="-141667"/>
                          </a:stretch>
                        </a:blipFill>
                      </a:tcPr>
                    </a:tc>
                    <a:tc>
                      <a:txBody>
                        <a:bodyPr/>
                        <a:lstStyle/>
                        <a:p>
                          <a:endParaRPr lang="en-US"/>
                        </a:p>
                      </a:txBody>
                      <a:tcPr marL="9525" marR="9525" marT="9525" marB="0" anchor="b">
                        <a:blipFill rotWithShape="1">
                          <a:blip r:embed="rId15"/>
                          <a:stretch>
                            <a:fillRect l="-250847" t="-502778" r="-201695" b="-141667"/>
                          </a:stretch>
                        </a:blipFill>
                      </a:tcPr>
                    </a:tc>
                    <a:tc>
                      <a:txBody>
                        <a:bodyPr/>
                        <a:lstStyle/>
                        <a:p>
                          <a:endParaRPr lang="en-US"/>
                        </a:p>
                      </a:txBody>
                      <a:tcPr marL="9525" marR="9525" marT="9525" marB="0" anchor="b">
                        <a:blipFill rotWithShape="1">
                          <a:blip r:embed="rId15"/>
                          <a:stretch>
                            <a:fillRect l="-350847" t="-502778" r="-101695" b="-141667"/>
                          </a:stretch>
                        </a:blipFill>
                      </a:tcPr>
                    </a:tc>
                    <a:tc>
                      <a:txBody>
                        <a:bodyPr/>
                        <a:lstStyle/>
                        <a:p>
                          <a:endParaRPr lang="en-US"/>
                        </a:p>
                      </a:txBody>
                      <a:tcPr marL="9525" marR="9525" marT="9525" marB="0" anchor="b">
                        <a:blipFill rotWithShape="1">
                          <a:blip r:embed="rId15"/>
                          <a:stretch>
                            <a:fillRect l="-450847" t="-502778" r="-1695" b="-141667"/>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5"/>
                          <a:stretch>
                            <a:fillRect l="-146667" t="-602778" r="-296667" b="-41667"/>
                          </a:stretch>
                        </a:blipFill>
                      </a:tcPr>
                    </a:tc>
                    <a:tc>
                      <a:txBody>
                        <a:bodyPr/>
                        <a:lstStyle/>
                        <a:p>
                          <a:endParaRPr lang="en-US"/>
                        </a:p>
                      </a:txBody>
                      <a:tcPr marL="9525" marR="9525" marT="9525" marB="0" anchor="b">
                        <a:blipFill rotWithShape="1">
                          <a:blip r:embed="rId15"/>
                          <a:stretch>
                            <a:fillRect l="-250847" t="-602778" r="-201695" b="-41667"/>
                          </a:stretch>
                        </a:blipFill>
                      </a:tcPr>
                    </a:tc>
                    <a:tc>
                      <a:txBody>
                        <a:bodyPr/>
                        <a:lstStyle/>
                        <a:p>
                          <a:endParaRPr lang="en-US"/>
                        </a:p>
                      </a:txBody>
                      <a:tcPr marL="9525" marR="9525" marT="9525" marB="0" anchor="b">
                        <a:blipFill rotWithShape="1">
                          <a:blip r:embed="rId15"/>
                          <a:stretch>
                            <a:fillRect l="-350847" t="-602778" r="-101695" b="-41667"/>
                          </a:stretch>
                        </a:blipFill>
                      </a:tcPr>
                    </a:tc>
                    <a:tc>
                      <a:txBody>
                        <a:bodyPr/>
                        <a:lstStyle/>
                        <a:p>
                          <a:endParaRPr lang="en-US"/>
                        </a:p>
                      </a:txBody>
                      <a:tcPr marL="9525" marR="9525" marT="9525" marB="0" anchor="b">
                        <a:blipFill rotWithShape="1">
                          <a:blip r:embed="rId15"/>
                          <a:stretch>
                            <a:fillRect l="-450847" t="-602778" r="-1695" b="-4166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4" name="Table 53"/>
              <p:cNvGraphicFramePr>
                <a:graphicFrameLocks noGrp="1"/>
              </p:cNvGraphicFramePr>
              <p:nvPr>
                <p:extLst>
                  <p:ext uri="{D42A27DB-BD31-4B8C-83A1-F6EECF244321}">
                    <p14:modId xmlns:p14="http://schemas.microsoft.com/office/powerpoint/2010/main" val="3844636675"/>
                  </p:ext>
                </p:extLst>
              </p:nvPr>
            </p:nvGraphicFramePr>
            <p:xfrm>
              <a:off x="5756466" y="4679468"/>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3</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4" name="Table 53"/>
              <p:cNvGraphicFramePr>
                <a:graphicFrameLocks noGrp="1"/>
              </p:cNvGraphicFramePr>
              <p:nvPr>
                <p:extLst>
                  <p:ext uri="{D42A27DB-BD31-4B8C-83A1-F6EECF244321}">
                    <p14:modId xmlns:p14="http://schemas.microsoft.com/office/powerpoint/2010/main" val="3844636675"/>
                  </p:ext>
                </p:extLst>
              </p:nvPr>
            </p:nvGraphicFramePr>
            <p:xfrm>
              <a:off x="5756466" y="4679468"/>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6"/>
                          <a:stretch>
                            <a:fillRect l="-47458" t="-205556" r="-403390" b="-438889"/>
                          </a:stretch>
                        </a:blipFill>
                      </a:tcPr>
                    </a:tc>
                    <a:tc>
                      <a:txBody>
                        <a:bodyPr/>
                        <a:lstStyle/>
                        <a:p>
                          <a:endParaRPr lang="en-US"/>
                        </a:p>
                      </a:txBody>
                      <a:tcPr marL="9525" marR="9525" marT="9525" marB="0" anchor="b">
                        <a:blipFill rotWithShape="1">
                          <a:blip r:embed="rId16"/>
                          <a:stretch>
                            <a:fillRect l="-145000" t="-205556" r="-296667" b="-438889"/>
                          </a:stretch>
                        </a:blipFill>
                      </a:tcPr>
                    </a:tc>
                    <a:tc>
                      <a:txBody>
                        <a:bodyPr/>
                        <a:lstStyle/>
                        <a:p>
                          <a:endParaRPr lang="en-US"/>
                        </a:p>
                      </a:txBody>
                      <a:tcPr marL="9525" marR="9525" marT="9525" marB="0" anchor="b">
                        <a:blipFill rotWithShape="1">
                          <a:blip r:embed="rId16"/>
                          <a:stretch>
                            <a:fillRect l="-249153" t="-205556" r="-201695" b="-438889"/>
                          </a:stretch>
                        </a:blipFill>
                      </a:tcPr>
                    </a:tc>
                    <a:tc>
                      <a:txBody>
                        <a:bodyPr/>
                        <a:lstStyle/>
                        <a:p>
                          <a:endParaRPr lang="en-US"/>
                        </a:p>
                      </a:txBody>
                      <a:tcPr marL="9525" marR="9525" marT="9525" marB="0" anchor="b">
                        <a:blipFill rotWithShape="1">
                          <a:blip r:embed="rId16"/>
                          <a:stretch>
                            <a:fillRect l="-349153" t="-205556" r="-101695" b="-438889"/>
                          </a:stretch>
                        </a:blipFill>
                      </a:tcPr>
                    </a:tc>
                    <a:tc>
                      <a:txBody>
                        <a:bodyPr/>
                        <a:lstStyle/>
                        <a:p>
                          <a:endParaRPr lang="en-US"/>
                        </a:p>
                      </a:txBody>
                      <a:tcPr marL="9525" marR="9525" marT="9525" marB="0" anchor="b">
                        <a:blipFill rotWithShape="1">
                          <a:blip r:embed="rId16"/>
                          <a:stretch>
                            <a:fillRect l="-449153" t="-205556"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6"/>
                          <a:stretch>
                            <a:fillRect l="-47458" t="-305556" r="-403390" b="-338889"/>
                          </a:stretch>
                        </a:blipFill>
                      </a:tcPr>
                    </a:tc>
                    <a:tc>
                      <a:txBody>
                        <a:bodyPr/>
                        <a:lstStyle/>
                        <a:p>
                          <a:endParaRPr lang="en-US"/>
                        </a:p>
                      </a:txBody>
                      <a:tcPr marL="9525" marR="9525" marT="9525" marB="0" anchor="b">
                        <a:blipFill rotWithShape="1">
                          <a:blip r:embed="rId16"/>
                          <a:stretch>
                            <a:fillRect l="-145000" t="-305556" r="-296667" b="-338889"/>
                          </a:stretch>
                        </a:blipFill>
                      </a:tcPr>
                    </a:tc>
                    <a:tc>
                      <a:txBody>
                        <a:bodyPr/>
                        <a:lstStyle/>
                        <a:p>
                          <a:endParaRPr lang="en-US"/>
                        </a:p>
                      </a:txBody>
                      <a:tcPr marL="9525" marR="9525" marT="9525" marB="0" anchor="b">
                        <a:blipFill rotWithShape="1">
                          <a:blip r:embed="rId16"/>
                          <a:stretch>
                            <a:fillRect l="-249153" t="-305556" r="-201695" b="-338889"/>
                          </a:stretch>
                        </a:blipFill>
                      </a:tcPr>
                    </a:tc>
                    <a:tc>
                      <a:txBody>
                        <a:bodyPr/>
                        <a:lstStyle/>
                        <a:p>
                          <a:endParaRPr lang="en-US"/>
                        </a:p>
                      </a:txBody>
                      <a:tcPr marL="9525" marR="9525" marT="9525" marB="0" anchor="b">
                        <a:blipFill rotWithShape="1">
                          <a:blip r:embed="rId16"/>
                          <a:stretch>
                            <a:fillRect l="-349153" t="-305556" r="-101695" b="-338889"/>
                          </a:stretch>
                        </a:blipFill>
                      </a:tcPr>
                    </a:tc>
                    <a:tc>
                      <a:txBody>
                        <a:bodyPr/>
                        <a:lstStyle/>
                        <a:p>
                          <a:endParaRPr lang="en-US"/>
                        </a:p>
                      </a:txBody>
                      <a:tcPr marL="9525" marR="9525" marT="9525" marB="0" anchor="b">
                        <a:blipFill rotWithShape="1">
                          <a:blip r:embed="rId16"/>
                          <a:stretch>
                            <a:fillRect l="-449153" t="-305556" r="-1695" b="-338889"/>
                          </a:stretch>
                        </a:blipFill>
                      </a:tcPr>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6"/>
                          <a:stretch>
                            <a:fillRect l="-145000" t="-417143" r="-296667" b="-248571"/>
                          </a:stretch>
                        </a:blipFill>
                      </a:tcPr>
                    </a:tc>
                    <a:tc>
                      <a:txBody>
                        <a:bodyPr/>
                        <a:lstStyle/>
                        <a:p>
                          <a:endParaRPr lang="en-US"/>
                        </a:p>
                      </a:txBody>
                      <a:tcPr marL="9525" marR="9525" marT="9525" marB="0" anchor="b">
                        <a:blipFill rotWithShape="1">
                          <a:blip r:embed="rId16"/>
                          <a:stretch>
                            <a:fillRect l="-249153" t="-417143" r="-201695" b="-248571"/>
                          </a:stretch>
                        </a:blipFill>
                      </a:tcPr>
                    </a:tc>
                    <a:tc>
                      <a:txBody>
                        <a:bodyPr/>
                        <a:lstStyle/>
                        <a:p>
                          <a:endParaRPr lang="en-US"/>
                        </a:p>
                      </a:txBody>
                      <a:tcPr marL="9525" marR="9525" marT="9525" marB="0" anchor="b">
                        <a:blipFill rotWithShape="1">
                          <a:blip r:embed="rId16"/>
                          <a:stretch>
                            <a:fillRect l="-349153" t="-417143" r="-101695" b="-248571"/>
                          </a:stretch>
                        </a:blipFill>
                      </a:tcPr>
                    </a:tc>
                    <a:tc>
                      <a:txBody>
                        <a:bodyPr/>
                        <a:lstStyle/>
                        <a:p>
                          <a:endParaRPr lang="en-US"/>
                        </a:p>
                      </a:txBody>
                      <a:tcPr marL="9525" marR="9525" marT="9525" marB="0" anchor="b">
                        <a:blipFill rotWithShape="1">
                          <a:blip r:embed="rId16"/>
                          <a:stretch>
                            <a:fillRect l="-449153" t="-417143" r="-1695" b="-248571"/>
                          </a:stretch>
                        </a:blipFill>
                      </a:tcPr>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6"/>
                          <a:stretch>
                            <a:fillRect l="-47458" t="-502778" r="-403390" b="-141667"/>
                          </a:stretch>
                        </a:blipFill>
                      </a:tcPr>
                    </a:tc>
                    <a:tc>
                      <a:txBody>
                        <a:bodyPr/>
                        <a:lstStyle/>
                        <a:p>
                          <a:endParaRPr lang="en-US"/>
                        </a:p>
                      </a:txBody>
                      <a:tcPr marL="9525" marR="9525" marT="9525" marB="0" anchor="b">
                        <a:blipFill rotWithShape="1">
                          <a:blip r:embed="rId16"/>
                          <a:stretch>
                            <a:fillRect l="-145000" t="-502778" r="-296667" b="-141667"/>
                          </a:stretch>
                        </a:blipFill>
                      </a:tcPr>
                    </a:tc>
                    <a:tc>
                      <a:txBody>
                        <a:bodyPr/>
                        <a:lstStyle/>
                        <a:p>
                          <a:endParaRPr lang="en-US"/>
                        </a:p>
                      </a:txBody>
                      <a:tcPr marL="9525" marR="9525" marT="9525" marB="0" anchor="b">
                        <a:blipFill rotWithShape="1">
                          <a:blip r:embed="rId16"/>
                          <a:stretch>
                            <a:fillRect l="-249153" t="-502778" r="-201695" b="-141667"/>
                          </a:stretch>
                        </a:blipFill>
                      </a:tcPr>
                    </a:tc>
                    <a:tc>
                      <a:txBody>
                        <a:bodyPr/>
                        <a:lstStyle/>
                        <a:p>
                          <a:endParaRPr lang="en-US"/>
                        </a:p>
                      </a:txBody>
                      <a:tcPr marL="9525" marR="9525" marT="9525" marB="0" anchor="b">
                        <a:blipFill rotWithShape="1">
                          <a:blip r:embed="rId16"/>
                          <a:stretch>
                            <a:fillRect l="-349153" t="-502778" r="-101695" b="-141667"/>
                          </a:stretch>
                        </a:blipFill>
                      </a:tcPr>
                    </a:tc>
                    <a:tc>
                      <a:txBody>
                        <a:bodyPr/>
                        <a:lstStyle/>
                        <a:p>
                          <a:endParaRPr lang="en-US"/>
                        </a:p>
                      </a:txBody>
                      <a:tcPr marL="9525" marR="9525" marT="9525" marB="0" anchor="b">
                        <a:blipFill rotWithShape="1">
                          <a:blip r:embed="rId16"/>
                          <a:stretch>
                            <a:fillRect l="-449153" t="-502778" r="-1695" b="-141667"/>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6"/>
                          <a:stretch>
                            <a:fillRect l="-47458" t="-602778" r="-403390" b="-41667"/>
                          </a:stretch>
                        </a:blipFill>
                      </a:tcPr>
                    </a:tc>
                    <a:tc>
                      <a:txBody>
                        <a:bodyPr/>
                        <a:lstStyle/>
                        <a:p>
                          <a:endParaRPr lang="en-US"/>
                        </a:p>
                      </a:txBody>
                      <a:tcPr marL="9525" marR="9525" marT="9525" marB="0" anchor="b">
                        <a:blipFill rotWithShape="1">
                          <a:blip r:embed="rId16"/>
                          <a:stretch>
                            <a:fillRect l="-145000" t="-602778" r="-296667" b="-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6"/>
                          <a:stretch>
                            <a:fillRect l="-349153" t="-602778" r="-101695" b="-41667"/>
                          </a:stretch>
                        </a:blipFill>
                      </a:tcPr>
                    </a:tc>
                    <a:tc>
                      <a:txBody>
                        <a:bodyPr/>
                        <a:lstStyle/>
                        <a:p>
                          <a:endParaRPr lang="en-US"/>
                        </a:p>
                      </a:txBody>
                      <a:tcPr marL="9525" marR="9525" marT="9525" marB="0" anchor="b">
                        <a:blipFill rotWithShape="1">
                          <a:blip r:embed="rId16"/>
                          <a:stretch>
                            <a:fillRect l="-449153" t="-602778" r="-1695" b="-41667"/>
                          </a:stretch>
                        </a:blipFill>
                      </a:tcPr>
                    </a:tc>
                  </a:tr>
                </a:tbl>
              </a:graphicData>
            </a:graphic>
          </p:graphicFrame>
        </mc:Fallback>
      </mc:AlternateContent>
      <p:grpSp>
        <p:nvGrpSpPr>
          <p:cNvPr id="19" name="Group 18"/>
          <p:cNvGrpSpPr/>
          <p:nvPr/>
        </p:nvGrpSpPr>
        <p:grpSpPr>
          <a:xfrm>
            <a:off x="2447319" y="1981200"/>
            <a:ext cx="4621976" cy="3093136"/>
            <a:chOff x="2447319" y="1981200"/>
            <a:chExt cx="4621976" cy="3093136"/>
          </a:xfrm>
        </p:grpSpPr>
        <p:grpSp>
          <p:nvGrpSpPr>
            <p:cNvPr id="30" name="Group 29"/>
            <p:cNvGrpSpPr/>
            <p:nvPr/>
          </p:nvGrpSpPr>
          <p:grpSpPr>
            <a:xfrm>
              <a:off x="2447319" y="1981200"/>
              <a:ext cx="4429138" cy="1382039"/>
              <a:chOff x="1828800" y="1905000"/>
              <a:chExt cx="4648200" cy="1600200"/>
            </a:xfrm>
          </p:grpSpPr>
          <p:sp>
            <p:nvSpPr>
              <p:cNvPr id="3" name="Oval 2"/>
              <p:cNvSpPr/>
              <p:nvPr/>
            </p:nvSpPr>
            <p:spPr bwMode="auto">
              <a:xfrm>
                <a:off x="3962400" y="1905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1828800" y="3048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3200400"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4562104"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50" name="Oval 49"/>
              <p:cNvSpPr/>
              <p:nvPr/>
            </p:nvSpPr>
            <p:spPr bwMode="auto">
              <a:xfrm>
                <a:off x="6019800" y="303018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5" name="Straight Arrow Connector 4"/>
              <p:cNvCxnSpPr>
                <a:stCxn id="3" idx="2"/>
                <a:endCxn id="45" idx="0"/>
              </p:cNvCxnSpPr>
              <p:nvPr/>
            </p:nvCxnSpPr>
            <p:spPr bwMode="auto">
              <a:xfrm flipH="1">
                <a:off x="2057400" y="2133600"/>
                <a:ext cx="19050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3429000" y="2295245"/>
                <a:ext cx="600355"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4352645" y="2295245"/>
                <a:ext cx="438059"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4419600" y="2133600"/>
                <a:ext cx="1828800" cy="8965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Oval 30"/>
            <p:cNvSpPr/>
            <p:nvPr/>
          </p:nvSpPr>
          <p:spPr bwMode="auto">
            <a:xfrm>
              <a:off x="4262539" y="4021354"/>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32" name="Oval 31"/>
            <p:cNvSpPr/>
            <p:nvPr/>
          </p:nvSpPr>
          <p:spPr bwMode="auto">
            <a:xfrm>
              <a:off x="5454456" y="4021783"/>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35" name="Oval 34"/>
            <p:cNvSpPr/>
            <p:nvPr/>
          </p:nvSpPr>
          <p:spPr bwMode="auto">
            <a:xfrm>
              <a:off x="6633642" y="4021783"/>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4" name="Straight Arrow Connector 3"/>
            <p:cNvCxnSpPr>
              <a:stCxn id="48" idx="3"/>
              <a:endCxn id="31" idx="0"/>
            </p:cNvCxnSpPr>
            <p:nvPr/>
          </p:nvCxnSpPr>
          <p:spPr bwMode="auto">
            <a:xfrm flipH="1">
              <a:off x="4480366" y="3292592"/>
              <a:ext cx="635240" cy="72876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269633" y="3350419"/>
              <a:ext cx="402649" cy="67136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stCxn id="48" idx="5"/>
              <a:endCxn id="35" idx="0"/>
            </p:cNvCxnSpPr>
            <p:nvPr/>
          </p:nvCxnSpPr>
          <p:spPr bwMode="auto">
            <a:xfrm>
              <a:off x="5423660" y="3292592"/>
              <a:ext cx="1427808" cy="72919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35"/>
            <p:cNvSpPr/>
            <p:nvPr/>
          </p:nvSpPr>
          <p:spPr bwMode="auto">
            <a:xfrm>
              <a:off x="3631840" y="4679468"/>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37" name="Oval 36"/>
            <p:cNvSpPr/>
            <p:nvPr/>
          </p:nvSpPr>
          <p:spPr bwMode="auto">
            <a:xfrm>
              <a:off x="4870768" y="4679468"/>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6" name="Straight Arrow Connector 5"/>
            <p:cNvCxnSpPr>
              <a:stCxn id="31" idx="3"/>
              <a:endCxn id="36" idx="0"/>
            </p:cNvCxnSpPr>
            <p:nvPr/>
          </p:nvCxnSpPr>
          <p:spPr bwMode="auto">
            <a:xfrm flipH="1">
              <a:off x="3849667" y="4358395"/>
              <a:ext cx="476672" cy="32107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31" idx="5"/>
              <a:endCxn id="37" idx="0"/>
            </p:cNvCxnSpPr>
            <p:nvPr/>
          </p:nvCxnSpPr>
          <p:spPr bwMode="auto">
            <a:xfrm>
              <a:off x="4634393" y="4358395"/>
              <a:ext cx="454201" cy="32107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5" name="Oval 54"/>
          <p:cNvSpPr/>
          <p:nvPr/>
        </p:nvSpPr>
        <p:spPr bwMode="auto">
          <a:xfrm>
            <a:off x="4878058" y="5296139"/>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cxnSp>
        <p:nvCxnSpPr>
          <p:cNvPr id="15" name="Straight Arrow Connector 14"/>
          <p:cNvCxnSpPr>
            <a:stCxn id="37" idx="4"/>
            <a:endCxn id="55" idx="0"/>
          </p:cNvCxnSpPr>
          <p:nvPr/>
        </p:nvCxnSpPr>
        <p:spPr bwMode="auto">
          <a:xfrm>
            <a:off x="5088594" y="5074336"/>
            <a:ext cx="7290" cy="22180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6" name="TextBox 55"/>
              <p:cNvSpPr txBox="1"/>
              <p:nvPr/>
            </p:nvSpPr>
            <p:spPr>
              <a:xfrm>
                <a:off x="1905000" y="6022776"/>
                <a:ext cx="3075897" cy="307777"/>
              </a:xfrm>
              <a:prstGeom prst="rect">
                <a:avLst/>
              </a:prstGeom>
              <a:solidFill>
                <a:schemeClr val="bg1"/>
              </a:solid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d>
                        <m:dPr>
                          <m:ctrlPr>
                            <a:rPr lang="en-US" sz="1400" b="0" i="1" dirty="0" smtClean="0">
                              <a:latin typeface="Cambria Math" panose="02040503050406030204" pitchFamily="18" charset="0"/>
                            </a:rPr>
                          </m:ctrlPr>
                        </m:dPr>
                        <m:e>
                          <m:r>
                            <a:rPr lang="en-US" sz="1400" b="0" i="1" dirty="0" smtClean="0">
                              <a:latin typeface="Cambria Math"/>
                            </a:rPr>
                            <m:t>1,4,2,5,3,1</m:t>
                          </m:r>
                        </m:e>
                      </m:d>
                      <m:r>
                        <a:rPr lang="en-US" sz="1400" i="1" dirty="0" smtClean="0">
                          <a:latin typeface="Cambria Math"/>
                        </a:rPr>
                        <m:t>=</m:t>
                      </m:r>
                      <m:r>
                        <a:rPr lang="en-US" sz="1400" b="0" i="1" dirty="0" smtClean="0">
                          <a:latin typeface="Cambria Math"/>
                        </a:rPr>
                        <m:t>28+0+0=28</m:t>
                      </m:r>
                    </m:oMath>
                  </m:oMathPara>
                </a14:m>
                <a:endParaRPr lang="en-US" sz="1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905000" y="6022776"/>
                <a:ext cx="3075897" cy="307777"/>
              </a:xfrm>
              <a:prstGeom prst="rect">
                <a:avLst/>
              </a:prstGeom>
              <a:blipFill rotWithShape="1">
                <a:blip r:embed="rId17"/>
                <a:stretch>
                  <a:fillRect/>
                </a:stretch>
              </a:blipFill>
            </p:spPr>
            <p:txBody>
              <a:bodyPr/>
              <a:lstStyle/>
              <a:p>
                <a:r>
                  <a:rPr lang="en-US">
                    <a:noFill/>
                  </a:rPr>
                  <a:t> </a:t>
                </a:r>
              </a:p>
            </p:txBody>
          </p:sp>
        </mc:Fallback>
      </mc:AlternateContent>
      <p:sp>
        <p:nvSpPr>
          <p:cNvPr id="57" name="Oval 56"/>
          <p:cNvSpPr/>
          <p:nvPr/>
        </p:nvSpPr>
        <p:spPr bwMode="auto">
          <a:xfrm>
            <a:off x="3631839" y="4679468"/>
            <a:ext cx="435653" cy="394868"/>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58" name="Oval 57"/>
          <p:cNvSpPr/>
          <p:nvPr/>
        </p:nvSpPr>
        <p:spPr bwMode="auto">
          <a:xfrm>
            <a:off x="4873095" y="4679468"/>
            <a:ext cx="435653" cy="394868"/>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59" name="Oval 58"/>
          <p:cNvSpPr/>
          <p:nvPr/>
        </p:nvSpPr>
        <p:spPr bwMode="auto">
          <a:xfrm>
            <a:off x="3631840" y="4679468"/>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60" name="Oval 59"/>
          <p:cNvSpPr/>
          <p:nvPr/>
        </p:nvSpPr>
        <p:spPr bwMode="auto">
          <a:xfrm>
            <a:off x="4884801" y="5296139"/>
            <a:ext cx="435653" cy="394868"/>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61" name="Oval 60"/>
          <p:cNvSpPr/>
          <p:nvPr/>
        </p:nvSpPr>
        <p:spPr bwMode="auto">
          <a:xfrm>
            <a:off x="4867063" y="4679468"/>
            <a:ext cx="435653" cy="394868"/>
          </a:xfrm>
          <a:prstGeom prst="ellipse">
            <a:avLst/>
          </a:prstGeom>
          <a:solidFill>
            <a:schemeClr val="accent5">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mc:AlternateContent xmlns:mc="http://schemas.openxmlformats.org/markup-compatibility/2006" xmlns:a14="http://schemas.microsoft.com/office/drawing/2010/main">
        <mc:Choice Requires="a14">
          <p:sp>
            <p:nvSpPr>
              <p:cNvPr id="62" name="TextBox 61"/>
              <p:cNvSpPr txBox="1"/>
              <p:nvPr/>
            </p:nvSpPr>
            <p:spPr>
              <a:xfrm>
                <a:off x="2101333" y="6035165"/>
                <a:ext cx="3075897" cy="307777"/>
              </a:xfrm>
              <a:prstGeom prst="rect">
                <a:avLst/>
              </a:prstGeom>
              <a:solidFill>
                <a:srgbClr val="FF0000"/>
              </a:solid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d>
                        <m:dPr>
                          <m:ctrlPr>
                            <a:rPr lang="en-US" sz="1400" b="0" i="1" dirty="0" smtClean="0">
                              <a:latin typeface="Cambria Math" panose="02040503050406030204" pitchFamily="18" charset="0"/>
                            </a:rPr>
                          </m:ctrlPr>
                        </m:dPr>
                        <m:e>
                          <m:r>
                            <a:rPr lang="en-US" sz="1400" b="0" i="1" dirty="0" smtClean="0">
                              <a:latin typeface="Cambria Math"/>
                            </a:rPr>
                            <m:t>1,4,2,5,3,1</m:t>
                          </m:r>
                        </m:e>
                      </m:d>
                      <m:r>
                        <a:rPr lang="en-US" sz="1400" i="1" dirty="0" smtClean="0">
                          <a:latin typeface="Cambria Math"/>
                        </a:rPr>
                        <m:t>=</m:t>
                      </m:r>
                      <m:r>
                        <a:rPr lang="en-US" sz="1400" b="0" i="1" dirty="0" smtClean="0">
                          <a:latin typeface="Cambria Math"/>
                        </a:rPr>
                        <m:t>28+0+0=28</m:t>
                      </m:r>
                    </m:oMath>
                  </m:oMathPara>
                </a14:m>
                <a:endParaRPr lang="en-US" sz="1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2101333" y="6035165"/>
                <a:ext cx="3075897" cy="307777"/>
              </a:xfrm>
              <a:prstGeom prst="rect">
                <a:avLst/>
              </a:prstGeom>
              <a:blipFill rotWithShape="1">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455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63" grpId="0"/>
      <p:bldP spid="66" grpId="0"/>
      <p:bldP spid="68" grpId="0"/>
      <p:bldP spid="73" grpId="0"/>
      <p:bldP spid="75" grpId="0"/>
      <p:bldP spid="41" grpId="0"/>
      <p:bldP spid="46" grpId="0"/>
      <p:bldP spid="49" grpId="0"/>
      <p:bldP spid="42" grpId="0"/>
      <p:bldP spid="52" grpId="0"/>
      <p:bldP spid="55" grpId="0" animBg="1"/>
      <p:bldP spid="56" grpId="0" animBg="1"/>
      <p:bldP spid="57" grpId="0" animBg="1"/>
      <p:bldP spid="58" grpId="0" animBg="1"/>
      <p:bldP spid="59" grpId="0" animBg="1"/>
      <p:bldP spid="60" grpId="0" animBg="1"/>
      <p:bldP spid="61" grpId="0" animBg="1"/>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t>Example 02</a:t>
            </a:r>
          </a:p>
        </p:txBody>
      </p:sp>
      <mc:AlternateContent xmlns:mc="http://schemas.openxmlformats.org/markup-compatibility/2006">
        <mc:Choice xmlns:a14="http://schemas.microsoft.com/office/drawing/2010/main" Requires="a14">
          <p:graphicFrame>
            <p:nvGraphicFramePr>
              <p:cNvPr id="5129" name="Table 5128"/>
              <p:cNvGraphicFramePr>
                <a:graphicFrameLocks noGrp="1"/>
              </p:cNvGraphicFramePr>
              <p:nvPr>
                <p:extLst>
                  <p:ext uri="{D42A27DB-BD31-4B8C-83A1-F6EECF244321}">
                    <p14:modId xmlns:p14="http://schemas.microsoft.com/office/powerpoint/2010/main" val="4093278408"/>
                  </p:ext>
                </p:extLst>
              </p:nvPr>
            </p:nvGraphicFramePr>
            <p:xfrm>
              <a:off x="4724400" y="1793175"/>
              <a:ext cx="3352801" cy="2200275"/>
            </p:xfrm>
            <a:graphic>
              <a:graphicData uri="http://schemas.openxmlformats.org/drawingml/2006/table">
                <a:tbl>
                  <a:tblPr>
                    <a:tableStyleId>{5C22544A-7EE6-4342-B048-85BDC9FD1C3A}</a:tableStyleId>
                  </a:tblPr>
                  <a:tblGrid>
                    <a:gridCol w="472641">
                      <a:extLst>
                        <a:ext uri="{9D8B030D-6E8A-4147-A177-3AD203B41FA5}">
                          <a16:colId xmlns:a16="http://schemas.microsoft.com/office/drawing/2014/main" val="20000"/>
                        </a:ext>
                      </a:extLst>
                    </a:gridCol>
                    <a:gridCol w="576032">
                      <a:extLst>
                        <a:ext uri="{9D8B030D-6E8A-4147-A177-3AD203B41FA5}">
                          <a16:colId xmlns:a16="http://schemas.microsoft.com/office/drawing/2014/main" val="20001"/>
                        </a:ext>
                      </a:extLst>
                    </a:gridCol>
                    <a:gridCol w="576032">
                      <a:extLst>
                        <a:ext uri="{9D8B030D-6E8A-4147-A177-3AD203B41FA5}">
                          <a16:colId xmlns:a16="http://schemas.microsoft.com/office/drawing/2014/main" val="20002"/>
                        </a:ext>
                      </a:extLst>
                    </a:gridCol>
                    <a:gridCol w="576032">
                      <a:extLst>
                        <a:ext uri="{9D8B030D-6E8A-4147-A177-3AD203B41FA5}">
                          <a16:colId xmlns:a16="http://schemas.microsoft.com/office/drawing/2014/main" val="20003"/>
                        </a:ext>
                      </a:extLst>
                    </a:gridCol>
                    <a:gridCol w="576032">
                      <a:extLst>
                        <a:ext uri="{9D8B030D-6E8A-4147-A177-3AD203B41FA5}">
                          <a16:colId xmlns:a16="http://schemas.microsoft.com/office/drawing/2014/main" val="20004"/>
                        </a:ext>
                      </a:extLst>
                    </a:gridCol>
                    <a:gridCol w="576032">
                      <a:extLst>
                        <a:ext uri="{9D8B030D-6E8A-4147-A177-3AD203B41FA5}">
                          <a16:colId xmlns:a16="http://schemas.microsoft.com/office/drawing/2014/main" val="20005"/>
                        </a:ext>
                      </a:extLst>
                    </a:gridCol>
                  </a:tblGrid>
                  <a:tr h="288118">
                    <a:tc gridSpan="6">
                      <a:txBody>
                        <a:bodyPr/>
                        <a:lstStyle/>
                        <a:p>
                          <a:pPr algn="ctr" fontAlgn="b"/>
                          <a:r>
                            <a:rPr lang="en-US" sz="2000" u="none" strike="noStrike" dirty="0">
                              <a:effectLst/>
                            </a:rPr>
                            <a:t>Row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8118">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88118">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6</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88118">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88118">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14</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88118">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44</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88118">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5129" name="Table 5128"/>
              <p:cNvGraphicFramePr>
                <a:graphicFrameLocks noGrp="1"/>
              </p:cNvGraphicFramePr>
              <p:nvPr>
                <p:extLst>
                  <p:ext uri="{D42A27DB-BD31-4B8C-83A1-F6EECF244321}">
                    <p14:modId xmlns:p14="http://schemas.microsoft.com/office/powerpoint/2010/main" val="4093278408"/>
                  </p:ext>
                </p:extLst>
              </p:nvPr>
            </p:nvGraphicFramePr>
            <p:xfrm>
              <a:off x="4724400" y="1793175"/>
              <a:ext cx="3352801" cy="2200275"/>
            </p:xfrm>
            <a:graphic>
              <a:graphicData uri="http://schemas.openxmlformats.org/drawingml/2006/table">
                <a:tbl>
                  <a:tblPr>
                    <a:tableStyleId>{5C22544A-7EE6-4342-B048-85BDC9FD1C3A}</a:tableStyleId>
                  </a:tblPr>
                  <a:tblGrid>
                    <a:gridCol w="472641">
                      <a:extLst>
                        <a:ext uri="{9D8B030D-6E8A-4147-A177-3AD203B41FA5}">
                          <a16:colId xmlns:a16="http://schemas.microsoft.com/office/drawing/2014/main" val="20000"/>
                        </a:ext>
                      </a:extLst>
                    </a:gridCol>
                    <a:gridCol w="576032">
                      <a:extLst>
                        <a:ext uri="{9D8B030D-6E8A-4147-A177-3AD203B41FA5}">
                          <a16:colId xmlns:a16="http://schemas.microsoft.com/office/drawing/2014/main" val="20001"/>
                        </a:ext>
                      </a:extLst>
                    </a:gridCol>
                    <a:gridCol w="576032">
                      <a:extLst>
                        <a:ext uri="{9D8B030D-6E8A-4147-A177-3AD203B41FA5}">
                          <a16:colId xmlns:a16="http://schemas.microsoft.com/office/drawing/2014/main" val="20002"/>
                        </a:ext>
                      </a:extLst>
                    </a:gridCol>
                    <a:gridCol w="576032">
                      <a:extLst>
                        <a:ext uri="{9D8B030D-6E8A-4147-A177-3AD203B41FA5}">
                          <a16:colId xmlns:a16="http://schemas.microsoft.com/office/drawing/2014/main" val="20003"/>
                        </a:ext>
                      </a:extLst>
                    </a:gridCol>
                    <a:gridCol w="576032">
                      <a:extLst>
                        <a:ext uri="{9D8B030D-6E8A-4147-A177-3AD203B41FA5}">
                          <a16:colId xmlns:a16="http://schemas.microsoft.com/office/drawing/2014/main" val="20004"/>
                        </a:ext>
                      </a:extLst>
                    </a:gridCol>
                    <a:gridCol w="576032">
                      <a:extLst>
                        <a:ext uri="{9D8B030D-6E8A-4147-A177-3AD203B41FA5}">
                          <a16:colId xmlns:a16="http://schemas.microsoft.com/office/drawing/2014/main" val="20005"/>
                        </a:ext>
                      </a:extLst>
                    </a:gridCol>
                  </a:tblGrid>
                  <a:tr h="314325">
                    <a:tc gridSpan="6">
                      <a:txBody>
                        <a:bodyPr/>
                        <a:lstStyle/>
                        <a:p>
                          <a:pPr algn="ctr" fontAlgn="b"/>
                          <a:r>
                            <a:rPr lang="en-US" sz="2000" u="none" strike="noStrike" dirty="0">
                              <a:effectLst/>
                            </a:rPr>
                            <a:t>Row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4325">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314325">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2"/>
                          <a:stretch>
                            <a:fillRect l="-85106" t="-219231" r="-405319" b="-446154"/>
                          </a:stretch>
                        </a:blip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6</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14325">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2"/>
                          <a:stretch>
                            <a:fillRect l="-183158" t="-319231" r="-301053" b="-346154"/>
                          </a:stretch>
                        </a:blipFill>
                      </a:tcPr>
                    </a:tc>
                    <a:tc>
                      <a:txBody>
                        <a:bodyPr/>
                        <a:lstStyle/>
                        <a:p>
                          <a:pPr algn="ctr" fontAlgn="b"/>
                          <a:r>
                            <a:rPr lang="en-US" sz="2000" u="none" strike="noStrike" dirty="0">
                              <a:effectLst/>
                            </a:rPr>
                            <a:t>12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14325">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14</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2"/>
                          <a:stretch>
                            <a:fillRect l="-283158" t="-419231" r="-201053" b="-246154"/>
                          </a:stretch>
                        </a:blipFill>
                      </a:tcPr>
                    </a:tc>
                    <a:tc>
                      <a:txBody>
                        <a:bodyPr/>
                        <a:lstStyle/>
                        <a:p>
                          <a:pPr algn="ctr" fontAlgn="b"/>
                          <a:r>
                            <a:rPr lang="en-US" sz="2000" u="none" strike="noStrike" dirty="0">
                              <a:effectLst/>
                            </a:rPr>
                            <a:t>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14325">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44</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2"/>
                          <a:stretch>
                            <a:fillRect l="-387234" t="-529412" r="-103191" b="-150980"/>
                          </a:stretch>
                        </a:blip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14325">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2"/>
                          <a:stretch>
                            <a:fillRect l="-482105" t="-617308" r="-2105" b="-48077"/>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130" name="Table 5129"/>
              <p:cNvGraphicFramePr>
                <a:graphicFrameLocks noGrp="1"/>
              </p:cNvGraphicFramePr>
              <p:nvPr>
                <p:extLst>
                  <p:ext uri="{D42A27DB-BD31-4B8C-83A1-F6EECF244321}">
                    <p14:modId xmlns:p14="http://schemas.microsoft.com/office/powerpoint/2010/main" val="1519006700"/>
                  </p:ext>
                </p:extLst>
              </p:nvPr>
            </p:nvGraphicFramePr>
            <p:xfrm>
              <a:off x="4724400" y="4079175"/>
              <a:ext cx="3733798" cy="2200275"/>
            </p:xfrm>
            <a:graphic>
              <a:graphicData uri="http://schemas.openxmlformats.org/drawingml/2006/table">
                <a:tbl>
                  <a:tblPr>
                    <a:tableStyleId>{5C22544A-7EE6-4342-B048-85BDC9FD1C3A}</a:tableStyleId>
                  </a:tblPr>
                  <a:tblGrid>
                    <a:gridCol w="326198">
                      <a:extLst>
                        <a:ext uri="{9D8B030D-6E8A-4147-A177-3AD203B41FA5}">
                          <a16:colId xmlns:a16="http://schemas.microsoft.com/office/drawing/2014/main" val="20000"/>
                        </a:ext>
                      </a:extLst>
                    </a:gridCol>
                    <a:gridCol w="681520">
                      <a:extLst>
                        <a:ext uri="{9D8B030D-6E8A-4147-A177-3AD203B41FA5}">
                          <a16:colId xmlns:a16="http://schemas.microsoft.com/office/drawing/2014/main" val="20001"/>
                        </a:ext>
                      </a:extLst>
                    </a:gridCol>
                    <a:gridCol w="681520">
                      <a:extLst>
                        <a:ext uri="{9D8B030D-6E8A-4147-A177-3AD203B41FA5}">
                          <a16:colId xmlns:a16="http://schemas.microsoft.com/office/drawing/2014/main" val="20002"/>
                        </a:ext>
                      </a:extLst>
                    </a:gridCol>
                    <a:gridCol w="681520">
                      <a:extLst>
                        <a:ext uri="{9D8B030D-6E8A-4147-A177-3AD203B41FA5}">
                          <a16:colId xmlns:a16="http://schemas.microsoft.com/office/drawing/2014/main" val="20003"/>
                        </a:ext>
                      </a:extLst>
                    </a:gridCol>
                    <a:gridCol w="681520">
                      <a:extLst>
                        <a:ext uri="{9D8B030D-6E8A-4147-A177-3AD203B41FA5}">
                          <a16:colId xmlns:a16="http://schemas.microsoft.com/office/drawing/2014/main" val="20004"/>
                        </a:ext>
                      </a:extLst>
                    </a:gridCol>
                    <a:gridCol w="681520">
                      <a:extLst>
                        <a:ext uri="{9D8B030D-6E8A-4147-A177-3AD203B41FA5}">
                          <a16:colId xmlns:a16="http://schemas.microsoft.com/office/drawing/2014/main" val="20005"/>
                        </a:ext>
                      </a:extLst>
                    </a:gridCol>
                  </a:tblGrid>
                  <a:tr h="271397">
                    <a:tc gridSpan="6">
                      <a:txBody>
                        <a:bodyPr/>
                        <a:lstStyle/>
                        <a:p>
                          <a:pPr algn="ctr" fontAlgn="b"/>
                          <a:r>
                            <a:rPr lang="en-US" sz="2000" u="none" strike="noStrike" dirty="0">
                              <a:effectLst/>
                            </a:rPr>
                            <a:t>Column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4967">
                    <a:tc>
                      <a:txBody>
                        <a:bodyPr/>
                        <a:lstStyle/>
                        <a:p>
                          <a:pPr algn="ctr" fontAlgn="ctr"/>
                          <a:r>
                            <a:rPr lang="en-US" sz="2000" u="none" strike="noStrike" dirty="0">
                              <a:effectLst/>
                            </a:rPr>
                            <a:t>C</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84967">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84967">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84967">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14</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84967">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44</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84967">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5130" name="Table 5129"/>
              <p:cNvGraphicFramePr>
                <a:graphicFrameLocks noGrp="1"/>
              </p:cNvGraphicFramePr>
              <p:nvPr>
                <p:extLst>
                  <p:ext uri="{D42A27DB-BD31-4B8C-83A1-F6EECF244321}">
                    <p14:modId xmlns:p14="http://schemas.microsoft.com/office/powerpoint/2010/main" val="1519006700"/>
                  </p:ext>
                </p:extLst>
              </p:nvPr>
            </p:nvGraphicFramePr>
            <p:xfrm>
              <a:off x="4724400" y="4079175"/>
              <a:ext cx="3733798" cy="2200275"/>
            </p:xfrm>
            <a:graphic>
              <a:graphicData uri="http://schemas.openxmlformats.org/drawingml/2006/table">
                <a:tbl>
                  <a:tblPr>
                    <a:tableStyleId>{5C22544A-7EE6-4342-B048-85BDC9FD1C3A}</a:tableStyleId>
                  </a:tblPr>
                  <a:tblGrid>
                    <a:gridCol w="326198">
                      <a:extLst>
                        <a:ext uri="{9D8B030D-6E8A-4147-A177-3AD203B41FA5}">
                          <a16:colId xmlns:a16="http://schemas.microsoft.com/office/drawing/2014/main" val="20000"/>
                        </a:ext>
                      </a:extLst>
                    </a:gridCol>
                    <a:gridCol w="681520">
                      <a:extLst>
                        <a:ext uri="{9D8B030D-6E8A-4147-A177-3AD203B41FA5}">
                          <a16:colId xmlns:a16="http://schemas.microsoft.com/office/drawing/2014/main" val="20001"/>
                        </a:ext>
                      </a:extLst>
                    </a:gridCol>
                    <a:gridCol w="681520">
                      <a:extLst>
                        <a:ext uri="{9D8B030D-6E8A-4147-A177-3AD203B41FA5}">
                          <a16:colId xmlns:a16="http://schemas.microsoft.com/office/drawing/2014/main" val="20002"/>
                        </a:ext>
                      </a:extLst>
                    </a:gridCol>
                    <a:gridCol w="681520">
                      <a:extLst>
                        <a:ext uri="{9D8B030D-6E8A-4147-A177-3AD203B41FA5}">
                          <a16:colId xmlns:a16="http://schemas.microsoft.com/office/drawing/2014/main" val="20003"/>
                        </a:ext>
                      </a:extLst>
                    </a:gridCol>
                    <a:gridCol w="681520">
                      <a:extLst>
                        <a:ext uri="{9D8B030D-6E8A-4147-A177-3AD203B41FA5}">
                          <a16:colId xmlns:a16="http://schemas.microsoft.com/office/drawing/2014/main" val="20004"/>
                        </a:ext>
                      </a:extLst>
                    </a:gridCol>
                    <a:gridCol w="681520">
                      <a:extLst>
                        <a:ext uri="{9D8B030D-6E8A-4147-A177-3AD203B41FA5}">
                          <a16:colId xmlns:a16="http://schemas.microsoft.com/office/drawing/2014/main" val="20005"/>
                        </a:ext>
                      </a:extLst>
                    </a:gridCol>
                  </a:tblGrid>
                  <a:tr h="314325">
                    <a:tc gridSpan="6">
                      <a:txBody>
                        <a:bodyPr/>
                        <a:lstStyle/>
                        <a:p>
                          <a:pPr algn="ctr" fontAlgn="b"/>
                          <a:r>
                            <a:rPr lang="en-US" sz="2000" u="none" strike="noStrike" dirty="0">
                              <a:effectLst/>
                            </a:rPr>
                            <a:t>Column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4325">
                    <a:tc>
                      <a:txBody>
                        <a:bodyPr/>
                        <a:lstStyle/>
                        <a:p>
                          <a:pPr algn="ctr" fontAlgn="ctr"/>
                          <a:r>
                            <a:rPr lang="en-US" sz="2000" u="none" strike="noStrike" dirty="0">
                              <a:effectLst/>
                            </a:rPr>
                            <a:t>C</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314325">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3"/>
                          <a:stretch>
                            <a:fillRect l="-50450" t="-219231" r="-405405" b="-446154"/>
                          </a:stretch>
                        </a:blip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14325">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149107" t="-319231" r="-301786" b="-346154"/>
                          </a:stretch>
                        </a:blipFill>
                      </a:tcPr>
                    </a:tc>
                    <a:tc>
                      <a:txBody>
                        <a:bodyPr/>
                        <a:lstStyle/>
                        <a:p>
                          <a:pPr algn="ctr" fontAlgn="b"/>
                          <a:r>
                            <a:rPr lang="en-US" sz="2000" u="none" strike="noStrike" dirty="0">
                              <a:effectLst/>
                            </a:rPr>
                            <a:t>12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14325">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14</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249107" t="-419231" r="-201786" b="-246154"/>
                          </a:stretch>
                        </a:blipFill>
                      </a:tcPr>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14325">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44</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349107" t="-529412" r="-101786" b="-150980"/>
                          </a:stretch>
                        </a:blip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14325">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449107" t="-617308" r="-1786" b="-48077"/>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sp>
            <p:nvSpPr>
              <p:cNvPr id="5131" name="TextBox 5130"/>
              <p:cNvSpPr txBox="1"/>
              <p:nvPr/>
            </p:nvSpPr>
            <p:spPr>
              <a:xfrm>
                <a:off x="533400" y="4038600"/>
                <a:ext cx="3810000" cy="1200329"/>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r>
                        <a:rPr lang="en-US" b="0" i="1" dirty="0" smtClean="0">
                          <a:latin typeface="Cambria Math"/>
                        </a:rPr>
                        <m:t>𝑇𝑜𝑡𝑎𝑙</m:t>
                      </m:r>
                      <m:r>
                        <a:rPr lang="en-US" b="0" i="1" dirty="0" smtClean="0">
                          <a:latin typeface="Cambria Math"/>
                        </a:rPr>
                        <m:t> </m:t>
                      </m:r>
                      <m:r>
                        <a:rPr lang="en-US" i="1" dirty="0" smtClean="0">
                          <a:latin typeface="Cambria Math"/>
                        </a:rPr>
                        <m:t>𝑅</m:t>
                      </m:r>
                      <m:r>
                        <a:rPr lang="en-US" b="0" i="1" dirty="0" smtClean="0">
                          <a:latin typeface="Cambria Math"/>
                        </a:rPr>
                        <m:t>𝑒𝑑𝑢𝑐𝑡𝑖𝑜𝑛</m:t>
                      </m:r>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𝑅</m:t>
                          </m:r>
                        </m:sub>
                      </m:sSub>
                      <m:r>
                        <a:rPr lang="en-US" b="0" i="1" dirty="0" smtClean="0">
                          <a:latin typeface="Cambria Math"/>
                        </a:rPr>
                        <m:t>+ </m:t>
                      </m:r>
                      <m:sSub>
                        <m:sSubPr>
                          <m:ctrlPr>
                            <a:rPr lang="en-US" b="0"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𝐶</m:t>
                          </m:r>
                        </m:sub>
                      </m:sSub>
                    </m:oMath>
                  </m:oMathPara>
                </a14:m>
                <a:endParaRPr lang="en-US" b="0" i="1" dirty="0">
                  <a:latin typeface="Cambria Math"/>
                </a:endParaRPr>
              </a:p>
              <a:p>
                <a:pPr algn="l"/>
                <a14:m>
                  <m:oMathPara xmlns:m="http://schemas.openxmlformats.org/officeDocument/2006/math">
                    <m:oMathParaPr>
                      <m:jc m:val="left"/>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𝑅</m:t>
                          </m:r>
                        </m:sub>
                      </m:sSub>
                      <m:r>
                        <a:rPr lang="en-US" i="1" dirty="0" smtClean="0">
                          <a:latin typeface="Cambria Math"/>
                        </a:rPr>
                        <m:t>=</m:t>
                      </m:r>
                      <m:r>
                        <a:rPr lang="en-US" b="0" i="1" dirty="0" smtClean="0">
                          <a:latin typeface="Cambria Math" panose="02040503050406030204" pitchFamily="18" charset="0"/>
                        </a:rPr>
                        <m:t>25</m:t>
                      </m:r>
                      <m:r>
                        <a:rPr lang="en-US" i="1" dirty="0" smtClean="0">
                          <a:latin typeface="Cambria Math"/>
                        </a:rPr>
                        <m:t> +</m:t>
                      </m:r>
                      <m:r>
                        <a:rPr lang="en-US" b="0" i="1" dirty="0" smtClean="0">
                          <a:latin typeface="Cambria Math" panose="02040503050406030204" pitchFamily="18" charset="0"/>
                        </a:rPr>
                        <m:t>5</m:t>
                      </m:r>
                      <m:r>
                        <a:rPr lang="en-US" i="1" dirty="0" smtClean="0">
                          <a:latin typeface="Cambria Math"/>
                        </a:rPr>
                        <m:t> +</m:t>
                      </m:r>
                      <m:r>
                        <a:rPr lang="en-US" b="0" i="1" dirty="0" smtClean="0">
                          <a:latin typeface="Cambria Math" panose="02040503050406030204" pitchFamily="18" charset="0"/>
                        </a:rPr>
                        <m:t>1</m:t>
                      </m:r>
                      <m:r>
                        <a:rPr lang="en-US" i="1" dirty="0" smtClean="0">
                          <a:latin typeface="Cambria Math"/>
                        </a:rPr>
                        <m:t> +</m:t>
                      </m:r>
                      <m:r>
                        <a:rPr lang="en-US" b="0" i="1" dirty="0" smtClean="0">
                          <a:latin typeface="Cambria Math" panose="02040503050406030204" pitchFamily="18" charset="0"/>
                        </a:rPr>
                        <m:t>6</m:t>
                      </m:r>
                      <m:r>
                        <a:rPr lang="en-US" i="1" dirty="0" smtClean="0">
                          <a:latin typeface="Cambria Math"/>
                        </a:rPr>
                        <m:t> +</m:t>
                      </m:r>
                      <m:r>
                        <a:rPr lang="en-US" b="0" i="1" dirty="0" smtClean="0">
                          <a:latin typeface="Cambria Math" panose="02040503050406030204" pitchFamily="18" charset="0"/>
                        </a:rPr>
                        <m:t>7</m:t>
                      </m:r>
                      <m:r>
                        <a:rPr lang="en-US" b="0" i="1" dirty="0" smtClean="0">
                          <a:latin typeface="Cambria Math"/>
                        </a:rPr>
                        <m:t>=</m:t>
                      </m:r>
                      <m:r>
                        <a:rPr lang="en-US" b="0" i="1" dirty="0" smtClean="0">
                          <a:latin typeface="Cambria Math" panose="02040503050406030204" pitchFamily="18" charset="0"/>
                        </a:rPr>
                        <m:t>44</m:t>
                      </m:r>
                    </m:oMath>
                  </m:oMathPara>
                </a14:m>
                <a:endParaRPr lang="en-US"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𝐶</m:t>
                          </m:r>
                        </m:e>
                        <m:sub>
                          <m:r>
                            <a:rPr lang="en-US" b="0" i="1" dirty="0" smtClean="0">
                              <a:latin typeface="Cambria Math"/>
                            </a:rPr>
                            <m:t>𝐶</m:t>
                          </m:r>
                        </m:sub>
                      </m:sSub>
                      <m:r>
                        <a:rPr lang="en-US" i="1" dirty="0">
                          <a:latin typeface="Cambria Math"/>
                        </a:rPr>
                        <m:t>=</m:t>
                      </m:r>
                      <m:r>
                        <a:rPr lang="en-US" b="0" i="1" dirty="0" smtClean="0">
                          <a:latin typeface="Cambria Math" panose="02040503050406030204" pitchFamily="18" charset="0"/>
                        </a:rPr>
                        <m:t>0</m:t>
                      </m:r>
                      <m:r>
                        <a:rPr lang="en-US" i="1" dirty="0">
                          <a:latin typeface="Cambria Math"/>
                        </a:rPr>
                        <m:t> +</m:t>
                      </m:r>
                      <m:r>
                        <a:rPr lang="en-US" b="0" i="1" dirty="0" smtClean="0">
                          <a:latin typeface="Cambria Math"/>
                        </a:rPr>
                        <m:t>0</m:t>
                      </m:r>
                      <m:r>
                        <a:rPr lang="en-US" i="1" dirty="0">
                          <a:latin typeface="Cambria Math"/>
                        </a:rPr>
                        <m:t> +</m:t>
                      </m:r>
                      <m:r>
                        <a:rPr lang="en-US" b="0" i="1" dirty="0" smtClean="0">
                          <a:latin typeface="Cambria Math" panose="02040503050406030204" pitchFamily="18" charset="0"/>
                        </a:rPr>
                        <m:t>0</m:t>
                      </m:r>
                      <m:r>
                        <a:rPr lang="en-US" i="1" dirty="0">
                          <a:latin typeface="Cambria Math"/>
                        </a:rPr>
                        <m:t> +</m:t>
                      </m:r>
                      <m:r>
                        <a:rPr lang="en-US" b="0" i="1" dirty="0" smtClean="0">
                          <a:latin typeface="Cambria Math" panose="02040503050406030204" pitchFamily="18" charset="0"/>
                        </a:rPr>
                        <m:t>3</m:t>
                      </m:r>
                      <m:r>
                        <a:rPr lang="en-US" i="1" dirty="0">
                          <a:latin typeface="Cambria Math"/>
                        </a:rPr>
                        <m:t> +</m:t>
                      </m:r>
                      <m:r>
                        <a:rPr lang="en-US" b="0" i="1" dirty="0" smtClean="0">
                          <a:latin typeface="Cambria Math"/>
                        </a:rPr>
                        <m:t>0</m:t>
                      </m:r>
                      <m:r>
                        <a:rPr lang="en-US" i="1" dirty="0">
                          <a:latin typeface="Cambria Math"/>
                        </a:rPr>
                        <m:t>=</m:t>
                      </m:r>
                      <m:r>
                        <a:rPr lang="en-US" b="0" i="1" dirty="0" smtClean="0">
                          <a:latin typeface="Cambria Math" panose="02040503050406030204" pitchFamily="18" charset="0"/>
                        </a:rPr>
                        <m:t>3</m:t>
                      </m:r>
                    </m:oMath>
                  </m:oMathPara>
                </a14:m>
                <a:endParaRPr lang="en-US" dirty="0"/>
              </a:p>
              <a:p>
                <a:pPr algn="l"/>
                <a14:m>
                  <m:oMath xmlns:m="http://schemas.openxmlformats.org/officeDocument/2006/math">
                    <m:r>
                      <a:rPr lang="en-US" b="0" i="1" dirty="0" smtClean="0">
                        <a:latin typeface="Cambria Math"/>
                      </a:rPr>
                      <m:t>𝑇</m:t>
                    </m:r>
                    <m:r>
                      <a:rPr lang="en-US" i="1" dirty="0" smtClean="0">
                        <a:latin typeface="Cambria Math"/>
                      </a:rPr>
                      <m:t>𝑅</m:t>
                    </m:r>
                    <m:r>
                      <a:rPr lang="en-US" b="0" i="1" dirty="0" smtClean="0">
                        <a:latin typeface="Cambria Math"/>
                      </a:rPr>
                      <m:t>=</m:t>
                    </m:r>
                    <m:r>
                      <a:rPr lang="en-US" b="0" i="1" dirty="0" smtClean="0">
                        <a:latin typeface="Cambria Math" panose="02040503050406030204" pitchFamily="18" charset="0"/>
                      </a:rPr>
                      <m:t>47</m:t>
                    </m:r>
                  </m:oMath>
                </a14:m>
                <a:r>
                  <a:rPr lang="en-US" dirty="0"/>
                  <a:t>  </a:t>
                </a:r>
              </a:p>
            </p:txBody>
          </p:sp>
        </mc:Choice>
        <mc:Fallback>
          <p:sp>
            <p:nvSpPr>
              <p:cNvPr id="5131" name="TextBox 5130"/>
              <p:cNvSpPr txBox="1">
                <a:spLocks noRot="1" noChangeAspect="1" noMove="1" noResize="1" noEditPoints="1" noAdjustHandles="1" noChangeArrowheads="1" noChangeShapeType="1" noTextEdit="1"/>
              </p:cNvSpPr>
              <p:nvPr/>
            </p:nvSpPr>
            <p:spPr>
              <a:xfrm>
                <a:off x="533400" y="4038600"/>
                <a:ext cx="3810000" cy="1200329"/>
              </a:xfrm>
              <a:prstGeom prst="rect">
                <a:avLst/>
              </a:prstGeom>
              <a:blipFill>
                <a:blip r:embed="rId4"/>
                <a:stretch>
                  <a:fillRect/>
                </a:stretch>
              </a:blipFill>
            </p:spPr>
            <p:txBody>
              <a:bodyPr/>
              <a:lstStyle/>
              <a:p>
                <a:r>
                  <a:rPr lang="en-US">
                    <a:noFill/>
                  </a:rPr>
                  <a:t> </a:t>
                </a:r>
              </a:p>
            </p:txBody>
          </p:sp>
        </mc:Fallback>
      </mc:AlternateContent>
      <p:sp>
        <p:nvSpPr>
          <p:cNvPr id="45" name="Oval 44"/>
          <p:cNvSpPr/>
          <p:nvPr/>
        </p:nvSpPr>
        <p:spPr bwMode="auto">
          <a:xfrm>
            <a:off x="2309910" y="5238929"/>
            <a:ext cx="412230" cy="36152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a:t>
            </a:r>
          </a:p>
        </p:txBody>
      </p:sp>
      <p:sp>
        <p:nvSpPr>
          <p:cNvPr id="46" name="Oval 45"/>
          <p:cNvSpPr/>
          <p:nvPr/>
        </p:nvSpPr>
        <p:spPr bwMode="auto">
          <a:xfrm>
            <a:off x="386172" y="5783214"/>
            <a:ext cx="412230" cy="31278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1622861" y="5776145"/>
            <a:ext cx="412230" cy="3198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2850626" y="5776145"/>
            <a:ext cx="412230" cy="3198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4</a:t>
            </a:r>
          </a:p>
        </p:txBody>
      </p:sp>
      <p:sp>
        <p:nvSpPr>
          <p:cNvPr id="49" name="Oval 48"/>
          <p:cNvSpPr/>
          <p:nvPr/>
        </p:nvSpPr>
        <p:spPr bwMode="auto">
          <a:xfrm>
            <a:off x="4164942" y="5774732"/>
            <a:ext cx="412230" cy="32126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a:t>
            </a:r>
          </a:p>
        </p:txBody>
      </p:sp>
      <p:cxnSp>
        <p:nvCxnSpPr>
          <p:cNvPr id="50" name="Straight Arrow Connector 49"/>
          <p:cNvCxnSpPr>
            <a:stCxn id="45" idx="2"/>
            <a:endCxn id="46" idx="0"/>
          </p:cNvCxnSpPr>
          <p:nvPr/>
        </p:nvCxnSpPr>
        <p:spPr bwMode="auto">
          <a:xfrm flipH="1">
            <a:off x="592287" y="5419691"/>
            <a:ext cx="1717623" cy="36352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p:cNvCxnSpPr>
            <a:stCxn id="45" idx="3"/>
            <a:endCxn id="47" idx="0"/>
          </p:cNvCxnSpPr>
          <p:nvPr/>
        </p:nvCxnSpPr>
        <p:spPr bwMode="auto">
          <a:xfrm flipH="1">
            <a:off x="1828976" y="5547509"/>
            <a:ext cx="541304" cy="22863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stCxn id="45" idx="5"/>
            <a:endCxn id="48" idx="0"/>
          </p:cNvCxnSpPr>
          <p:nvPr/>
        </p:nvCxnSpPr>
        <p:spPr bwMode="auto">
          <a:xfrm>
            <a:off x="2661770" y="5547509"/>
            <a:ext cx="394971" cy="22863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p:cNvCxnSpPr>
            <a:stCxn id="45" idx="6"/>
            <a:endCxn id="49" idx="0"/>
          </p:cNvCxnSpPr>
          <p:nvPr/>
        </p:nvCxnSpPr>
        <p:spPr bwMode="auto">
          <a:xfrm>
            <a:off x="2722140" y="5419691"/>
            <a:ext cx="1648917" cy="3550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66" name="TextBox 65"/>
              <p:cNvSpPr txBox="1"/>
              <p:nvPr/>
            </p:nvSpPr>
            <p:spPr>
              <a:xfrm>
                <a:off x="2723078" y="5054902"/>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)=47</m:t>
                      </m:r>
                    </m:oMath>
                  </m:oMathPara>
                </a14:m>
                <a:endParaRPr lang="en-US" dirty="0"/>
              </a:p>
            </p:txBody>
          </p:sp>
        </mc:Choice>
        <mc:Fallback>
          <p:sp>
            <p:nvSpPr>
              <p:cNvPr id="66" name="TextBox 65"/>
              <p:cNvSpPr txBox="1">
                <a:spLocks noRot="1" noChangeAspect="1" noMove="1" noResize="1" noEditPoints="1" noAdjustHandles="1" noChangeArrowheads="1" noChangeShapeType="1" noTextEdit="1"/>
              </p:cNvSpPr>
              <p:nvPr/>
            </p:nvSpPr>
            <p:spPr>
              <a:xfrm>
                <a:off x="2723078" y="5054902"/>
                <a:ext cx="1457696" cy="369332"/>
              </a:xfrm>
              <a:prstGeom prst="rect">
                <a:avLst/>
              </a:prstGeom>
              <a:blipFill>
                <a:blip r:embed="rId5"/>
                <a:stretch>
                  <a:fillRect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7" name="Table 16"/>
              <p:cNvGraphicFramePr>
                <a:graphicFrameLocks noGrp="1"/>
              </p:cNvGraphicFramePr>
              <p:nvPr>
                <p:extLst>
                  <p:ext uri="{D42A27DB-BD31-4B8C-83A1-F6EECF244321}">
                    <p14:modId xmlns:p14="http://schemas.microsoft.com/office/powerpoint/2010/main" val="1987733709"/>
                  </p:ext>
                </p:extLst>
              </p:nvPr>
            </p:nvGraphicFramePr>
            <p:xfrm>
              <a:off x="592287" y="1893217"/>
              <a:ext cx="3111479" cy="2022108"/>
            </p:xfrm>
            <a:graphic>
              <a:graphicData uri="http://schemas.openxmlformats.org/drawingml/2006/table">
                <a:tbl>
                  <a:tblPr>
                    <a:tableStyleId>{5C22544A-7EE6-4342-B048-85BDC9FD1C3A}</a:tableStyleId>
                  </a:tblPr>
                  <a:tblGrid>
                    <a:gridCol w="497807">
                      <a:extLst>
                        <a:ext uri="{9D8B030D-6E8A-4147-A177-3AD203B41FA5}">
                          <a16:colId xmlns:a16="http://schemas.microsoft.com/office/drawing/2014/main" val="20000"/>
                        </a:ext>
                      </a:extLst>
                    </a:gridCol>
                    <a:gridCol w="522882">
                      <a:extLst>
                        <a:ext uri="{9D8B030D-6E8A-4147-A177-3AD203B41FA5}">
                          <a16:colId xmlns:a16="http://schemas.microsoft.com/office/drawing/2014/main" val="20001"/>
                        </a:ext>
                      </a:extLst>
                    </a:gridCol>
                    <a:gridCol w="522882">
                      <a:extLst>
                        <a:ext uri="{9D8B030D-6E8A-4147-A177-3AD203B41FA5}">
                          <a16:colId xmlns:a16="http://schemas.microsoft.com/office/drawing/2014/main" val="20002"/>
                        </a:ext>
                      </a:extLst>
                    </a:gridCol>
                    <a:gridCol w="522144">
                      <a:extLst>
                        <a:ext uri="{9D8B030D-6E8A-4147-A177-3AD203B41FA5}">
                          <a16:colId xmlns:a16="http://schemas.microsoft.com/office/drawing/2014/main" val="20003"/>
                        </a:ext>
                      </a:extLst>
                    </a:gridCol>
                    <a:gridCol w="522882">
                      <a:extLst>
                        <a:ext uri="{9D8B030D-6E8A-4147-A177-3AD203B41FA5}">
                          <a16:colId xmlns:a16="http://schemas.microsoft.com/office/drawing/2014/main" val="20004"/>
                        </a:ext>
                      </a:extLst>
                    </a:gridCol>
                    <a:gridCol w="522882">
                      <a:extLst>
                        <a:ext uri="{9D8B030D-6E8A-4147-A177-3AD203B41FA5}">
                          <a16:colId xmlns:a16="http://schemas.microsoft.com/office/drawing/2014/main" val="20005"/>
                        </a:ext>
                      </a:extLst>
                    </a:gridCol>
                  </a:tblGrid>
                  <a:tr h="337018">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extLst>
                      <a:ext uri="{0D108BD9-81ED-4DB2-BD59-A6C34878D82A}">
                        <a16:rowId xmlns:a16="http://schemas.microsoft.com/office/drawing/2014/main" val="10000"/>
                      </a:ext>
                    </a:extLst>
                  </a:tr>
                  <a:tr h="337018">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25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40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27</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337018">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17</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30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337018">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19</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337018">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50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337018">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22</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8</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bl>
              </a:graphicData>
            </a:graphic>
          </p:graphicFrame>
        </mc:Choice>
        <mc:Fallback>
          <p:graphicFrame>
            <p:nvGraphicFramePr>
              <p:cNvPr id="17" name="Table 16"/>
              <p:cNvGraphicFramePr>
                <a:graphicFrameLocks noGrp="1"/>
              </p:cNvGraphicFramePr>
              <p:nvPr>
                <p:extLst>
                  <p:ext uri="{D42A27DB-BD31-4B8C-83A1-F6EECF244321}">
                    <p14:modId xmlns:p14="http://schemas.microsoft.com/office/powerpoint/2010/main" val="1987733709"/>
                  </p:ext>
                </p:extLst>
              </p:nvPr>
            </p:nvGraphicFramePr>
            <p:xfrm>
              <a:off x="592287" y="1893217"/>
              <a:ext cx="3111479" cy="2022108"/>
            </p:xfrm>
            <a:graphic>
              <a:graphicData uri="http://schemas.openxmlformats.org/drawingml/2006/table">
                <a:tbl>
                  <a:tblPr>
                    <a:tableStyleId>{5C22544A-7EE6-4342-B048-85BDC9FD1C3A}</a:tableStyleId>
                  </a:tblPr>
                  <a:tblGrid>
                    <a:gridCol w="497807">
                      <a:extLst>
                        <a:ext uri="{9D8B030D-6E8A-4147-A177-3AD203B41FA5}">
                          <a16:colId xmlns:a16="http://schemas.microsoft.com/office/drawing/2014/main" val="20000"/>
                        </a:ext>
                      </a:extLst>
                    </a:gridCol>
                    <a:gridCol w="522882">
                      <a:extLst>
                        <a:ext uri="{9D8B030D-6E8A-4147-A177-3AD203B41FA5}">
                          <a16:colId xmlns:a16="http://schemas.microsoft.com/office/drawing/2014/main" val="20001"/>
                        </a:ext>
                      </a:extLst>
                    </a:gridCol>
                    <a:gridCol w="522882">
                      <a:extLst>
                        <a:ext uri="{9D8B030D-6E8A-4147-A177-3AD203B41FA5}">
                          <a16:colId xmlns:a16="http://schemas.microsoft.com/office/drawing/2014/main" val="20002"/>
                        </a:ext>
                      </a:extLst>
                    </a:gridCol>
                    <a:gridCol w="522144">
                      <a:extLst>
                        <a:ext uri="{9D8B030D-6E8A-4147-A177-3AD203B41FA5}">
                          <a16:colId xmlns:a16="http://schemas.microsoft.com/office/drawing/2014/main" val="20003"/>
                        </a:ext>
                      </a:extLst>
                    </a:gridCol>
                    <a:gridCol w="522882">
                      <a:extLst>
                        <a:ext uri="{9D8B030D-6E8A-4147-A177-3AD203B41FA5}">
                          <a16:colId xmlns:a16="http://schemas.microsoft.com/office/drawing/2014/main" val="20004"/>
                        </a:ext>
                      </a:extLst>
                    </a:gridCol>
                    <a:gridCol w="522882">
                      <a:extLst>
                        <a:ext uri="{9D8B030D-6E8A-4147-A177-3AD203B41FA5}">
                          <a16:colId xmlns:a16="http://schemas.microsoft.com/office/drawing/2014/main" val="20005"/>
                        </a:ext>
                      </a:extLst>
                    </a:gridCol>
                  </a:tblGrid>
                  <a:tr h="337018">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extLst>
                      <a:ext uri="{0D108BD9-81ED-4DB2-BD59-A6C34878D82A}">
                        <a16:rowId xmlns:a16="http://schemas.microsoft.com/office/drawing/2014/main" val="10000"/>
                      </a:ext>
                    </a:extLst>
                  </a:tr>
                  <a:tr h="337018">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endParaRPr lang="en-US"/>
                        </a:p>
                      </a:txBody>
                      <a:tcPr marL="68580" marR="68580" marT="0" marB="0">
                        <a:blipFill>
                          <a:blip r:embed="rId6"/>
                          <a:stretch>
                            <a:fillRect l="-96512" t="-125455" r="-401163" b="-423636"/>
                          </a:stretch>
                        </a:blipFill>
                      </a:tcPr>
                    </a:tc>
                    <a:tc>
                      <a:txBody>
                        <a:bodyPr/>
                        <a:lstStyle/>
                        <a:p>
                          <a:pPr marL="0" marR="0" algn="ctr">
                            <a:spcBef>
                              <a:spcPts val="0"/>
                            </a:spcBef>
                            <a:spcAft>
                              <a:spcPts val="0"/>
                            </a:spcAft>
                          </a:pPr>
                          <a:r>
                            <a:rPr lang="en-US" sz="1800" dirty="0">
                              <a:effectLst/>
                            </a:rPr>
                            <a:t>25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40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27</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337018">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a:blip r:embed="rId6"/>
                          <a:stretch>
                            <a:fillRect l="-196512" t="-221429" r="-301163" b="-316071"/>
                          </a:stretch>
                        </a:blipFill>
                      </a:tcPr>
                    </a:tc>
                    <a:tc>
                      <a:txBody>
                        <a:bodyPr/>
                        <a:lstStyle/>
                        <a:p>
                          <a:pPr marL="0" marR="0" algn="ctr">
                            <a:spcBef>
                              <a:spcPts val="0"/>
                            </a:spcBef>
                            <a:spcAft>
                              <a:spcPts val="0"/>
                            </a:spcAft>
                          </a:pPr>
                          <a:r>
                            <a:rPr lang="en-US" sz="1800" dirty="0">
                              <a:effectLst/>
                            </a:rPr>
                            <a:t>17</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30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337018">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19</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a:blip r:embed="rId6"/>
                          <a:stretch>
                            <a:fillRect l="-300000" t="-327273" r="-204706" b="-221818"/>
                          </a:stretch>
                        </a:blipFill>
                      </a:tcPr>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337018">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50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a:blip r:embed="rId6"/>
                          <a:stretch>
                            <a:fillRect l="-395349" t="-419643" r="-102326" b="-117857"/>
                          </a:stretch>
                        </a:blipFill>
                      </a:tcPr>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337018">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22</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8</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10</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a:blip r:embed="rId6"/>
                          <a:stretch>
                            <a:fillRect l="-495349" t="-529091" r="-2326" b="-20000"/>
                          </a:stretch>
                        </a:blipFill>
                      </a:tcP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323842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447319" y="1981200"/>
            <a:ext cx="4647154" cy="1600200"/>
            <a:chOff x="1828800" y="1905000"/>
            <a:chExt cx="4647154" cy="1600200"/>
          </a:xfrm>
        </p:grpSpPr>
        <p:sp>
          <p:nvSpPr>
            <p:cNvPr id="3" name="Oval 2"/>
            <p:cNvSpPr/>
            <p:nvPr/>
          </p:nvSpPr>
          <p:spPr bwMode="auto">
            <a:xfrm>
              <a:off x="3962400" y="1905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1828800" y="3048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3200400"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4562104"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50" name="Oval 49"/>
            <p:cNvSpPr/>
            <p:nvPr/>
          </p:nvSpPr>
          <p:spPr bwMode="auto">
            <a:xfrm>
              <a:off x="6018754" y="301634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5" name="Straight Arrow Connector 4"/>
            <p:cNvCxnSpPr>
              <a:stCxn id="3" idx="2"/>
              <a:endCxn id="45" idx="0"/>
            </p:cNvCxnSpPr>
            <p:nvPr/>
          </p:nvCxnSpPr>
          <p:spPr bwMode="auto">
            <a:xfrm flipH="1">
              <a:off x="2057400" y="2133600"/>
              <a:ext cx="19050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3429000" y="2295245"/>
              <a:ext cx="600355"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4352645" y="2295245"/>
              <a:ext cx="438059"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4419600" y="2133600"/>
              <a:ext cx="1827754" cy="88274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mc:Choice xmlns:a14="http://schemas.microsoft.com/office/drawing/2010/main" Requires="a14">
          <p:sp>
            <p:nvSpPr>
              <p:cNvPr id="18" name="TextBox 17"/>
              <p:cNvSpPr txBox="1"/>
              <p:nvPr/>
            </p:nvSpPr>
            <p:spPr>
              <a:xfrm>
                <a:off x="3190178" y="1760310"/>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(1)=47</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3190178" y="1760310"/>
                <a:ext cx="1457696" cy="369332"/>
              </a:xfrm>
              <a:prstGeom prst="rect">
                <a:avLst/>
              </a:prstGeom>
              <a:blipFill>
                <a:blip r:embed="rId2"/>
                <a:stretch>
                  <a:fillRect b="-1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59" name="Table 58"/>
              <p:cNvGraphicFramePr>
                <a:graphicFrameLocks noGrp="1"/>
              </p:cNvGraphicFramePr>
              <p:nvPr>
                <p:extLst>
                  <p:ext uri="{D42A27DB-BD31-4B8C-83A1-F6EECF244321}">
                    <p14:modId xmlns:p14="http://schemas.microsoft.com/office/powerpoint/2010/main" val="3432917411"/>
                  </p:ext>
                </p:extLst>
              </p:nvPr>
            </p:nvGraphicFramePr>
            <p:xfrm>
              <a:off x="319898" y="3970260"/>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59" name="Table 58"/>
              <p:cNvGraphicFramePr>
                <a:graphicFrameLocks noGrp="1"/>
              </p:cNvGraphicFramePr>
              <p:nvPr>
                <p:extLst>
                  <p:ext uri="{D42A27DB-BD31-4B8C-83A1-F6EECF244321}">
                    <p14:modId xmlns:p14="http://schemas.microsoft.com/office/powerpoint/2010/main" val="3432917411"/>
                  </p:ext>
                </p:extLst>
              </p:nvPr>
            </p:nvGraphicFramePr>
            <p:xfrm>
              <a:off x="319898" y="3970260"/>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3"/>
                          <a:stretch>
                            <a:fillRect l="-50794" t="-200000" r="-409524" b="-440541"/>
                          </a:stretch>
                        </a:blipFill>
                      </a:tcPr>
                    </a:tc>
                    <a:tc>
                      <a:txBody>
                        <a:bodyPr/>
                        <a:lstStyle/>
                        <a:p>
                          <a:endParaRPr lang="en-US"/>
                        </a:p>
                      </a:txBody>
                      <a:tcPr marL="9525" marR="9525" marT="9525" marB="0" anchor="b">
                        <a:blipFill>
                          <a:blip r:embed="rId3"/>
                          <a:stretch>
                            <a:fillRect l="-148438" t="-200000" r="-303125" b="-440541"/>
                          </a:stretch>
                        </a:blipFill>
                      </a:tcPr>
                    </a:tc>
                    <a:tc>
                      <a:txBody>
                        <a:bodyPr/>
                        <a:lstStyle/>
                        <a:p>
                          <a:endParaRPr lang="en-US"/>
                        </a:p>
                      </a:txBody>
                      <a:tcPr marL="9525" marR="9525" marT="9525" marB="0" anchor="b">
                        <a:blipFill>
                          <a:blip r:embed="rId3"/>
                          <a:stretch>
                            <a:fillRect l="-248438" t="-200000" r="-203125" b="-440541"/>
                          </a:stretch>
                        </a:blipFill>
                      </a:tcPr>
                    </a:tc>
                    <a:tc>
                      <a:txBody>
                        <a:bodyPr/>
                        <a:lstStyle/>
                        <a:p>
                          <a:endParaRPr lang="en-US"/>
                        </a:p>
                      </a:txBody>
                      <a:tcPr marL="9525" marR="9525" marT="9525" marB="0" anchor="b">
                        <a:blipFill>
                          <a:blip r:embed="rId3"/>
                          <a:stretch>
                            <a:fillRect l="-348438" t="-200000" r="-103125" b="-440541"/>
                          </a:stretch>
                        </a:blipFill>
                      </a:tcPr>
                    </a:tc>
                    <a:tc>
                      <a:txBody>
                        <a:bodyPr/>
                        <a:lstStyle/>
                        <a:p>
                          <a:endParaRPr lang="en-US"/>
                        </a:p>
                      </a:txBody>
                      <a:tcPr marL="9525" marR="9525" marT="9525" marB="0" anchor="b">
                        <a:blipFill>
                          <a:blip r:embed="rId3"/>
                          <a:stretch>
                            <a:fillRect l="-448438" t="-200000" r="-3125"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3"/>
                          <a:stretch>
                            <a:fillRect l="-50794" t="-300000" r="-409524" b="-340541"/>
                          </a:stretch>
                        </a:blipFill>
                      </a:tcPr>
                    </a:tc>
                    <a:tc>
                      <a:txBody>
                        <a:bodyPr/>
                        <a:lstStyle/>
                        <a:p>
                          <a:endParaRPr lang="en-US"/>
                        </a:p>
                      </a:txBody>
                      <a:tcPr marL="9525" marR="9525" marT="9525" marB="0" anchor="b">
                        <a:blipFill>
                          <a:blip r:embed="rId3"/>
                          <a:stretch>
                            <a:fillRect l="-148438" t="-300000" r="-303125" b="-34054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148438" t="-400000" r="-303125" b="-240541"/>
                          </a:stretch>
                        </a:blipFill>
                      </a:tcPr>
                    </a:tc>
                    <a:tc>
                      <a:txBody>
                        <a:bodyPr/>
                        <a:lstStyle/>
                        <a:p>
                          <a:endParaRPr lang="en-US"/>
                        </a:p>
                      </a:txBody>
                      <a:tcPr marL="9525" marR="9525" marT="9525" marB="0" anchor="b">
                        <a:blipFill>
                          <a:blip r:embed="rId3"/>
                          <a:stretch>
                            <a:fillRect l="-248438" t="-400000" r="-203125" b="-240541"/>
                          </a:stretch>
                        </a:blipFil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148438" t="-513889" r="-303125" b="-147222"/>
                          </a:stretch>
                        </a:blip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348438" t="-513889" r="-103125" b="-147222"/>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148438" t="-597297" r="-303125"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448438" t="-597297" r="-3125"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1" name="Table 60"/>
              <p:cNvGraphicFramePr>
                <a:graphicFrameLocks noGrp="1"/>
              </p:cNvGraphicFramePr>
              <p:nvPr>
                <p:extLst>
                  <p:ext uri="{D42A27DB-BD31-4B8C-83A1-F6EECF244321}">
                    <p14:modId xmlns:p14="http://schemas.microsoft.com/office/powerpoint/2010/main" val="91424448"/>
                  </p:ext>
                </p:extLst>
              </p:nvPr>
            </p:nvGraphicFramePr>
            <p:xfrm>
              <a:off x="2497536" y="3950732"/>
              <a:ext cx="2195945" cy="1549853"/>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61" name="Table 60"/>
              <p:cNvGraphicFramePr>
                <a:graphicFrameLocks noGrp="1"/>
              </p:cNvGraphicFramePr>
              <p:nvPr>
                <p:extLst>
                  <p:ext uri="{D42A27DB-BD31-4B8C-83A1-F6EECF244321}">
                    <p14:modId xmlns:p14="http://schemas.microsoft.com/office/powerpoint/2010/main" val="91424448"/>
                  </p:ext>
                </p:extLst>
              </p:nvPr>
            </p:nvGraphicFramePr>
            <p:xfrm>
              <a:off x="2497536" y="3950732"/>
              <a:ext cx="2195945" cy="1549853"/>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69" t="-205556" r="-410769" b="-452778"/>
                          </a:stretch>
                        </a:blipFill>
                      </a:tcPr>
                    </a:tc>
                    <a:tc>
                      <a:txBody>
                        <a:bodyPr/>
                        <a:lstStyle/>
                        <a:p>
                          <a:endParaRPr lang="en-US"/>
                        </a:p>
                      </a:txBody>
                      <a:tcPr marL="9525" marR="9525" marT="9525" marB="0" anchor="b">
                        <a:blipFill>
                          <a:blip r:embed="rId4"/>
                          <a:stretch>
                            <a:fillRect l="-148485" t="-205556" r="-304545" b="-452778"/>
                          </a:stretch>
                        </a:blipFill>
                      </a:tcPr>
                    </a:tc>
                    <a:tc>
                      <a:txBody>
                        <a:bodyPr/>
                        <a:lstStyle/>
                        <a:p>
                          <a:endParaRPr lang="en-US"/>
                        </a:p>
                      </a:txBody>
                      <a:tcPr marL="9525" marR="9525" marT="9525" marB="0" anchor="b">
                        <a:blipFill>
                          <a:blip r:embed="rId4"/>
                          <a:stretch>
                            <a:fillRect l="-248485" t="-205556" r="-204545" b="-452778"/>
                          </a:stretch>
                        </a:blipFill>
                      </a:tcPr>
                    </a:tc>
                    <a:tc>
                      <a:txBody>
                        <a:bodyPr/>
                        <a:lstStyle/>
                        <a:p>
                          <a:endParaRPr lang="en-US"/>
                        </a:p>
                      </a:txBody>
                      <a:tcPr marL="9525" marR="9525" marT="9525" marB="0" anchor="b">
                        <a:blipFill>
                          <a:blip r:embed="rId4"/>
                          <a:stretch>
                            <a:fillRect l="-348485" t="-205556" r="-104545" b="-452778"/>
                          </a:stretch>
                        </a:blipFill>
                      </a:tcPr>
                    </a:tc>
                    <a:tc>
                      <a:txBody>
                        <a:bodyPr/>
                        <a:lstStyle/>
                        <a:p>
                          <a:endParaRPr lang="en-US"/>
                        </a:p>
                      </a:txBody>
                      <a:tcPr marL="9525" marR="9525" marT="9525" marB="0" anchor="b">
                        <a:blipFill>
                          <a:blip r:embed="rId4"/>
                          <a:stretch>
                            <a:fillRect l="-448485" t="-205556" r="-4545" b="-452778"/>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148485" t="-297297" r="-304545" b="-340541"/>
                          </a:stretch>
                        </a:blipFill>
                      </a:tcPr>
                    </a:tc>
                    <a:tc>
                      <a:txBody>
                        <a:bodyPr/>
                        <a:lstStyle/>
                        <a:p>
                          <a:endParaRPr lang="en-US"/>
                        </a:p>
                      </a:txBody>
                      <a:tcPr marL="9525" marR="9525" marT="9525" marB="0" anchor="b">
                        <a:blipFill>
                          <a:blip r:embed="rId4"/>
                          <a:stretch>
                            <a:fillRect l="-248485" t="-297297" r="-204545" b="-340541"/>
                          </a:stretch>
                        </a:blipFill>
                      </a:tcPr>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69" t="-397297" r="-410769" b="-240541"/>
                          </a:stretch>
                        </a:blipFill>
                      </a:tcPr>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248485" t="-397297" r="-204545" b="-240541"/>
                          </a:stretch>
                        </a:blipFil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248485" t="-511111" r="-204545" b="-147222"/>
                          </a:stretch>
                        </a:blipFill>
                      </a:tcPr>
                    </a:tc>
                    <a:tc>
                      <a:txBody>
                        <a:bodyPr/>
                        <a:lstStyle/>
                        <a:p>
                          <a:endParaRPr lang="en-US"/>
                        </a:p>
                      </a:txBody>
                      <a:tcPr marL="9525" marR="9525" marT="9525" marB="0" anchor="b">
                        <a:blipFill>
                          <a:blip r:embed="rId4"/>
                          <a:stretch>
                            <a:fillRect l="-348485" t="-511111" r="-104545" b="-147222"/>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248485" t="-594595" r="-204545"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448485" t="-594595" r="-4545"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sp>
            <p:nvSpPr>
              <p:cNvPr id="29" name="TextBox 28"/>
              <p:cNvSpPr txBox="1"/>
              <p:nvPr/>
            </p:nvSpPr>
            <p:spPr>
              <a:xfrm>
                <a:off x="5375081" y="1796534"/>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75081" y="1796534"/>
                <a:ext cx="3440875" cy="369332"/>
              </a:xfrm>
              <a:prstGeom prst="rect">
                <a:avLst/>
              </a:prstGeom>
              <a:blipFill rotWithShape="1">
                <a:blip r:embed="rId5"/>
                <a:stretch>
                  <a:fillRect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263996" y="6014336"/>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47</m:t>
                      </m:r>
                      <m:r>
                        <a:rPr lang="en-US" sz="1400" b="0" i="1" smtClean="0">
                          <a:latin typeface="Cambria Math"/>
                        </a:rPr>
                        <m:t>+1</m:t>
                      </m:r>
                      <m:r>
                        <a:rPr lang="en-US" sz="1400" b="0" i="1" smtClean="0">
                          <a:latin typeface="Cambria Math" panose="02040503050406030204" pitchFamily="18" charset="0"/>
                        </a:rPr>
                        <m:t>5</m:t>
                      </m:r>
                      <m:r>
                        <a:rPr lang="en-US" sz="1400" b="0" i="1" smtClean="0">
                          <a:latin typeface="Cambria Math"/>
                        </a:rPr>
                        <m:t>+0</m:t>
                      </m:r>
                    </m:oMath>
                  </m:oMathPara>
                </a14:m>
                <a:endParaRPr lang="en-US" sz="1400" dirty="0"/>
              </a:p>
            </p:txBody>
          </p:sp>
        </mc:Choice>
        <mc:Fallback>
          <p:sp>
            <p:nvSpPr>
              <p:cNvPr id="63" name="TextBox 62"/>
              <p:cNvSpPr txBox="1">
                <a:spLocks noRot="1" noChangeAspect="1" noMove="1" noResize="1" noEditPoints="1" noAdjustHandles="1" noChangeArrowheads="1" noChangeShapeType="1" noTextEdit="1"/>
              </p:cNvSpPr>
              <p:nvPr/>
            </p:nvSpPr>
            <p:spPr>
              <a:xfrm>
                <a:off x="263996" y="6014336"/>
                <a:ext cx="221872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TextBox 65"/>
              <p:cNvSpPr txBox="1"/>
              <p:nvPr/>
            </p:nvSpPr>
            <p:spPr>
              <a:xfrm>
                <a:off x="2109040" y="3563587"/>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(1,2)=62</m:t>
                      </m:r>
                    </m:oMath>
                  </m:oMathPara>
                </a14:m>
                <a:endParaRPr lang="en-US" sz="1400" dirty="0"/>
              </a:p>
            </p:txBody>
          </p:sp>
        </mc:Choice>
        <mc:Fallback>
          <p:sp>
            <p:nvSpPr>
              <p:cNvPr id="66" name="TextBox 65"/>
              <p:cNvSpPr txBox="1">
                <a:spLocks noRot="1" noChangeAspect="1" noMove="1" noResize="1" noEditPoints="1" noAdjustHandles="1" noChangeArrowheads="1" noChangeShapeType="1" noTextEdit="1"/>
              </p:cNvSpPr>
              <p:nvPr/>
            </p:nvSpPr>
            <p:spPr>
              <a:xfrm>
                <a:off x="2109040" y="3563587"/>
                <a:ext cx="1291925" cy="307777"/>
              </a:xfrm>
              <a:prstGeom prst="rect">
                <a:avLst/>
              </a:prstGeom>
              <a:blipFill>
                <a:blip r:embed="rId7"/>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2464782" y="6014336"/>
                <a:ext cx="1998817"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3</m:t>
                          </m:r>
                        </m:e>
                      </m:d>
                      <m:r>
                        <a:rPr lang="en-US" sz="1400" i="1">
                          <a:latin typeface="Cambria Math"/>
                        </a:rPr>
                        <m:t>=</m:t>
                      </m:r>
                      <m:r>
                        <a:rPr lang="en-US" sz="1400" b="0" i="1" smtClean="0">
                          <a:latin typeface="Cambria Math" panose="02040503050406030204" pitchFamily="18" charset="0"/>
                        </a:rPr>
                        <m:t>47</m:t>
                      </m:r>
                      <m:r>
                        <a:rPr lang="en-US" sz="1400" i="1">
                          <a:latin typeface="Cambria Math"/>
                        </a:rPr>
                        <m:t>+</m:t>
                      </m:r>
                      <m:r>
                        <a:rPr lang="en-US" sz="1400" i="1" smtClean="0">
                          <a:latin typeface="Cambria Math" panose="02040503050406030204" pitchFamily="18" charset="0"/>
                        </a:rPr>
                        <m:t>1</m:t>
                      </m:r>
                      <m:r>
                        <a:rPr lang="en-US" sz="1400" i="1">
                          <a:latin typeface="Cambria Math"/>
                        </a:rPr>
                        <m:t>+</m:t>
                      </m:r>
                      <m:r>
                        <a:rPr lang="en-US" sz="1400" b="0" i="1" smtClean="0">
                          <a:latin typeface="Cambria Math" panose="02040503050406030204" pitchFamily="18" charset="0"/>
                        </a:rPr>
                        <m:t>15</m:t>
                      </m:r>
                    </m:oMath>
                  </m:oMathPara>
                </a14:m>
                <a:endParaRPr lang="en-US" sz="1400" dirty="0"/>
              </a:p>
            </p:txBody>
          </p:sp>
        </mc:Choice>
        <mc:Fallback>
          <p:sp>
            <p:nvSpPr>
              <p:cNvPr id="33" name="Rectangle 32"/>
              <p:cNvSpPr>
                <a:spLocks noRot="1" noChangeAspect="1" noMove="1" noResize="1" noEditPoints="1" noAdjustHandles="1" noChangeArrowheads="1" noChangeShapeType="1" noTextEdit="1"/>
              </p:cNvSpPr>
              <p:nvPr/>
            </p:nvSpPr>
            <p:spPr>
              <a:xfrm>
                <a:off x="2464782" y="6014336"/>
                <a:ext cx="1998817"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3355949" y="3586796"/>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(1,3)=63</m:t>
                      </m:r>
                    </m:oMath>
                  </m:oMathPara>
                </a14:m>
                <a:endParaRPr lang="en-US" sz="1400" dirty="0"/>
              </a:p>
            </p:txBody>
          </p:sp>
        </mc:Choice>
        <mc:Fallback>
          <p:sp>
            <p:nvSpPr>
              <p:cNvPr id="68" name="TextBox 67"/>
              <p:cNvSpPr txBox="1">
                <a:spLocks noRot="1" noChangeAspect="1" noMove="1" noResize="1" noEditPoints="1" noAdjustHandles="1" noChangeArrowheads="1" noChangeShapeType="1" noTextEdit="1"/>
              </p:cNvSpPr>
              <p:nvPr/>
            </p:nvSpPr>
            <p:spPr>
              <a:xfrm>
                <a:off x="3355949" y="3586796"/>
                <a:ext cx="1291925" cy="307777"/>
              </a:xfrm>
              <a:prstGeom prst="rect">
                <a:avLst/>
              </a:prstGeom>
              <a:blipFill>
                <a:blip r:embed="rId9"/>
                <a:stretch>
                  <a:fillRect b="-78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9" name="Table 68"/>
              <p:cNvGraphicFramePr>
                <a:graphicFrameLocks noGrp="1"/>
              </p:cNvGraphicFramePr>
              <p:nvPr>
                <p:extLst>
                  <p:ext uri="{D42A27DB-BD31-4B8C-83A1-F6EECF244321}">
                    <p14:modId xmlns:p14="http://schemas.microsoft.com/office/powerpoint/2010/main" val="287000499"/>
                  </p:ext>
                </p:extLst>
              </p:nvPr>
            </p:nvGraphicFramePr>
            <p:xfrm>
              <a:off x="4725149" y="395885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69" name="Table 68"/>
              <p:cNvGraphicFramePr>
                <a:graphicFrameLocks noGrp="1"/>
              </p:cNvGraphicFramePr>
              <p:nvPr>
                <p:extLst>
                  <p:ext uri="{D42A27DB-BD31-4B8C-83A1-F6EECF244321}">
                    <p14:modId xmlns:p14="http://schemas.microsoft.com/office/powerpoint/2010/main" val="287000499"/>
                  </p:ext>
                </p:extLst>
              </p:nvPr>
            </p:nvGraphicFramePr>
            <p:xfrm>
              <a:off x="4725149" y="395885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0"/>
                          <a:stretch>
                            <a:fillRect l="-48333" t="-200000" r="-398333" b="-440541"/>
                          </a:stretch>
                        </a:blipFill>
                      </a:tcPr>
                    </a:tc>
                    <a:tc>
                      <a:txBody>
                        <a:bodyPr/>
                        <a:lstStyle/>
                        <a:p>
                          <a:endParaRPr lang="en-US"/>
                        </a:p>
                      </a:txBody>
                      <a:tcPr marL="9525" marR="9525" marT="9525" marB="0" anchor="b">
                        <a:blipFill>
                          <a:blip r:embed="rId10"/>
                          <a:stretch>
                            <a:fillRect l="-150847" t="-200000" r="-305085" b="-440541"/>
                          </a:stretch>
                        </a:blipFill>
                      </a:tcPr>
                    </a:tc>
                    <a:tc>
                      <a:txBody>
                        <a:bodyPr/>
                        <a:lstStyle/>
                        <a:p>
                          <a:endParaRPr lang="en-US"/>
                        </a:p>
                      </a:txBody>
                      <a:tcPr marL="9525" marR="9525" marT="9525" marB="0" anchor="b">
                        <a:blipFill>
                          <a:blip r:embed="rId10"/>
                          <a:stretch>
                            <a:fillRect l="-250847" t="-200000" r="-205085" b="-440541"/>
                          </a:stretch>
                        </a:blipFill>
                      </a:tcPr>
                    </a:tc>
                    <a:tc>
                      <a:txBody>
                        <a:bodyPr/>
                        <a:lstStyle/>
                        <a:p>
                          <a:endParaRPr lang="en-US"/>
                        </a:p>
                      </a:txBody>
                      <a:tcPr marL="9525" marR="9525" marT="9525" marB="0" anchor="b">
                        <a:blipFill>
                          <a:blip r:embed="rId10"/>
                          <a:stretch>
                            <a:fillRect l="-345000" t="-200000" r="-101667" b="-440541"/>
                          </a:stretch>
                        </a:blipFill>
                      </a:tcPr>
                    </a:tc>
                    <a:tc>
                      <a:txBody>
                        <a:bodyPr/>
                        <a:lstStyle/>
                        <a:p>
                          <a:endParaRPr lang="en-US"/>
                        </a:p>
                      </a:txBody>
                      <a:tcPr marL="9525" marR="9525" marT="9525" marB="0" anchor="b">
                        <a:blipFill>
                          <a:blip r:embed="rId10"/>
                          <a:stretch>
                            <a:fillRect l="-452542" t="-200000" r="-3390"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150847" t="-300000" r="-305085" b="-340541"/>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345000" t="-300000" r="-101667" b="-340541"/>
                          </a:stretch>
                        </a:blipFill>
                      </a:tcPr>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250847" t="-411111" r="-205085" b="-250000"/>
                          </a:stretch>
                        </a:blipFill>
                      </a:tcPr>
                    </a:tc>
                    <a:tc>
                      <a:txBody>
                        <a:bodyPr/>
                        <a:lstStyle/>
                        <a:p>
                          <a:endParaRPr lang="en-US"/>
                        </a:p>
                      </a:txBody>
                      <a:tcPr marL="9525" marR="9525" marT="9525" marB="0" anchor="b">
                        <a:blipFill>
                          <a:blip r:embed="rId10"/>
                          <a:stretch>
                            <a:fillRect l="-345000" t="-411111" r="-101667" b="-2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0"/>
                          <a:stretch>
                            <a:fillRect l="-48333" t="-497297" r="-398333" b="-143243"/>
                          </a:stretch>
                        </a:blipFill>
                      </a:tcPr>
                    </a:tc>
                    <a:tc>
                      <a:txBody>
                        <a:bodyPr/>
                        <a:lstStyle/>
                        <a:p>
                          <a:pPr algn="ctr" fontAlgn="b"/>
                          <a:r>
                            <a:rPr lang="en-US" sz="1400" u="none" strike="noStrike" dirty="0">
                              <a:effectLst/>
                            </a:rPr>
                            <a:t>43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345000" t="-497297" r="-101667" b="-1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345000" t="-597297" r="-101667" b="-43243"/>
                          </a:stretch>
                        </a:blipFill>
                      </a:tcPr>
                    </a:tc>
                    <a:tc>
                      <a:txBody>
                        <a:bodyPr/>
                        <a:lstStyle/>
                        <a:p>
                          <a:endParaRPr lang="en-US"/>
                        </a:p>
                      </a:txBody>
                      <a:tcPr marL="9525" marR="9525" marT="9525" marB="0" anchor="b">
                        <a:blipFill>
                          <a:blip r:embed="rId10"/>
                          <a:stretch>
                            <a:fillRect l="-452542" t="-597297" r="-3390"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70" name="Table 69"/>
              <p:cNvGraphicFramePr>
                <a:graphicFrameLocks noGrp="1"/>
              </p:cNvGraphicFramePr>
              <p:nvPr>
                <p:extLst>
                  <p:ext uri="{D42A27DB-BD31-4B8C-83A1-F6EECF244321}">
                    <p14:modId xmlns:p14="http://schemas.microsoft.com/office/powerpoint/2010/main" val="2391640046"/>
                  </p:ext>
                </p:extLst>
              </p:nvPr>
            </p:nvGraphicFramePr>
            <p:xfrm>
              <a:off x="6685819" y="3962607"/>
              <a:ext cx="2195945" cy="1549853"/>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16</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11</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70" name="Table 69"/>
              <p:cNvGraphicFramePr>
                <a:graphicFrameLocks noGrp="1"/>
              </p:cNvGraphicFramePr>
              <p:nvPr>
                <p:extLst>
                  <p:ext uri="{D42A27DB-BD31-4B8C-83A1-F6EECF244321}">
                    <p14:modId xmlns:p14="http://schemas.microsoft.com/office/powerpoint/2010/main" val="2391640046"/>
                  </p:ext>
                </p:extLst>
              </p:nvPr>
            </p:nvGraphicFramePr>
            <p:xfrm>
              <a:off x="6685819" y="3962607"/>
              <a:ext cx="2195945" cy="1549853"/>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1"/>
                          <a:stretch>
                            <a:fillRect l="-50769" t="-205556" r="-410769" b="-452778"/>
                          </a:stretch>
                        </a:blipFill>
                      </a:tcPr>
                    </a:tc>
                    <a:tc>
                      <a:txBody>
                        <a:bodyPr/>
                        <a:lstStyle/>
                        <a:p>
                          <a:endParaRPr lang="en-US"/>
                        </a:p>
                      </a:txBody>
                      <a:tcPr marL="9525" marR="9525" marT="9525" marB="0" anchor="b">
                        <a:blipFill>
                          <a:blip r:embed="rId11"/>
                          <a:stretch>
                            <a:fillRect l="-148485" t="-205556" r="-304545" b="-452778"/>
                          </a:stretch>
                        </a:blipFill>
                      </a:tcPr>
                    </a:tc>
                    <a:tc>
                      <a:txBody>
                        <a:bodyPr/>
                        <a:lstStyle/>
                        <a:p>
                          <a:endParaRPr lang="en-US"/>
                        </a:p>
                      </a:txBody>
                      <a:tcPr marL="9525" marR="9525" marT="9525" marB="0" anchor="b">
                        <a:blipFill>
                          <a:blip r:embed="rId11"/>
                          <a:stretch>
                            <a:fillRect l="-248485" t="-205556" r="-204545" b="-452778"/>
                          </a:stretch>
                        </a:blipFill>
                      </a:tcPr>
                    </a:tc>
                    <a:tc>
                      <a:txBody>
                        <a:bodyPr/>
                        <a:lstStyle/>
                        <a:p>
                          <a:endParaRPr lang="en-US"/>
                        </a:p>
                      </a:txBody>
                      <a:tcPr marL="9525" marR="9525" marT="9525" marB="0" anchor="b">
                        <a:blipFill>
                          <a:blip r:embed="rId11"/>
                          <a:stretch>
                            <a:fillRect l="-348485" t="-205556" r="-104545" b="-452778"/>
                          </a:stretch>
                        </a:blipFill>
                      </a:tcPr>
                    </a:tc>
                    <a:tc>
                      <a:txBody>
                        <a:bodyPr/>
                        <a:lstStyle/>
                        <a:p>
                          <a:endParaRPr lang="en-US"/>
                        </a:p>
                      </a:txBody>
                      <a:tcPr marL="9525" marR="9525" marT="9525" marB="0" anchor="b">
                        <a:blipFill>
                          <a:blip r:embed="rId11"/>
                          <a:stretch>
                            <a:fillRect l="-448485" t="-205556" r="-4545" b="-452778"/>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148485" t="-297297" r="-304545" b="-340541"/>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448485" t="-297297" r="-4545" b="-340541"/>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16</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11</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248485" t="-397297" r="-204545" b="-24054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448485" t="-397297" r="-4545" b="-240541"/>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348485" t="-511111" r="-104545" b="-147222"/>
                          </a:stretch>
                        </a:blipFill>
                      </a:tcPr>
                    </a:tc>
                    <a:tc>
                      <a:txBody>
                        <a:bodyPr/>
                        <a:lstStyle/>
                        <a:p>
                          <a:endParaRPr lang="en-US"/>
                        </a:p>
                      </a:txBody>
                      <a:tcPr marL="9525" marR="9525" marT="9525" marB="0" anchor="b">
                        <a:blipFill>
                          <a:blip r:embed="rId11"/>
                          <a:stretch>
                            <a:fillRect l="-448485" t="-511111" r="-4545" b="-147222"/>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1"/>
                          <a:stretch>
                            <a:fillRect l="-50769" t="-594595" r="-410769"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448485" t="-594595" r="-4545"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sp>
            <p:nvSpPr>
              <p:cNvPr id="71" name="Rectangle 70"/>
              <p:cNvSpPr/>
              <p:nvPr/>
            </p:nvSpPr>
            <p:spPr>
              <a:xfrm>
                <a:off x="4693481" y="6031367"/>
                <a:ext cx="1899431"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m:t>
                          </m:r>
                        </m:e>
                      </m:d>
                      <m:r>
                        <a:rPr lang="en-US" sz="1400" i="1">
                          <a:latin typeface="Cambria Math"/>
                        </a:rPr>
                        <m:t>=</m:t>
                      </m:r>
                      <m:r>
                        <a:rPr lang="en-US" sz="1400" b="0" i="1" smtClean="0">
                          <a:latin typeface="Cambria Math" panose="02040503050406030204" pitchFamily="18" charset="0"/>
                        </a:rPr>
                        <m:t>47</m:t>
                      </m:r>
                      <m:r>
                        <a:rPr lang="en-US" sz="1400" i="1">
                          <a:latin typeface="Cambria Math"/>
                        </a:rPr>
                        <m:t>+</m:t>
                      </m:r>
                      <m:r>
                        <a:rPr lang="en-US" sz="1400" b="0" i="1" smtClean="0">
                          <a:latin typeface="Cambria Math" panose="02040503050406030204" pitchFamily="18" charset="0"/>
                        </a:rPr>
                        <m:t>1</m:t>
                      </m:r>
                      <m:r>
                        <a:rPr lang="en-US" sz="1400" i="1">
                          <a:latin typeface="Cambria Math"/>
                        </a:rPr>
                        <m:t>+</m:t>
                      </m:r>
                      <m:r>
                        <a:rPr lang="en-US" sz="1400" b="0" i="1" smtClean="0">
                          <a:latin typeface="Cambria Math" panose="02040503050406030204" pitchFamily="18" charset="0"/>
                        </a:rPr>
                        <m:t>3</m:t>
                      </m:r>
                    </m:oMath>
                  </m:oMathPara>
                </a14:m>
                <a:endParaRPr lang="en-US" sz="1400" dirty="0"/>
              </a:p>
            </p:txBody>
          </p:sp>
        </mc:Choice>
        <mc:Fallback>
          <p:sp>
            <p:nvSpPr>
              <p:cNvPr id="71" name="Rectangle 70"/>
              <p:cNvSpPr>
                <a:spLocks noRot="1" noChangeAspect="1" noMove="1" noResize="1" noEditPoints="1" noAdjustHandles="1" noChangeArrowheads="1" noChangeShapeType="1" noTextEdit="1"/>
              </p:cNvSpPr>
              <p:nvPr/>
            </p:nvSpPr>
            <p:spPr>
              <a:xfrm>
                <a:off x="4693481" y="6031367"/>
                <a:ext cx="1899431"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a:off x="4809519" y="3563586"/>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(1,4)=51</m:t>
                      </m:r>
                    </m:oMath>
                  </m:oMathPara>
                </a14:m>
                <a:endParaRPr lang="en-US" sz="1400" dirty="0"/>
              </a:p>
            </p:txBody>
          </p:sp>
        </mc:Choice>
        <mc:Fallback>
          <p:sp>
            <p:nvSpPr>
              <p:cNvPr id="73" name="TextBox 72"/>
              <p:cNvSpPr txBox="1">
                <a:spLocks noRot="1" noChangeAspect="1" noMove="1" noResize="1" noEditPoints="1" noAdjustHandles="1" noChangeArrowheads="1" noChangeShapeType="1" noTextEdit="1"/>
              </p:cNvSpPr>
              <p:nvPr/>
            </p:nvSpPr>
            <p:spPr>
              <a:xfrm>
                <a:off x="4809519" y="3563586"/>
                <a:ext cx="1291925" cy="307777"/>
              </a:xfrm>
              <a:prstGeom prst="rect">
                <a:avLst/>
              </a:prstGeom>
              <a:blipFill>
                <a:blip r:embed="rId1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Rectangle 73"/>
              <p:cNvSpPr/>
              <p:nvPr/>
            </p:nvSpPr>
            <p:spPr>
              <a:xfrm>
                <a:off x="6667607" y="6031366"/>
                <a:ext cx="1899431"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m:t>
                          </m:r>
                        </m:e>
                      </m:d>
                      <m:r>
                        <a:rPr lang="en-US" sz="1400" i="1">
                          <a:latin typeface="Cambria Math"/>
                        </a:rPr>
                        <m:t>=</m:t>
                      </m:r>
                      <m:r>
                        <a:rPr lang="en-US" sz="1400" b="0" i="1" smtClean="0">
                          <a:latin typeface="Cambria Math" panose="02040503050406030204" pitchFamily="18" charset="0"/>
                        </a:rPr>
                        <m:t>47</m:t>
                      </m:r>
                      <m:r>
                        <a:rPr lang="en-US" sz="1400" i="1">
                          <a:latin typeface="Cambria Math"/>
                        </a:rPr>
                        <m:t>+</m:t>
                      </m:r>
                      <m:r>
                        <a:rPr lang="en-US" sz="1400" b="0" i="1" smtClean="0">
                          <a:latin typeface="Cambria Math" panose="02040503050406030204" pitchFamily="18" charset="0"/>
                        </a:rPr>
                        <m:t>6</m:t>
                      </m:r>
                      <m:r>
                        <a:rPr lang="en-US" sz="1400" i="1">
                          <a:latin typeface="Cambria Math"/>
                        </a:rPr>
                        <m:t>+</m:t>
                      </m:r>
                      <m:r>
                        <a:rPr lang="en-US" sz="1400" b="0" i="1" smtClean="0">
                          <a:latin typeface="Cambria Math" panose="02040503050406030204" pitchFamily="18" charset="0"/>
                        </a:rPr>
                        <m:t>2</m:t>
                      </m:r>
                    </m:oMath>
                  </m:oMathPara>
                </a14:m>
                <a:endParaRPr lang="en-US" sz="1400" dirty="0"/>
              </a:p>
            </p:txBody>
          </p:sp>
        </mc:Choice>
        <mc:Fallback>
          <p:sp>
            <p:nvSpPr>
              <p:cNvPr id="74" name="Rectangle 73"/>
              <p:cNvSpPr>
                <a:spLocks noRot="1" noChangeAspect="1" noMove="1" noResize="1" noEditPoints="1" noAdjustHandles="1" noChangeArrowheads="1" noChangeShapeType="1" noTextEdit="1"/>
              </p:cNvSpPr>
              <p:nvPr/>
            </p:nvSpPr>
            <p:spPr>
              <a:xfrm>
                <a:off x="6667607" y="6031366"/>
                <a:ext cx="1899431"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p:cNvSpPr txBox="1"/>
              <p:nvPr/>
            </p:nvSpPr>
            <p:spPr>
              <a:xfrm>
                <a:off x="6448511" y="3549733"/>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(1,4)=55</m:t>
                      </m:r>
                    </m:oMath>
                  </m:oMathPara>
                </a14:m>
                <a:endParaRPr lang="en-US" sz="1400" dirty="0"/>
              </a:p>
            </p:txBody>
          </p:sp>
        </mc:Choice>
        <mc:Fallback>
          <p:sp>
            <p:nvSpPr>
              <p:cNvPr id="75" name="TextBox 74"/>
              <p:cNvSpPr txBox="1">
                <a:spLocks noRot="1" noChangeAspect="1" noMove="1" noResize="1" noEditPoints="1" noAdjustHandles="1" noChangeArrowheads="1" noChangeShapeType="1" noTextEdit="1"/>
              </p:cNvSpPr>
              <p:nvPr/>
            </p:nvSpPr>
            <p:spPr>
              <a:xfrm>
                <a:off x="6448511" y="3549733"/>
                <a:ext cx="1291925" cy="307777"/>
              </a:xfrm>
              <a:prstGeom prst="rect">
                <a:avLst/>
              </a:prstGeom>
              <a:blipFill>
                <a:blip r:embed="rId15"/>
                <a:stretch>
                  <a:fillRect b="-7843"/>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sp>
        <p:nvSpPr>
          <p:cNvPr id="77" name="Oval 76"/>
          <p:cNvSpPr/>
          <p:nvPr/>
        </p:nvSpPr>
        <p:spPr bwMode="auto">
          <a:xfrm>
            <a:off x="2447320" y="3127179"/>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78" name="Oval 77"/>
          <p:cNvSpPr/>
          <p:nvPr/>
        </p:nvSpPr>
        <p:spPr bwMode="auto">
          <a:xfrm>
            <a:off x="3818918" y="3109356"/>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79" name="Oval 78"/>
          <p:cNvSpPr/>
          <p:nvPr/>
        </p:nvSpPr>
        <p:spPr bwMode="auto">
          <a:xfrm>
            <a:off x="3818919" y="3110523"/>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80" name="Oval 79"/>
          <p:cNvSpPr/>
          <p:nvPr/>
        </p:nvSpPr>
        <p:spPr bwMode="auto">
          <a:xfrm>
            <a:off x="5180623" y="3104417"/>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81" name="Oval 80"/>
          <p:cNvSpPr/>
          <p:nvPr/>
        </p:nvSpPr>
        <p:spPr bwMode="auto">
          <a:xfrm>
            <a:off x="2448507" y="3127179"/>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83" name="Oval 82"/>
          <p:cNvSpPr/>
          <p:nvPr/>
        </p:nvSpPr>
        <p:spPr bwMode="auto">
          <a:xfrm>
            <a:off x="6637273" y="3092533"/>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76" name="Oval 75"/>
          <p:cNvSpPr/>
          <p:nvPr/>
        </p:nvSpPr>
        <p:spPr bwMode="auto">
          <a:xfrm>
            <a:off x="6637273" y="3092533"/>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mc:AlternateContent xmlns:mc="http://schemas.openxmlformats.org/markup-compatibility/2006">
        <mc:Choice xmlns:a14="http://schemas.microsoft.com/office/drawing/2010/main" Requires="a14">
          <p:graphicFrame>
            <p:nvGraphicFramePr>
              <p:cNvPr id="37" name="Table 36"/>
              <p:cNvGraphicFramePr>
                <a:graphicFrameLocks noGrp="1"/>
              </p:cNvGraphicFramePr>
              <p:nvPr>
                <p:extLst>
                  <p:ext uri="{D42A27DB-BD31-4B8C-83A1-F6EECF244321}">
                    <p14:modId xmlns:p14="http://schemas.microsoft.com/office/powerpoint/2010/main" val="2693132595"/>
                  </p:ext>
                </p:extLst>
              </p:nvPr>
            </p:nvGraphicFramePr>
            <p:xfrm>
              <a:off x="285288" y="1704498"/>
              <a:ext cx="2160844" cy="1560195"/>
            </p:xfrm>
            <a:graphic>
              <a:graphicData uri="http://schemas.openxmlformats.org/drawingml/2006/table">
                <a:tbl>
                  <a:tblPr>
                    <a:tableStyleId>{5C22544A-7EE6-4342-B048-85BDC9FD1C3A}</a:tableStyleId>
                  </a:tblPr>
                  <a:tblGrid>
                    <a:gridCol w="188779">
                      <a:extLst>
                        <a:ext uri="{9D8B030D-6E8A-4147-A177-3AD203B41FA5}">
                          <a16:colId xmlns:a16="http://schemas.microsoft.com/office/drawing/2014/main" val="20000"/>
                        </a:ext>
                      </a:extLst>
                    </a:gridCol>
                    <a:gridCol w="394413">
                      <a:extLst>
                        <a:ext uri="{9D8B030D-6E8A-4147-A177-3AD203B41FA5}">
                          <a16:colId xmlns:a16="http://schemas.microsoft.com/office/drawing/2014/main" val="20001"/>
                        </a:ext>
                      </a:extLst>
                    </a:gridCol>
                    <a:gridCol w="394413">
                      <a:extLst>
                        <a:ext uri="{9D8B030D-6E8A-4147-A177-3AD203B41FA5}">
                          <a16:colId xmlns:a16="http://schemas.microsoft.com/office/drawing/2014/main" val="20002"/>
                        </a:ext>
                      </a:extLst>
                    </a:gridCol>
                    <a:gridCol w="394413">
                      <a:extLst>
                        <a:ext uri="{9D8B030D-6E8A-4147-A177-3AD203B41FA5}">
                          <a16:colId xmlns:a16="http://schemas.microsoft.com/office/drawing/2014/main" val="20003"/>
                        </a:ext>
                      </a:extLst>
                    </a:gridCol>
                    <a:gridCol w="394413">
                      <a:extLst>
                        <a:ext uri="{9D8B030D-6E8A-4147-A177-3AD203B41FA5}">
                          <a16:colId xmlns:a16="http://schemas.microsoft.com/office/drawing/2014/main" val="20004"/>
                        </a:ext>
                      </a:extLst>
                    </a:gridCol>
                    <a:gridCol w="394413">
                      <a:extLst>
                        <a:ext uri="{9D8B030D-6E8A-4147-A177-3AD203B41FA5}">
                          <a16:colId xmlns:a16="http://schemas.microsoft.com/office/drawing/2014/main" val="20005"/>
                        </a:ext>
                      </a:extLst>
                    </a:gridCol>
                  </a:tblGrid>
                  <a:tr h="202389">
                    <a:tc gridSpan="6">
                      <a:txBody>
                        <a:bodyPr/>
                        <a:lstStyle/>
                        <a:p>
                          <a:pPr algn="ctr" fontAlgn="b"/>
                          <a:endParaRPr lang="en-US" sz="14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2389">
                    <a:tc>
                      <a:txBody>
                        <a:bodyPr/>
                        <a:lstStyle/>
                        <a:p>
                          <a:pPr algn="ctr" fontAlgn="ctr"/>
                          <a:r>
                            <a:rPr lang="en-US" sz="1400" u="none" strike="noStrike" dirty="0">
                              <a:effectLst/>
                            </a:rPr>
                            <a:t>C</a:t>
                          </a:r>
                          <a:endParaRPr lang="en-US" sz="14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dirty="0">
                              <a:effectLst/>
                            </a:rPr>
                            <a:t>1</a:t>
                          </a:r>
                          <a:endParaRPr lang="en-US" sz="14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a:effectLst/>
                            </a:rPr>
                            <a:t>2</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a:effectLst/>
                            </a:rPr>
                            <a:t>3</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a:effectLst/>
                            </a:rPr>
                            <a:t>4</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dirty="0">
                              <a:effectLst/>
                            </a:rPr>
                            <a:t>5</a:t>
                          </a:r>
                          <a:endParaRPr lang="en-US" sz="14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02389">
                    <a:tc>
                      <a:txBody>
                        <a:bodyPr/>
                        <a:lstStyle/>
                        <a:p>
                          <a:pPr algn="ctr" fontAlgn="ctr"/>
                          <a:r>
                            <a:rPr lang="en-US" sz="1400" u="none" strike="noStrike">
                              <a:effectLst/>
                            </a:rPr>
                            <a:t>1</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02389">
                    <a:tc>
                      <a:txBody>
                        <a:bodyPr/>
                        <a:lstStyle/>
                        <a:p>
                          <a:pPr algn="ctr" fontAlgn="ctr"/>
                          <a:r>
                            <a:rPr lang="en-US" sz="1400" u="none" strike="noStrike">
                              <a:effectLst/>
                            </a:rPr>
                            <a:t>2</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02389">
                    <a:tc>
                      <a:txBody>
                        <a:bodyPr/>
                        <a:lstStyle/>
                        <a:p>
                          <a:pPr algn="ctr" fontAlgn="ctr"/>
                          <a:r>
                            <a:rPr lang="en-US" sz="1400" u="none" strike="noStrike">
                              <a:effectLst/>
                            </a:rPr>
                            <a:t>3</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14</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02389">
                    <a:tc>
                      <a:txBody>
                        <a:bodyPr/>
                        <a:lstStyle/>
                        <a:p>
                          <a:pPr algn="ctr" fontAlgn="ctr"/>
                          <a:r>
                            <a:rPr lang="en-US" sz="1400" u="none" strike="noStrike">
                              <a:effectLst/>
                            </a:rPr>
                            <a:t>4</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44</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02389">
                    <a:tc>
                      <a:txBody>
                        <a:bodyPr/>
                        <a:lstStyle/>
                        <a:p>
                          <a:pPr algn="ctr" fontAlgn="ctr"/>
                          <a:r>
                            <a:rPr lang="en-US" sz="1400" u="none" strike="noStrike" dirty="0">
                              <a:effectLst/>
                            </a:rPr>
                            <a:t>5</a:t>
                          </a:r>
                          <a:endParaRPr lang="en-US" sz="14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37" name="Table 36"/>
              <p:cNvGraphicFramePr>
                <a:graphicFrameLocks noGrp="1"/>
              </p:cNvGraphicFramePr>
              <p:nvPr>
                <p:extLst>
                  <p:ext uri="{D42A27DB-BD31-4B8C-83A1-F6EECF244321}">
                    <p14:modId xmlns:p14="http://schemas.microsoft.com/office/powerpoint/2010/main" val="2693132595"/>
                  </p:ext>
                </p:extLst>
              </p:nvPr>
            </p:nvGraphicFramePr>
            <p:xfrm>
              <a:off x="285288" y="1704498"/>
              <a:ext cx="2160844" cy="1560195"/>
            </p:xfrm>
            <a:graphic>
              <a:graphicData uri="http://schemas.openxmlformats.org/drawingml/2006/table">
                <a:tbl>
                  <a:tblPr>
                    <a:tableStyleId>{5C22544A-7EE6-4342-B048-85BDC9FD1C3A}</a:tableStyleId>
                  </a:tblPr>
                  <a:tblGrid>
                    <a:gridCol w="188779">
                      <a:extLst>
                        <a:ext uri="{9D8B030D-6E8A-4147-A177-3AD203B41FA5}">
                          <a16:colId xmlns:a16="http://schemas.microsoft.com/office/drawing/2014/main" val="20000"/>
                        </a:ext>
                      </a:extLst>
                    </a:gridCol>
                    <a:gridCol w="394413">
                      <a:extLst>
                        <a:ext uri="{9D8B030D-6E8A-4147-A177-3AD203B41FA5}">
                          <a16:colId xmlns:a16="http://schemas.microsoft.com/office/drawing/2014/main" val="20001"/>
                        </a:ext>
                      </a:extLst>
                    </a:gridCol>
                    <a:gridCol w="394413">
                      <a:extLst>
                        <a:ext uri="{9D8B030D-6E8A-4147-A177-3AD203B41FA5}">
                          <a16:colId xmlns:a16="http://schemas.microsoft.com/office/drawing/2014/main" val="20002"/>
                        </a:ext>
                      </a:extLst>
                    </a:gridCol>
                    <a:gridCol w="394413">
                      <a:extLst>
                        <a:ext uri="{9D8B030D-6E8A-4147-A177-3AD203B41FA5}">
                          <a16:colId xmlns:a16="http://schemas.microsoft.com/office/drawing/2014/main" val="20003"/>
                        </a:ext>
                      </a:extLst>
                    </a:gridCol>
                    <a:gridCol w="394413">
                      <a:extLst>
                        <a:ext uri="{9D8B030D-6E8A-4147-A177-3AD203B41FA5}">
                          <a16:colId xmlns:a16="http://schemas.microsoft.com/office/drawing/2014/main" val="20004"/>
                        </a:ext>
                      </a:extLst>
                    </a:gridCol>
                    <a:gridCol w="394413">
                      <a:extLst>
                        <a:ext uri="{9D8B030D-6E8A-4147-A177-3AD203B41FA5}">
                          <a16:colId xmlns:a16="http://schemas.microsoft.com/office/drawing/2014/main" val="20005"/>
                        </a:ext>
                      </a:extLst>
                    </a:gridCol>
                  </a:tblGrid>
                  <a:tr h="222885">
                    <a:tc gridSpan="6">
                      <a:txBody>
                        <a:bodyPr/>
                        <a:lstStyle/>
                        <a:p>
                          <a:pPr algn="ctr" fontAlgn="b"/>
                          <a:endParaRPr lang="en-US" sz="14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2885">
                    <a:tc>
                      <a:txBody>
                        <a:bodyPr/>
                        <a:lstStyle/>
                        <a:p>
                          <a:pPr algn="ctr" fontAlgn="ctr"/>
                          <a:r>
                            <a:rPr lang="en-US" sz="1400" u="none" strike="noStrike" dirty="0">
                              <a:effectLst/>
                            </a:rPr>
                            <a:t>C</a:t>
                          </a:r>
                          <a:endParaRPr lang="en-US" sz="14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dirty="0">
                              <a:effectLst/>
                            </a:rPr>
                            <a:t>1</a:t>
                          </a:r>
                          <a:endParaRPr lang="en-US" sz="14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a:effectLst/>
                            </a:rPr>
                            <a:t>2</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a:effectLst/>
                            </a:rPr>
                            <a:t>3</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a:effectLst/>
                            </a:rPr>
                            <a:t>4</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dirty="0">
                              <a:effectLst/>
                            </a:rPr>
                            <a:t>5</a:t>
                          </a:r>
                          <a:endParaRPr lang="en-US" sz="14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400" u="none" strike="noStrike">
                              <a:effectLst/>
                            </a:rPr>
                            <a:t>1</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6"/>
                          <a:stretch>
                            <a:fillRect l="-49231" t="-200000" r="-403077" b="-445946"/>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22885">
                    <a:tc>
                      <a:txBody>
                        <a:bodyPr/>
                        <a:lstStyle/>
                        <a:p>
                          <a:pPr algn="ctr" fontAlgn="ctr"/>
                          <a:r>
                            <a:rPr lang="en-US" sz="1400" u="none" strike="noStrike">
                              <a:effectLst/>
                            </a:rPr>
                            <a:t>2</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149231" t="-300000" r="-303077" b="-345946"/>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400" u="none" strike="noStrike">
                              <a:effectLst/>
                            </a:rPr>
                            <a:t>3</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14</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249231" t="-400000" r="-203077" b="-245946"/>
                          </a:stretch>
                        </a:blipFil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400" u="none" strike="noStrike">
                              <a:effectLst/>
                            </a:rPr>
                            <a:t>4</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44</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349231" t="-513889" r="-103077" b="-152778"/>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400" u="none" strike="noStrike" dirty="0">
                              <a:effectLst/>
                            </a:rPr>
                            <a:t>5</a:t>
                          </a:r>
                          <a:endParaRPr lang="en-US" sz="14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449231" t="-597297" r="-3077" b="-48649"/>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sp>
            <p:nvSpPr>
              <p:cNvPr id="38" name="TextBox 37"/>
              <p:cNvSpPr txBox="1"/>
              <p:nvPr/>
            </p:nvSpPr>
            <p:spPr>
              <a:xfrm>
                <a:off x="246062" y="552676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12</m:t>
                      </m:r>
                    </m:oMath>
                  </m:oMathPara>
                </a14:m>
                <a:endParaRPr lang="en-US" sz="1400" dirty="0"/>
              </a:p>
            </p:txBody>
          </p:sp>
        </mc:Choice>
        <mc:Fallback>
          <p:sp>
            <p:nvSpPr>
              <p:cNvPr id="38" name="TextBox 37"/>
              <p:cNvSpPr txBox="1">
                <a:spLocks noRot="1" noChangeAspect="1" noMove="1" noResize="1" noEditPoints="1" noAdjustHandles="1" noChangeArrowheads="1" noChangeShapeType="1" noTextEdit="1"/>
              </p:cNvSpPr>
              <p:nvPr/>
            </p:nvSpPr>
            <p:spPr>
              <a:xfrm>
                <a:off x="246062" y="5526761"/>
                <a:ext cx="2218720"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249319" y="5767732"/>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3</m:t>
                      </m:r>
                    </m:oMath>
                  </m:oMathPara>
                </a14:m>
                <a:endParaRPr lang="en-US" sz="1400" dirty="0"/>
              </a:p>
            </p:txBody>
          </p:sp>
        </mc:Choice>
        <mc:Fallback>
          <p:sp>
            <p:nvSpPr>
              <p:cNvPr id="39" name="TextBox 38"/>
              <p:cNvSpPr txBox="1">
                <a:spLocks noRot="1" noChangeAspect="1" noMove="1" noResize="1" noEditPoints="1" noAdjustHandles="1" noChangeArrowheads="1" noChangeShapeType="1" noTextEdit="1"/>
              </p:cNvSpPr>
              <p:nvPr/>
            </p:nvSpPr>
            <p:spPr>
              <a:xfrm>
                <a:off x="249319" y="5767732"/>
                <a:ext cx="2218720"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2446162" y="548803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40" name="TextBox 39"/>
              <p:cNvSpPr txBox="1">
                <a:spLocks noRot="1" noChangeAspect="1" noMove="1" noResize="1" noEditPoints="1" noAdjustHandles="1" noChangeArrowheads="1" noChangeShapeType="1" noTextEdit="1"/>
              </p:cNvSpPr>
              <p:nvPr/>
            </p:nvSpPr>
            <p:spPr>
              <a:xfrm>
                <a:off x="2446162" y="5488031"/>
                <a:ext cx="2218720" cy="30777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2449419" y="5729002"/>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m:t>
                      </m:r>
                    </m:oMath>
                  </m:oMathPara>
                </a14:m>
                <a:endParaRPr lang="en-US" sz="1400" dirty="0"/>
              </a:p>
            </p:txBody>
          </p:sp>
        </mc:Choice>
        <mc:Fallback>
          <p:sp>
            <p:nvSpPr>
              <p:cNvPr id="41" name="TextBox 40"/>
              <p:cNvSpPr txBox="1">
                <a:spLocks noRot="1" noChangeAspect="1" noMove="1" noResize="1" noEditPoints="1" noAdjustHandles="1" noChangeArrowheads="1" noChangeShapeType="1" noTextEdit="1"/>
              </p:cNvSpPr>
              <p:nvPr/>
            </p:nvSpPr>
            <p:spPr>
              <a:xfrm>
                <a:off x="2449419" y="5729002"/>
                <a:ext cx="2218720"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4663874" y="5523575"/>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42" name="TextBox 41"/>
              <p:cNvSpPr txBox="1">
                <a:spLocks noRot="1" noChangeAspect="1" noMove="1" noResize="1" noEditPoints="1" noAdjustHandles="1" noChangeArrowheads="1" noChangeShapeType="1" noTextEdit="1"/>
              </p:cNvSpPr>
              <p:nvPr/>
            </p:nvSpPr>
            <p:spPr>
              <a:xfrm>
                <a:off x="4663874" y="5523575"/>
                <a:ext cx="2218720"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4667131" y="5764546"/>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m:t>
                      </m:r>
                    </m:oMath>
                  </m:oMathPara>
                </a14:m>
                <a:endParaRPr lang="en-US" sz="1400" dirty="0"/>
              </a:p>
            </p:txBody>
          </p:sp>
        </mc:Choice>
        <mc:Fallback>
          <p:sp>
            <p:nvSpPr>
              <p:cNvPr id="43" name="TextBox 42"/>
              <p:cNvSpPr txBox="1">
                <a:spLocks noRot="1" noChangeAspect="1" noMove="1" noResize="1" noEditPoints="1" noAdjustHandles="1" noChangeArrowheads="1" noChangeShapeType="1" noTextEdit="1"/>
              </p:cNvSpPr>
              <p:nvPr/>
            </p:nvSpPr>
            <p:spPr>
              <a:xfrm>
                <a:off x="4667131" y="5764546"/>
                <a:ext cx="2218720"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644159" y="5529194"/>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2+3</m:t>
                      </m:r>
                    </m:oMath>
                  </m:oMathPara>
                </a14:m>
                <a:endParaRPr lang="en-US" sz="1400" dirty="0"/>
              </a:p>
            </p:txBody>
          </p:sp>
        </mc:Choice>
        <mc:Fallback>
          <p:sp>
            <p:nvSpPr>
              <p:cNvPr id="44" name="TextBox 43"/>
              <p:cNvSpPr txBox="1">
                <a:spLocks noRot="1" noChangeAspect="1" noMove="1" noResize="1" noEditPoints="1" noAdjustHandles="1" noChangeArrowheads="1" noChangeShapeType="1" noTextEdit="1"/>
              </p:cNvSpPr>
              <p:nvPr/>
            </p:nvSpPr>
            <p:spPr>
              <a:xfrm>
                <a:off x="6644159" y="5529194"/>
                <a:ext cx="2218720" cy="307777"/>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647416" y="5770165"/>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m:t>
                      </m:r>
                    </m:oMath>
                  </m:oMathPara>
                </a14:m>
                <a:endParaRPr lang="en-US" sz="1400" dirty="0"/>
              </a:p>
            </p:txBody>
          </p:sp>
        </mc:Choice>
        <mc:Fallback>
          <p:sp>
            <p:nvSpPr>
              <p:cNvPr id="46" name="TextBox 45"/>
              <p:cNvSpPr txBox="1">
                <a:spLocks noRot="1" noChangeAspect="1" noMove="1" noResize="1" noEditPoints="1" noAdjustHandles="1" noChangeArrowheads="1" noChangeShapeType="1" noTextEdit="1"/>
              </p:cNvSpPr>
              <p:nvPr/>
            </p:nvSpPr>
            <p:spPr>
              <a:xfrm>
                <a:off x="6647416" y="5770165"/>
                <a:ext cx="2218720" cy="307777"/>
              </a:xfrm>
              <a:prstGeom prst="rect">
                <a:avLst/>
              </a:prstGeom>
              <a:blipFill>
                <a:blip r:embed="rId2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803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6" grpId="0"/>
      <p:bldP spid="33" grpId="0"/>
      <p:bldP spid="68" grpId="0"/>
      <p:bldP spid="71" grpId="0"/>
      <p:bldP spid="73" grpId="0"/>
      <p:bldP spid="74" grpId="0"/>
      <p:bldP spid="75" grpId="0"/>
      <p:bldP spid="77" grpId="0" animBg="1"/>
      <p:bldP spid="78" grpId="0" animBg="1"/>
      <p:bldP spid="79" grpId="0" animBg="1"/>
      <p:bldP spid="80" grpId="0" animBg="1"/>
      <p:bldP spid="81" grpId="0" animBg="1"/>
      <p:bldP spid="83" grpId="0" animBg="1"/>
      <p:bldP spid="76" grpId="0" animBg="1"/>
      <p:bldP spid="38" grpId="0"/>
      <p:bldP spid="39" grpId="0"/>
      <p:bldP spid="40" grpId="0"/>
      <p:bldP spid="41" grpId="0"/>
      <p:bldP spid="42" grpId="0"/>
      <p:bldP spid="43" grpId="0"/>
      <p:bldP spid="44" grpId="0"/>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8" name="TextBox 17"/>
              <p:cNvSpPr txBox="1"/>
              <p:nvPr/>
            </p:nvSpPr>
            <p:spPr>
              <a:xfrm>
                <a:off x="3190178" y="1760310"/>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)=47</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3190178" y="1760310"/>
                <a:ext cx="1457696" cy="369332"/>
              </a:xfrm>
              <a:prstGeom prst="rect">
                <a:avLst/>
              </a:prstGeom>
              <a:blipFill>
                <a:blip r:embed="rId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375081" y="1796534"/>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75081" y="1796534"/>
                <a:ext cx="3440875" cy="369332"/>
              </a:xfrm>
              <a:prstGeom prst="rect">
                <a:avLst/>
              </a:prstGeom>
              <a:blipFill rotWithShape="1">
                <a:blip r:embed="rId3"/>
                <a:stretch>
                  <a:fillRect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228599" y="6084556"/>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1,4,2</m:t>
                          </m:r>
                        </m:e>
                      </m:d>
                      <m:r>
                        <a:rPr lang="en-US" sz="1400" b="0" i="1" smtClean="0">
                          <a:latin typeface="Cambria Math"/>
                        </a:rPr>
                        <m:t>=</m:t>
                      </m:r>
                      <m:r>
                        <a:rPr lang="en-US" sz="1400" b="0" i="1" smtClean="0">
                          <a:latin typeface="Cambria Math" panose="02040503050406030204" pitchFamily="18" charset="0"/>
                        </a:rPr>
                        <m:t>51</m:t>
                      </m:r>
                      <m:r>
                        <a:rPr lang="en-US" sz="1400" b="0" i="1" smtClean="0">
                          <a:latin typeface="Cambria Math"/>
                        </a:rPr>
                        <m:t>+</m:t>
                      </m:r>
                      <m:r>
                        <a:rPr lang="en-US" sz="1400" b="0" i="1" smtClean="0">
                          <a:latin typeface="Cambria Math" panose="02040503050406030204" pitchFamily="18" charset="0"/>
                        </a:rPr>
                        <m:t>27</m:t>
                      </m:r>
                      <m:r>
                        <a:rPr lang="en-US" sz="1400" b="0" i="1" smtClean="0">
                          <a:latin typeface="Cambria Math"/>
                        </a:rPr>
                        <m:t>+</m:t>
                      </m:r>
                      <m:r>
                        <a:rPr lang="en-US" sz="1400" b="0" i="1" smtClean="0">
                          <a:latin typeface="Cambria Math" panose="02040503050406030204" pitchFamily="18" charset="0"/>
                        </a:rPr>
                        <m:t>43</m:t>
                      </m:r>
                    </m:oMath>
                  </m:oMathPara>
                </a14:m>
                <a:endParaRPr lang="en-US" sz="1400" dirty="0"/>
              </a:p>
            </p:txBody>
          </p:sp>
        </mc:Choice>
        <mc:Fallback>
          <p:sp>
            <p:nvSpPr>
              <p:cNvPr id="63" name="TextBox 62"/>
              <p:cNvSpPr txBox="1">
                <a:spLocks noRot="1" noChangeAspect="1" noMove="1" noResize="1" noEditPoints="1" noAdjustHandles="1" noChangeArrowheads="1" noChangeShapeType="1" noTextEdit="1"/>
              </p:cNvSpPr>
              <p:nvPr/>
            </p:nvSpPr>
            <p:spPr>
              <a:xfrm>
                <a:off x="228599" y="6084556"/>
                <a:ext cx="221872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TextBox 65"/>
              <p:cNvSpPr txBox="1"/>
              <p:nvPr/>
            </p:nvSpPr>
            <p:spPr>
              <a:xfrm>
                <a:off x="2109040" y="3563587"/>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(1,2)=62</m:t>
                      </m:r>
                    </m:oMath>
                  </m:oMathPara>
                </a14:m>
                <a:endParaRPr lang="en-US" sz="1400" dirty="0"/>
              </a:p>
            </p:txBody>
          </p:sp>
        </mc:Choice>
        <mc:Fallback>
          <p:sp>
            <p:nvSpPr>
              <p:cNvPr id="66" name="TextBox 65"/>
              <p:cNvSpPr txBox="1">
                <a:spLocks noRot="1" noChangeAspect="1" noMove="1" noResize="1" noEditPoints="1" noAdjustHandles="1" noChangeArrowheads="1" noChangeShapeType="1" noTextEdit="1"/>
              </p:cNvSpPr>
              <p:nvPr/>
            </p:nvSpPr>
            <p:spPr>
              <a:xfrm>
                <a:off x="2109040" y="3563587"/>
                <a:ext cx="1291925" cy="307777"/>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2314994" y="6022777"/>
                <a:ext cx="2135072"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4,3</m:t>
                          </m:r>
                        </m:e>
                      </m:d>
                      <m:r>
                        <a:rPr lang="en-US" sz="1400" i="1">
                          <a:latin typeface="Cambria Math"/>
                        </a:rPr>
                        <m:t>=</m:t>
                      </m:r>
                      <m:r>
                        <a:rPr lang="en-US" sz="1400" b="0" i="1" smtClean="0">
                          <a:latin typeface="Cambria Math" panose="02040503050406030204" pitchFamily="18" charset="0"/>
                        </a:rPr>
                        <m:t>51</m:t>
                      </m:r>
                      <m:r>
                        <a:rPr lang="en-US" sz="1400" i="1">
                          <a:latin typeface="Cambria Math"/>
                        </a:rPr>
                        <m:t>+</m:t>
                      </m:r>
                      <m:r>
                        <a:rPr lang="en-US" sz="1400" i="1" smtClean="0">
                          <a:latin typeface="Cambria Math" panose="02040503050406030204" pitchFamily="18" charset="0"/>
                        </a:rPr>
                        <m:t>0</m:t>
                      </m:r>
                      <m:r>
                        <a:rPr lang="en-US" sz="1400" i="1">
                          <a:latin typeface="Cambria Math"/>
                        </a:rPr>
                        <m:t>+</m:t>
                      </m:r>
                      <m:r>
                        <a:rPr lang="en-US" sz="1400" b="0" i="1" smtClean="0">
                          <a:latin typeface="Cambria Math" panose="02040503050406030204" pitchFamily="18" charset="0"/>
                        </a:rPr>
                        <m:t>18</m:t>
                      </m:r>
                    </m:oMath>
                  </m:oMathPara>
                </a14:m>
                <a:endParaRPr lang="en-US" sz="1400" dirty="0"/>
              </a:p>
            </p:txBody>
          </p:sp>
        </mc:Choice>
        <mc:Fallback>
          <p:sp>
            <p:nvSpPr>
              <p:cNvPr id="33" name="Rectangle 32"/>
              <p:cNvSpPr>
                <a:spLocks noRot="1" noChangeAspect="1" noMove="1" noResize="1" noEditPoints="1" noAdjustHandles="1" noChangeArrowheads="1" noChangeShapeType="1" noTextEdit="1"/>
              </p:cNvSpPr>
              <p:nvPr/>
            </p:nvSpPr>
            <p:spPr>
              <a:xfrm>
                <a:off x="2314994" y="6022777"/>
                <a:ext cx="2135072"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3401556" y="3549742"/>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(1,3)=63</m:t>
                      </m:r>
                    </m:oMath>
                  </m:oMathPara>
                </a14:m>
                <a:endParaRPr lang="en-US" sz="1400" dirty="0"/>
              </a:p>
            </p:txBody>
          </p:sp>
        </mc:Choice>
        <mc:Fallback>
          <p:sp>
            <p:nvSpPr>
              <p:cNvPr id="68" name="TextBox 67"/>
              <p:cNvSpPr txBox="1">
                <a:spLocks noRot="1" noChangeAspect="1" noMove="1" noResize="1" noEditPoints="1" noAdjustHandles="1" noChangeArrowheads="1" noChangeShapeType="1" noTextEdit="1"/>
              </p:cNvSpPr>
              <p:nvPr/>
            </p:nvSpPr>
            <p:spPr>
              <a:xfrm>
                <a:off x="3401556" y="3549742"/>
                <a:ext cx="1291925" cy="307777"/>
              </a:xfrm>
              <a:prstGeom prst="rect">
                <a:avLst/>
              </a:prstGeom>
              <a:blipFill>
                <a:blip r:embed="rId7"/>
                <a:stretch>
                  <a:fillRect b="-78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a:off x="4809519" y="3563586"/>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(1,4)=51</m:t>
                      </m:r>
                    </m:oMath>
                  </m:oMathPara>
                </a14:m>
                <a:endParaRPr lang="en-US" sz="1400" dirty="0"/>
              </a:p>
            </p:txBody>
          </p:sp>
        </mc:Choice>
        <mc:Fallback>
          <p:sp>
            <p:nvSpPr>
              <p:cNvPr id="73" name="TextBox 72"/>
              <p:cNvSpPr txBox="1">
                <a:spLocks noRot="1" noChangeAspect="1" noMove="1" noResize="1" noEditPoints="1" noAdjustHandles="1" noChangeArrowheads="1" noChangeShapeType="1" noTextEdit="1"/>
              </p:cNvSpPr>
              <p:nvPr/>
            </p:nvSpPr>
            <p:spPr>
              <a:xfrm>
                <a:off x="4809519" y="3563586"/>
                <a:ext cx="1291925" cy="307777"/>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p:cNvSpPr txBox="1"/>
              <p:nvPr/>
            </p:nvSpPr>
            <p:spPr>
              <a:xfrm>
                <a:off x="6448511" y="3549733"/>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(1,4)=55</m:t>
                      </m:r>
                    </m:oMath>
                  </m:oMathPara>
                </a14:m>
                <a:endParaRPr lang="en-US" sz="1400" dirty="0"/>
              </a:p>
            </p:txBody>
          </p:sp>
        </mc:Choice>
        <mc:Fallback>
          <p:sp>
            <p:nvSpPr>
              <p:cNvPr id="75" name="TextBox 74"/>
              <p:cNvSpPr txBox="1">
                <a:spLocks noRot="1" noChangeAspect="1" noMove="1" noResize="1" noEditPoints="1" noAdjustHandles="1" noChangeArrowheads="1" noChangeShapeType="1" noTextEdit="1"/>
              </p:cNvSpPr>
              <p:nvPr/>
            </p:nvSpPr>
            <p:spPr>
              <a:xfrm>
                <a:off x="6448511" y="3549733"/>
                <a:ext cx="1291925" cy="307777"/>
              </a:xfrm>
              <a:prstGeom prst="rect">
                <a:avLst/>
              </a:prstGeom>
              <a:blipFill>
                <a:blip r:embed="rId9"/>
                <a:stretch>
                  <a:fillRect b="-7843"/>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grpSp>
        <p:nvGrpSpPr>
          <p:cNvPr id="15" name="Group 14"/>
          <p:cNvGrpSpPr/>
          <p:nvPr/>
        </p:nvGrpSpPr>
        <p:grpSpPr>
          <a:xfrm>
            <a:off x="2447319" y="1981200"/>
            <a:ext cx="4850576" cy="2819897"/>
            <a:chOff x="2447319" y="1981200"/>
            <a:chExt cx="4850576" cy="2819897"/>
          </a:xfrm>
        </p:grpSpPr>
        <p:grpSp>
          <p:nvGrpSpPr>
            <p:cNvPr id="30" name="Group 29"/>
            <p:cNvGrpSpPr/>
            <p:nvPr/>
          </p:nvGrpSpPr>
          <p:grpSpPr>
            <a:xfrm>
              <a:off x="2447319" y="1981200"/>
              <a:ext cx="4648200" cy="1600200"/>
              <a:chOff x="1828800" y="1905000"/>
              <a:chExt cx="4648200" cy="1600200"/>
            </a:xfrm>
          </p:grpSpPr>
          <p:sp>
            <p:nvSpPr>
              <p:cNvPr id="3" name="Oval 2"/>
              <p:cNvSpPr/>
              <p:nvPr/>
            </p:nvSpPr>
            <p:spPr bwMode="auto">
              <a:xfrm>
                <a:off x="3962400" y="1905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1828800" y="3048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3200400"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4562104"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50" name="Oval 49"/>
              <p:cNvSpPr/>
              <p:nvPr/>
            </p:nvSpPr>
            <p:spPr bwMode="auto">
              <a:xfrm>
                <a:off x="6019800" y="303018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5" name="Straight Arrow Connector 4"/>
              <p:cNvCxnSpPr>
                <a:stCxn id="3" idx="2"/>
                <a:endCxn id="45" idx="0"/>
              </p:cNvCxnSpPr>
              <p:nvPr/>
            </p:nvCxnSpPr>
            <p:spPr bwMode="auto">
              <a:xfrm flipH="1">
                <a:off x="2057400" y="2133600"/>
                <a:ext cx="19050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3429000" y="2295245"/>
                <a:ext cx="600355"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4352645" y="2295245"/>
                <a:ext cx="438059"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4419600" y="2133600"/>
                <a:ext cx="1828800" cy="8965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Oval 30"/>
            <p:cNvSpPr/>
            <p:nvPr/>
          </p:nvSpPr>
          <p:spPr bwMode="auto">
            <a:xfrm>
              <a:off x="4352319" y="43434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32" name="Oval 31"/>
            <p:cNvSpPr/>
            <p:nvPr/>
          </p:nvSpPr>
          <p:spPr bwMode="auto">
            <a:xfrm>
              <a:off x="5603187" y="434389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35" name="Oval 34"/>
            <p:cNvSpPr/>
            <p:nvPr/>
          </p:nvSpPr>
          <p:spPr bwMode="auto">
            <a:xfrm>
              <a:off x="6840695" y="434389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4" name="Straight Arrow Connector 3"/>
            <p:cNvCxnSpPr>
              <a:stCxn id="48" idx="3"/>
              <a:endCxn id="31" idx="0"/>
            </p:cNvCxnSpPr>
            <p:nvPr/>
          </p:nvCxnSpPr>
          <p:spPr bwMode="auto">
            <a:xfrm flipH="1">
              <a:off x="4580919" y="3499601"/>
              <a:ext cx="666659" cy="84379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409223" y="3566556"/>
              <a:ext cx="422564" cy="7773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stCxn id="48" idx="5"/>
              <a:endCxn id="35" idx="0"/>
            </p:cNvCxnSpPr>
            <p:nvPr/>
          </p:nvCxnSpPr>
          <p:spPr bwMode="auto">
            <a:xfrm>
              <a:off x="5570868" y="3499601"/>
              <a:ext cx="1498427" cy="84429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mc:Choice xmlns:a14="http://schemas.microsoft.com/office/drawing/2010/main" Requires="a14">
          <p:graphicFrame>
            <p:nvGraphicFramePr>
              <p:cNvPr id="40" name="Table 39"/>
              <p:cNvGraphicFramePr>
                <a:graphicFrameLocks noGrp="1"/>
              </p:cNvGraphicFramePr>
              <p:nvPr>
                <p:extLst>
                  <p:ext uri="{D42A27DB-BD31-4B8C-83A1-F6EECF244321}">
                    <p14:modId xmlns:p14="http://schemas.microsoft.com/office/powerpoint/2010/main" val="2706797579"/>
                  </p:ext>
                </p:extLst>
              </p:nvPr>
            </p:nvGraphicFramePr>
            <p:xfrm>
              <a:off x="304800" y="4039098"/>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40" name="Table 39"/>
              <p:cNvGraphicFramePr>
                <a:graphicFrameLocks noGrp="1"/>
              </p:cNvGraphicFramePr>
              <p:nvPr>
                <p:extLst>
                  <p:ext uri="{D42A27DB-BD31-4B8C-83A1-F6EECF244321}">
                    <p14:modId xmlns:p14="http://schemas.microsoft.com/office/powerpoint/2010/main" val="2706797579"/>
                  </p:ext>
                </p:extLst>
              </p:nvPr>
            </p:nvGraphicFramePr>
            <p:xfrm>
              <a:off x="304800" y="4039098"/>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0"/>
                          <a:stretch>
                            <a:fillRect l="-50000" t="-197297" r="-398333" b="-440541"/>
                          </a:stretch>
                        </a:blipFill>
                      </a:tcPr>
                    </a:tc>
                    <a:tc>
                      <a:txBody>
                        <a:bodyPr/>
                        <a:lstStyle/>
                        <a:p>
                          <a:endParaRPr lang="en-US"/>
                        </a:p>
                      </a:txBody>
                      <a:tcPr marL="9525" marR="9525" marT="9525" marB="0" anchor="b">
                        <a:blipFill>
                          <a:blip r:embed="rId10"/>
                          <a:stretch>
                            <a:fillRect l="-152542" t="-197297" r="-305085" b="-440541"/>
                          </a:stretch>
                        </a:blipFill>
                      </a:tcPr>
                    </a:tc>
                    <a:tc>
                      <a:txBody>
                        <a:bodyPr/>
                        <a:lstStyle/>
                        <a:p>
                          <a:endParaRPr lang="en-US"/>
                        </a:p>
                      </a:txBody>
                      <a:tcPr marL="9525" marR="9525" marT="9525" marB="0" anchor="b">
                        <a:blipFill>
                          <a:blip r:embed="rId10"/>
                          <a:stretch>
                            <a:fillRect l="-252542" t="-197297" r="-205085" b="-440541"/>
                          </a:stretch>
                        </a:blipFill>
                      </a:tcPr>
                    </a:tc>
                    <a:tc>
                      <a:txBody>
                        <a:bodyPr/>
                        <a:lstStyle/>
                        <a:p>
                          <a:endParaRPr lang="en-US"/>
                        </a:p>
                      </a:txBody>
                      <a:tcPr marL="9525" marR="9525" marT="9525" marB="0" anchor="b">
                        <a:blipFill>
                          <a:blip r:embed="rId10"/>
                          <a:stretch>
                            <a:fillRect l="-346667" t="-197297" r="-101667" b="-440541"/>
                          </a:stretch>
                        </a:blipFill>
                      </a:tcPr>
                    </a:tc>
                    <a:tc>
                      <a:txBody>
                        <a:bodyPr/>
                        <a:lstStyle/>
                        <a:p>
                          <a:endParaRPr lang="en-US"/>
                        </a:p>
                      </a:txBody>
                      <a:tcPr marL="9525" marR="9525" marT="9525" marB="0" anchor="b">
                        <a:blipFill>
                          <a:blip r:embed="rId10"/>
                          <a:stretch>
                            <a:fillRect l="-454237" t="-197297" r="-3390"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0"/>
                          <a:stretch>
                            <a:fillRect l="-50000" t="-297297" r="-398333" b="-340541"/>
                          </a:stretch>
                        </a:blipFill>
                      </a:tcPr>
                    </a:tc>
                    <a:tc>
                      <a:txBody>
                        <a:bodyPr/>
                        <a:lstStyle/>
                        <a:p>
                          <a:endParaRPr lang="en-US"/>
                        </a:p>
                      </a:txBody>
                      <a:tcPr marL="9525" marR="9525" marT="9525" marB="0" anchor="b">
                        <a:blipFill>
                          <a:blip r:embed="rId10"/>
                          <a:stretch>
                            <a:fillRect l="-152542" t="-297297" r="-305085" b="-34054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346667" t="-297297" r="-101667" b="-340541"/>
                          </a:stretch>
                        </a:blipFill>
                      </a:tcPr>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152542" t="-408333" r="-305085" b="-250000"/>
                          </a:stretch>
                        </a:blipFill>
                      </a:tcPr>
                    </a:tc>
                    <a:tc>
                      <a:txBody>
                        <a:bodyPr/>
                        <a:lstStyle/>
                        <a:p>
                          <a:endParaRPr lang="en-US"/>
                        </a:p>
                      </a:txBody>
                      <a:tcPr marL="9525" marR="9525" marT="9525" marB="0" anchor="b">
                        <a:blipFill>
                          <a:blip r:embed="rId10"/>
                          <a:stretch>
                            <a:fillRect l="-252542" t="-408333" r="-205085" b="-250000"/>
                          </a:stretch>
                        </a:blipFill>
                      </a:tcPr>
                    </a:tc>
                    <a:tc>
                      <a:txBody>
                        <a:bodyPr/>
                        <a:lstStyle/>
                        <a:p>
                          <a:endParaRPr lang="en-US"/>
                        </a:p>
                      </a:txBody>
                      <a:tcPr marL="9525" marR="9525" marT="9525" marB="0" anchor="b">
                        <a:blipFill>
                          <a:blip r:embed="rId10"/>
                          <a:stretch>
                            <a:fillRect l="-346667" t="-408333" r="-101667" b="-2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0"/>
                          <a:stretch>
                            <a:fillRect l="-50000" t="-494595" r="-398333" b="-143243"/>
                          </a:stretch>
                        </a:blipFill>
                      </a:tcPr>
                    </a:tc>
                    <a:tc>
                      <a:txBody>
                        <a:bodyPr/>
                        <a:lstStyle/>
                        <a:p>
                          <a:endParaRPr lang="en-US"/>
                        </a:p>
                      </a:txBody>
                      <a:tcPr marL="9525" marR="9525" marT="9525" marB="0" anchor="b">
                        <a:blipFill>
                          <a:blip r:embed="rId10"/>
                          <a:stretch>
                            <a:fillRect l="-152542" t="-494595" r="-305085" b="-143243"/>
                          </a:stretch>
                        </a:blipFill>
                      </a:tcPr>
                    </a:tc>
                    <a:tc>
                      <a:txBody>
                        <a:bodyPr/>
                        <a:lstStyle/>
                        <a:p>
                          <a:endParaRPr lang="en-US"/>
                        </a:p>
                      </a:txBody>
                      <a:tcPr marL="9525" marR="9525" marT="9525" marB="0" anchor="b">
                        <a:blipFill>
                          <a:blip r:embed="rId10"/>
                          <a:stretch>
                            <a:fillRect l="-252542" t="-494595" r="-205085" b="-143243"/>
                          </a:stretch>
                        </a:blipFill>
                      </a:tcPr>
                    </a:tc>
                    <a:tc>
                      <a:txBody>
                        <a:bodyPr/>
                        <a:lstStyle/>
                        <a:p>
                          <a:endParaRPr lang="en-US"/>
                        </a:p>
                      </a:txBody>
                      <a:tcPr marL="9525" marR="9525" marT="9525" marB="0" anchor="b">
                        <a:blipFill>
                          <a:blip r:embed="rId10"/>
                          <a:stretch>
                            <a:fillRect l="-346667" t="-494595" r="-101667" b="-143243"/>
                          </a:stretch>
                        </a:blipFill>
                      </a:tcPr>
                    </a:tc>
                    <a:tc>
                      <a:txBody>
                        <a:bodyPr/>
                        <a:lstStyle/>
                        <a:p>
                          <a:endParaRPr lang="en-US"/>
                        </a:p>
                      </a:txBody>
                      <a:tcPr marL="9525" marR="9525" marT="9525" marB="0" anchor="b">
                        <a:blipFill>
                          <a:blip r:embed="rId10"/>
                          <a:stretch>
                            <a:fillRect l="-454237" t="-494595" r="-3390" b="-143243"/>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152542" t="-594595" r="-305085"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346667" t="-594595" r="-101667" b="-43243"/>
                          </a:stretch>
                        </a:blipFill>
                      </a:tcPr>
                    </a:tc>
                    <a:tc>
                      <a:txBody>
                        <a:bodyPr/>
                        <a:lstStyle/>
                        <a:p>
                          <a:endParaRPr lang="en-US"/>
                        </a:p>
                      </a:txBody>
                      <a:tcPr marL="9525" marR="9525" marT="9525" marB="0" anchor="b">
                        <a:blipFill>
                          <a:blip r:embed="rId10"/>
                          <a:stretch>
                            <a:fillRect l="-454237" t="-594595" r="-3390"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sp>
            <p:nvSpPr>
              <p:cNvPr id="41" name="TextBox 40"/>
              <p:cNvSpPr txBox="1"/>
              <p:nvPr/>
            </p:nvSpPr>
            <p:spPr>
              <a:xfrm>
                <a:off x="3608192" y="3991589"/>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(1,4,2)=121</m:t>
                      </m:r>
                    </m:oMath>
                  </m:oMathPara>
                </a14:m>
                <a:endParaRPr lang="en-US" sz="1400" dirty="0"/>
              </a:p>
            </p:txBody>
          </p:sp>
        </mc:Choice>
        <mc:Fallback>
          <p:sp>
            <p:nvSpPr>
              <p:cNvPr id="41" name="TextBox 40"/>
              <p:cNvSpPr txBox="1">
                <a:spLocks noRot="1" noChangeAspect="1" noMove="1" noResize="1" noEditPoints="1" noAdjustHandles="1" noChangeArrowheads="1" noChangeShapeType="1" noTextEdit="1"/>
              </p:cNvSpPr>
              <p:nvPr/>
            </p:nvSpPr>
            <p:spPr>
              <a:xfrm>
                <a:off x="3608192" y="3991589"/>
                <a:ext cx="1505427" cy="307777"/>
              </a:xfrm>
              <a:prstGeom prst="rect">
                <a:avLst/>
              </a:prstGeom>
              <a:blipFill>
                <a:blip r:embed="rId11"/>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3" name="Table 42"/>
              <p:cNvGraphicFramePr>
                <a:graphicFrameLocks noGrp="1"/>
              </p:cNvGraphicFramePr>
              <p:nvPr>
                <p:extLst>
                  <p:ext uri="{D42A27DB-BD31-4B8C-83A1-F6EECF244321}">
                    <p14:modId xmlns:p14="http://schemas.microsoft.com/office/powerpoint/2010/main" val="2257472177"/>
                  </p:ext>
                </p:extLst>
              </p:nvPr>
            </p:nvGraphicFramePr>
            <p:xfrm>
              <a:off x="2328724" y="4349507"/>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43" name="Table 42"/>
              <p:cNvGraphicFramePr>
                <a:graphicFrameLocks noGrp="1"/>
              </p:cNvGraphicFramePr>
              <p:nvPr>
                <p:extLst>
                  <p:ext uri="{D42A27DB-BD31-4B8C-83A1-F6EECF244321}">
                    <p14:modId xmlns:p14="http://schemas.microsoft.com/office/powerpoint/2010/main" val="2257472177"/>
                  </p:ext>
                </p:extLst>
              </p:nvPr>
            </p:nvGraphicFramePr>
            <p:xfrm>
              <a:off x="2328724" y="4349507"/>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2"/>
                          <a:stretch>
                            <a:fillRect l="-50000" t="-197297" r="-398333" b="-440541"/>
                          </a:stretch>
                        </a:blipFill>
                      </a:tcPr>
                    </a:tc>
                    <a:tc>
                      <a:txBody>
                        <a:bodyPr/>
                        <a:lstStyle/>
                        <a:p>
                          <a:endParaRPr lang="en-US"/>
                        </a:p>
                      </a:txBody>
                      <a:tcPr marL="9525" marR="9525" marT="9525" marB="0" anchor="b">
                        <a:blipFill>
                          <a:blip r:embed="rId12"/>
                          <a:stretch>
                            <a:fillRect l="-152542" t="-197297" r="-305085" b="-440541"/>
                          </a:stretch>
                        </a:blipFill>
                      </a:tcPr>
                    </a:tc>
                    <a:tc>
                      <a:txBody>
                        <a:bodyPr/>
                        <a:lstStyle/>
                        <a:p>
                          <a:endParaRPr lang="en-US"/>
                        </a:p>
                      </a:txBody>
                      <a:tcPr marL="9525" marR="9525" marT="9525" marB="0" anchor="b">
                        <a:blipFill>
                          <a:blip r:embed="rId12"/>
                          <a:stretch>
                            <a:fillRect l="-252542" t="-197297" r="-205085" b="-440541"/>
                          </a:stretch>
                        </a:blipFill>
                      </a:tcPr>
                    </a:tc>
                    <a:tc>
                      <a:txBody>
                        <a:bodyPr/>
                        <a:lstStyle/>
                        <a:p>
                          <a:endParaRPr lang="en-US"/>
                        </a:p>
                      </a:txBody>
                      <a:tcPr marL="9525" marR="9525" marT="9525" marB="0" anchor="b">
                        <a:blipFill>
                          <a:blip r:embed="rId12"/>
                          <a:stretch>
                            <a:fillRect l="-346667" t="-197297" r="-101667" b="-440541"/>
                          </a:stretch>
                        </a:blipFill>
                      </a:tcPr>
                    </a:tc>
                    <a:tc>
                      <a:txBody>
                        <a:bodyPr/>
                        <a:lstStyle/>
                        <a:p>
                          <a:endParaRPr lang="en-US"/>
                        </a:p>
                      </a:txBody>
                      <a:tcPr marL="9525" marR="9525" marT="9525" marB="0" anchor="b">
                        <a:blipFill>
                          <a:blip r:embed="rId12"/>
                          <a:stretch>
                            <a:fillRect l="-454237" t="-197297" r="-3390"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2"/>
                          <a:stretch>
                            <a:fillRect l="-152542" t="-297297" r="-305085" b="-340541"/>
                          </a:stretch>
                        </a:blipFill>
                      </a:tcPr>
                    </a:tc>
                    <a:tc>
                      <a:txBody>
                        <a:bodyPr/>
                        <a:lstStyle/>
                        <a:p>
                          <a:endParaRPr lang="en-US"/>
                        </a:p>
                      </a:txBody>
                      <a:tcPr marL="9525" marR="9525" marT="9525" marB="0" anchor="b">
                        <a:blipFill>
                          <a:blip r:embed="rId12"/>
                          <a:stretch>
                            <a:fillRect l="-252542" t="-297297" r="-205085" b="-340541"/>
                          </a:stretch>
                        </a:blipFill>
                      </a:tcPr>
                    </a:tc>
                    <a:tc>
                      <a:txBody>
                        <a:bodyPr/>
                        <a:lstStyle/>
                        <a:p>
                          <a:endParaRPr lang="en-US"/>
                        </a:p>
                      </a:txBody>
                      <a:tcPr marL="9525" marR="9525" marT="9525" marB="0" anchor="b">
                        <a:blipFill>
                          <a:blip r:embed="rId12"/>
                          <a:stretch>
                            <a:fillRect l="-346667" t="-297297" r="-101667" b="-340541"/>
                          </a:stretch>
                        </a:blipFill>
                      </a:tcPr>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2"/>
                          <a:stretch>
                            <a:fillRect l="-50000" t="-408333" r="-398333" b="-250000"/>
                          </a:stretch>
                        </a:blipFill>
                      </a:tcPr>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2"/>
                          <a:stretch>
                            <a:fillRect l="-252542" t="-408333" r="-205085" b="-250000"/>
                          </a:stretch>
                        </a:blipFill>
                      </a:tcPr>
                    </a:tc>
                    <a:tc>
                      <a:txBody>
                        <a:bodyPr/>
                        <a:lstStyle/>
                        <a:p>
                          <a:endParaRPr lang="en-US"/>
                        </a:p>
                      </a:txBody>
                      <a:tcPr marL="9525" marR="9525" marT="9525" marB="0" anchor="b">
                        <a:blipFill>
                          <a:blip r:embed="rId12"/>
                          <a:stretch>
                            <a:fillRect l="-346667" t="-408333" r="-101667" b="-2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2"/>
                          <a:stretch>
                            <a:fillRect l="-50000" t="-494595" r="-398333" b="-143243"/>
                          </a:stretch>
                        </a:blipFill>
                      </a:tcPr>
                    </a:tc>
                    <a:tc>
                      <a:txBody>
                        <a:bodyPr/>
                        <a:lstStyle/>
                        <a:p>
                          <a:endParaRPr lang="en-US"/>
                        </a:p>
                      </a:txBody>
                      <a:tcPr marL="9525" marR="9525" marT="9525" marB="0" anchor="b">
                        <a:blipFill>
                          <a:blip r:embed="rId12"/>
                          <a:stretch>
                            <a:fillRect l="-152542" t="-494595" r="-305085" b="-143243"/>
                          </a:stretch>
                        </a:blipFill>
                      </a:tcPr>
                    </a:tc>
                    <a:tc>
                      <a:txBody>
                        <a:bodyPr/>
                        <a:lstStyle/>
                        <a:p>
                          <a:endParaRPr lang="en-US"/>
                        </a:p>
                      </a:txBody>
                      <a:tcPr marL="9525" marR="9525" marT="9525" marB="0" anchor="b">
                        <a:blipFill>
                          <a:blip r:embed="rId12"/>
                          <a:stretch>
                            <a:fillRect l="-252542" t="-494595" r="-205085" b="-143243"/>
                          </a:stretch>
                        </a:blipFill>
                      </a:tcPr>
                    </a:tc>
                    <a:tc>
                      <a:txBody>
                        <a:bodyPr/>
                        <a:lstStyle/>
                        <a:p>
                          <a:endParaRPr lang="en-US"/>
                        </a:p>
                      </a:txBody>
                      <a:tcPr marL="9525" marR="9525" marT="9525" marB="0" anchor="b">
                        <a:blipFill>
                          <a:blip r:embed="rId12"/>
                          <a:stretch>
                            <a:fillRect l="-346667" t="-494595" r="-101667" b="-143243"/>
                          </a:stretch>
                        </a:blipFill>
                      </a:tcPr>
                    </a:tc>
                    <a:tc>
                      <a:txBody>
                        <a:bodyPr/>
                        <a:lstStyle/>
                        <a:p>
                          <a:endParaRPr lang="en-US"/>
                        </a:p>
                      </a:txBody>
                      <a:tcPr marL="9525" marR="9525" marT="9525" marB="0" anchor="b">
                        <a:blipFill>
                          <a:blip r:embed="rId12"/>
                          <a:stretch>
                            <a:fillRect l="-454237" t="-494595" r="-3390" b="-143243"/>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2"/>
                          <a:stretch>
                            <a:fillRect l="-252542" t="-594595" r="-205085" b="-43243"/>
                          </a:stretch>
                        </a:blipFill>
                      </a:tcPr>
                    </a:tc>
                    <a:tc>
                      <a:txBody>
                        <a:bodyPr/>
                        <a:lstStyle/>
                        <a:p>
                          <a:endParaRPr lang="en-US"/>
                        </a:p>
                      </a:txBody>
                      <a:tcPr marL="9525" marR="9525" marT="9525" marB="0" anchor="b">
                        <a:blipFill>
                          <a:blip r:embed="rId12"/>
                          <a:stretch>
                            <a:fillRect l="-346667" t="-594595" r="-101667" b="-43243"/>
                          </a:stretch>
                        </a:blipFill>
                      </a:tcPr>
                    </a:tc>
                    <a:tc>
                      <a:txBody>
                        <a:bodyPr/>
                        <a:lstStyle/>
                        <a:p>
                          <a:endParaRPr lang="en-US"/>
                        </a:p>
                      </a:txBody>
                      <a:tcPr marL="9525" marR="9525" marT="9525" marB="0" anchor="b">
                        <a:blipFill>
                          <a:blip r:embed="rId12"/>
                          <a:stretch>
                            <a:fillRect l="-454237" t="-594595" r="-3390"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4" name="Table 43"/>
              <p:cNvGraphicFramePr>
                <a:graphicFrameLocks noGrp="1"/>
              </p:cNvGraphicFramePr>
              <p:nvPr>
                <p:extLst>
                  <p:ext uri="{D42A27DB-BD31-4B8C-83A1-F6EECF244321}">
                    <p14:modId xmlns:p14="http://schemas.microsoft.com/office/powerpoint/2010/main" val="3598092766"/>
                  </p:ext>
                </p:extLst>
              </p:nvPr>
            </p:nvGraphicFramePr>
            <p:xfrm>
              <a:off x="4764805" y="480655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44" name="Table 43"/>
              <p:cNvGraphicFramePr>
                <a:graphicFrameLocks noGrp="1"/>
              </p:cNvGraphicFramePr>
              <p:nvPr>
                <p:extLst>
                  <p:ext uri="{D42A27DB-BD31-4B8C-83A1-F6EECF244321}">
                    <p14:modId xmlns:p14="http://schemas.microsoft.com/office/powerpoint/2010/main" val="3598092766"/>
                  </p:ext>
                </p:extLst>
              </p:nvPr>
            </p:nvGraphicFramePr>
            <p:xfrm>
              <a:off x="4764805" y="480655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48333" t="-200000" r="-398333" b="-440541"/>
                          </a:stretch>
                        </a:blipFill>
                      </a:tcPr>
                    </a:tc>
                    <a:tc>
                      <a:txBody>
                        <a:bodyPr/>
                        <a:lstStyle/>
                        <a:p>
                          <a:endParaRPr lang="en-US"/>
                        </a:p>
                      </a:txBody>
                      <a:tcPr marL="9525" marR="9525" marT="9525" marB="0" anchor="b">
                        <a:blipFill>
                          <a:blip r:embed="rId13"/>
                          <a:stretch>
                            <a:fillRect l="-150847" t="-200000" r="-305085" b="-440541"/>
                          </a:stretch>
                        </a:blipFill>
                      </a:tcPr>
                    </a:tc>
                    <a:tc>
                      <a:txBody>
                        <a:bodyPr/>
                        <a:lstStyle/>
                        <a:p>
                          <a:endParaRPr lang="en-US"/>
                        </a:p>
                      </a:txBody>
                      <a:tcPr marL="9525" marR="9525" marT="9525" marB="0" anchor="b">
                        <a:blipFill>
                          <a:blip r:embed="rId13"/>
                          <a:stretch>
                            <a:fillRect l="-250847" t="-200000" r="-205085" b="-440541"/>
                          </a:stretch>
                        </a:blipFill>
                      </a:tcPr>
                    </a:tc>
                    <a:tc>
                      <a:txBody>
                        <a:bodyPr/>
                        <a:lstStyle/>
                        <a:p>
                          <a:endParaRPr lang="en-US"/>
                        </a:p>
                      </a:txBody>
                      <a:tcPr marL="9525" marR="9525" marT="9525" marB="0" anchor="b">
                        <a:blipFill>
                          <a:blip r:embed="rId13"/>
                          <a:stretch>
                            <a:fillRect l="-345000" t="-200000" r="-101667" b="-440541"/>
                          </a:stretch>
                        </a:blipFill>
                      </a:tcPr>
                    </a:tc>
                    <a:tc>
                      <a:txBody>
                        <a:bodyPr/>
                        <a:lstStyle/>
                        <a:p>
                          <a:endParaRPr lang="en-US"/>
                        </a:p>
                      </a:txBody>
                      <a:tcPr marL="9525" marR="9525" marT="9525" marB="0" anchor="b">
                        <a:blipFill>
                          <a:blip r:embed="rId13"/>
                          <a:stretch>
                            <a:fillRect l="-452542" t="-200000" r="-3390"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150847" t="-300000" r="-305085" b="-340541"/>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345000" t="-300000" r="-101667" b="-340541"/>
                          </a:stretch>
                        </a:blipFill>
                      </a:tcPr>
                    </a:tc>
                    <a:tc>
                      <a:txBody>
                        <a:bodyPr/>
                        <a:lstStyle/>
                        <a:p>
                          <a:endParaRPr lang="en-US"/>
                        </a:p>
                      </a:txBody>
                      <a:tcPr marL="9525" marR="9525" marT="9525" marB="0" anchor="b">
                        <a:blipFill>
                          <a:blip r:embed="rId13"/>
                          <a:stretch>
                            <a:fillRect l="-452542" t="-300000" r="-3390" b="-340541"/>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250847" t="-411111" r="-205085" b="-250000"/>
                          </a:stretch>
                        </a:blipFill>
                      </a:tcPr>
                    </a:tc>
                    <a:tc>
                      <a:txBody>
                        <a:bodyPr/>
                        <a:lstStyle/>
                        <a:p>
                          <a:endParaRPr lang="en-US"/>
                        </a:p>
                      </a:txBody>
                      <a:tcPr marL="9525" marR="9525" marT="9525" marB="0" anchor="b">
                        <a:blipFill>
                          <a:blip r:embed="rId13"/>
                          <a:stretch>
                            <a:fillRect l="-345000" t="-411111" r="-101667" b="-250000"/>
                          </a:stretch>
                        </a:blipFill>
                      </a:tcPr>
                    </a:tc>
                    <a:tc>
                      <a:txBody>
                        <a:bodyPr/>
                        <a:lstStyle/>
                        <a:p>
                          <a:endParaRPr lang="en-US"/>
                        </a:p>
                      </a:txBody>
                      <a:tcPr marL="9525" marR="9525" marT="9525" marB="0" anchor="b">
                        <a:blipFill>
                          <a:blip r:embed="rId13"/>
                          <a:stretch>
                            <a:fillRect l="-452542" t="-411111" r="-3390" b="-250000"/>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48333" t="-497297" r="-398333" b="-143243"/>
                          </a:stretch>
                        </a:blipFill>
                      </a:tcPr>
                    </a:tc>
                    <a:tc>
                      <a:txBody>
                        <a:bodyPr/>
                        <a:lstStyle/>
                        <a:p>
                          <a:endParaRPr lang="en-US"/>
                        </a:p>
                      </a:txBody>
                      <a:tcPr marL="9525" marR="9525" marT="9525" marB="0" anchor="b">
                        <a:blipFill>
                          <a:blip r:embed="rId13"/>
                          <a:stretch>
                            <a:fillRect l="-150847" t="-497297" r="-305085" b="-143243"/>
                          </a:stretch>
                        </a:blipFill>
                      </a:tcPr>
                    </a:tc>
                    <a:tc>
                      <a:txBody>
                        <a:bodyPr/>
                        <a:lstStyle/>
                        <a:p>
                          <a:endParaRPr lang="en-US"/>
                        </a:p>
                      </a:txBody>
                      <a:tcPr marL="9525" marR="9525" marT="9525" marB="0" anchor="b">
                        <a:blipFill>
                          <a:blip r:embed="rId13"/>
                          <a:stretch>
                            <a:fillRect l="-250847" t="-497297" r="-205085" b="-143243"/>
                          </a:stretch>
                        </a:blipFill>
                      </a:tcPr>
                    </a:tc>
                    <a:tc>
                      <a:txBody>
                        <a:bodyPr/>
                        <a:lstStyle/>
                        <a:p>
                          <a:endParaRPr lang="en-US"/>
                        </a:p>
                      </a:txBody>
                      <a:tcPr marL="9525" marR="9525" marT="9525" marB="0" anchor="b">
                        <a:blipFill>
                          <a:blip r:embed="rId13"/>
                          <a:stretch>
                            <a:fillRect l="-345000" t="-497297" r="-101667" b="-143243"/>
                          </a:stretch>
                        </a:blipFill>
                      </a:tcPr>
                    </a:tc>
                    <a:tc>
                      <a:txBody>
                        <a:bodyPr/>
                        <a:lstStyle/>
                        <a:p>
                          <a:endParaRPr lang="en-US"/>
                        </a:p>
                      </a:txBody>
                      <a:tcPr marL="9525" marR="9525" marT="9525" marB="0" anchor="b">
                        <a:blipFill>
                          <a:blip r:embed="rId13"/>
                          <a:stretch>
                            <a:fillRect l="-452542" t="-497297" r="-3390" b="-143243"/>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48333" t="-597297" r="-398333"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345000" t="-597297" r="-101667" b="-43243"/>
                          </a:stretch>
                        </a:blipFill>
                      </a:tcPr>
                    </a:tc>
                    <a:tc>
                      <a:txBody>
                        <a:bodyPr/>
                        <a:lstStyle/>
                        <a:p>
                          <a:endParaRPr lang="en-US"/>
                        </a:p>
                      </a:txBody>
                      <a:tcPr marL="9525" marR="9525" marT="9525" marB="0" anchor="b">
                        <a:blipFill>
                          <a:blip r:embed="rId13"/>
                          <a:stretch>
                            <a:fillRect l="-452542" t="-597297" r="-3390"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sp>
            <p:nvSpPr>
              <p:cNvPr id="46" name="TextBox 45"/>
              <p:cNvSpPr txBox="1"/>
              <p:nvPr/>
            </p:nvSpPr>
            <p:spPr>
              <a:xfrm>
                <a:off x="5199805" y="4019802"/>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(1,4,3)=69</m:t>
                      </m:r>
                    </m:oMath>
                  </m:oMathPara>
                </a14:m>
                <a:endParaRPr lang="en-US" sz="1400" dirty="0"/>
              </a:p>
            </p:txBody>
          </p:sp>
        </mc:Choice>
        <mc:Fallback>
          <p:sp>
            <p:nvSpPr>
              <p:cNvPr id="46" name="TextBox 45"/>
              <p:cNvSpPr txBox="1">
                <a:spLocks noRot="1" noChangeAspect="1" noMove="1" noResize="1" noEditPoints="1" noAdjustHandles="1" noChangeArrowheads="1" noChangeShapeType="1" noTextEdit="1"/>
              </p:cNvSpPr>
              <p:nvPr/>
            </p:nvSpPr>
            <p:spPr>
              <a:xfrm>
                <a:off x="5199805" y="4019802"/>
                <a:ext cx="1505427" cy="307777"/>
              </a:xfrm>
              <a:prstGeom prst="rect">
                <a:avLst/>
              </a:prstGeom>
              <a:blipFill>
                <a:blip r:embed="rId14"/>
                <a:stretch>
                  <a:fillRect b="-78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6741068" y="4018313"/>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(1,4,5)=64</m:t>
                      </m:r>
                    </m:oMath>
                  </m:oMathPara>
                </a14:m>
                <a:endParaRPr lang="en-US" sz="1400" dirty="0"/>
              </a:p>
            </p:txBody>
          </p:sp>
        </mc:Choice>
        <mc:Fallback>
          <p:sp>
            <p:nvSpPr>
              <p:cNvPr id="49" name="TextBox 48"/>
              <p:cNvSpPr txBox="1">
                <a:spLocks noRot="1" noChangeAspect="1" noMove="1" noResize="1" noEditPoints="1" noAdjustHandles="1" noChangeArrowheads="1" noChangeShapeType="1" noTextEdit="1"/>
              </p:cNvSpPr>
              <p:nvPr/>
            </p:nvSpPr>
            <p:spPr>
              <a:xfrm>
                <a:off x="6741068" y="4018313"/>
                <a:ext cx="1505427" cy="307777"/>
              </a:xfrm>
              <a:prstGeom prst="rect">
                <a:avLst/>
              </a:prstGeom>
              <a:blipFill>
                <a:blip r:embed="rId15"/>
                <a:stretch>
                  <a:fillRect b="-78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Rectangle 50"/>
              <p:cNvSpPr/>
              <p:nvPr/>
            </p:nvSpPr>
            <p:spPr>
              <a:xfrm>
                <a:off x="6704199" y="5678401"/>
                <a:ext cx="2135072"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4,5</m:t>
                          </m:r>
                        </m:e>
                      </m:d>
                      <m:r>
                        <a:rPr lang="en-US" sz="1400" i="1">
                          <a:latin typeface="Cambria Math"/>
                        </a:rPr>
                        <m:t>=</m:t>
                      </m:r>
                      <m:r>
                        <a:rPr lang="en-US" sz="1400" b="0" i="1" smtClean="0">
                          <a:latin typeface="Cambria Math" panose="02040503050406030204" pitchFamily="18" charset="0"/>
                        </a:rPr>
                        <m:t>51</m:t>
                      </m:r>
                      <m:r>
                        <a:rPr lang="en-US" sz="1400" i="1" smtClean="0">
                          <a:latin typeface="Cambria Math"/>
                        </a:rPr>
                        <m:t>+</m:t>
                      </m:r>
                      <m:r>
                        <a:rPr lang="en-US" sz="1400" b="0" i="1" smtClean="0">
                          <a:latin typeface="Cambria Math" panose="02040503050406030204" pitchFamily="18" charset="0"/>
                        </a:rPr>
                        <m:t>13</m:t>
                      </m:r>
                      <m:r>
                        <a:rPr lang="en-US" sz="1400" i="1">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51" name="Rectangle 50"/>
              <p:cNvSpPr>
                <a:spLocks noRot="1" noChangeAspect="1" noMove="1" noResize="1" noEditPoints="1" noAdjustHandles="1" noChangeArrowheads="1" noChangeShapeType="1" noTextEdit="1"/>
              </p:cNvSpPr>
              <p:nvPr/>
            </p:nvSpPr>
            <p:spPr>
              <a:xfrm>
                <a:off x="6704199" y="5678401"/>
                <a:ext cx="2135072" cy="307777"/>
              </a:xfrm>
              <a:prstGeom prst="rect">
                <a:avLst/>
              </a:prstGeom>
              <a:blipFill>
                <a:blip r:embed="rId16"/>
                <a:stretch>
                  <a:fillRect/>
                </a:stretch>
              </a:blipFill>
            </p:spPr>
            <p:txBody>
              <a:bodyPr/>
              <a:lstStyle/>
              <a:p>
                <a:r>
                  <a:rPr lang="en-US">
                    <a:noFill/>
                  </a:rPr>
                  <a:t> </a:t>
                </a:r>
              </a:p>
            </p:txBody>
          </p:sp>
        </mc:Fallback>
      </mc:AlternateContent>
      <p:sp>
        <p:nvSpPr>
          <p:cNvPr id="52" name="Oval 51"/>
          <p:cNvSpPr/>
          <p:nvPr/>
        </p:nvSpPr>
        <p:spPr bwMode="auto">
          <a:xfrm>
            <a:off x="4359571" y="4340600"/>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53" name="Oval 52"/>
          <p:cNvSpPr/>
          <p:nvPr/>
        </p:nvSpPr>
        <p:spPr bwMode="auto">
          <a:xfrm>
            <a:off x="5603187" y="4340600"/>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54" name="Oval 53"/>
          <p:cNvSpPr/>
          <p:nvPr/>
        </p:nvSpPr>
        <p:spPr bwMode="auto">
          <a:xfrm>
            <a:off x="6848188" y="4343897"/>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55" name="Oval 54"/>
          <p:cNvSpPr/>
          <p:nvPr/>
        </p:nvSpPr>
        <p:spPr bwMode="auto">
          <a:xfrm>
            <a:off x="4350931" y="433251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56" name="Oval 55"/>
          <p:cNvSpPr/>
          <p:nvPr/>
        </p:nvSpPr>
        <p:spPr bwMode="auto">
          <a:xfrm>
            <a:off x="5603187" y="433251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mc:AlternateContent xmlns:mc="http://schemas.openxmlformats.org/markup-compatibility/2006">
        <mc:Choice xmlns:a14="http://schemas.microsoft.com/office/drawing/2010/main" Requires="a14">
          <p:graphicFrame>
            <p:nvGraphicFramePr>
              <p:cNvPr id="42" name="Table 41"/>
              <p:cNvGraphicFramePr>
                <a:graphicFrameLocks noGrp="1"/>
              </p:cNvGraphicFramePr>
              <p:nvPr>
                <p:extLst>
                  <p:ext uri="{D42A27DB-BD31-4B8C-83A1-F6EECF244321}">
                    <p14:modId xmlns:p14="http://schemas.microsoft.com/office/powerpoint/2010/main" val="1879742259"/>
                  </p:ext>
                </p:extLst>
              </p:nvPr>
            </p:nvGraphicFramePr>
            <p:xfrm>
              <a:off x="356756" y="1839751"/>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42" name="Table 41"/>
              <p:cNvGraphicFramePr>
                <a:graphicFrameLocks noGrp="1"/>
              </p:cNvGraphicFramePr>
              <p:nvPr>
                <p:extLst>
                  <p:ext uri="{D42A27DB-BD31-4B8C-83A1-F6EECF244321}">
                    <p14:modId xmlns:p14="http://schemas.microsoft.com/office/powerpoint/2010/main" val="1879742259"/>
                  </p:ext>
                </p:extLst>
              </p:nvPr>
            </p:nvGraphicFramePr>
            <p:xfrm>
              <a:off x="356756" y="1839751"/>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7"/>
                          <a:stretch>
                            <a:fillRect l="-48333" t="-194595" r="-398333" b="-440541"/>
                          </a:stretch>
                        </a:blipFill>
                      </a:tcPr>
                    </a:tc>
                    <a:tc>
                      <a:txBody>
                        <a:bodyPr/>
                        <a:lstStyle/>
                        <a:p>
                          <a:endParaRPr lang="en-US"/>
                        </a:p>
                      </a:txBody>
                      <a:tcPr marL="9525" marR="9525" marT="9525" marB="0" anchor="b">
                        <a:blipFill>
                          <a:blip r:embed="rId17"/>
                          <a:stretch>
                            <a:fillRect l="-150847" t="-194595" r="-305085" b="-440541"/>
                          </a:stretch>
                        </a:blipFill>
                      </a:tcPr>
                    </a:tc>
                    <a:tc>
                      <a:txBody>
                        <a:bodyPr/>
                        <a:lstStyle/>
                        <a:p>
                          <a:endParaRPr lang="en-US"/>
                        </a:p>
                      </a:txBody>
                      <a:tcPr marL="9525" marR="9525" marT="9525" marB="0" anchor="b">
                        <a:blipFill>
                          <a:blip r:embed="rId17"/>
                          <a:stretch>
                            <a:fillRect l="-250847" t="-194595" r="-205085" b="-440541"/>
                          </a:stretch>
                        </a:blipFill>
                      </a:tcPr>
                    </a:tc>
                    <a:tc>
                      <a:txBody>
                        <a:bodyPr/>
                        <a:lstStyle/>
                        <a:p>
                          <a:endParaRPr lang="en-US"/>
                        </a:p>
                      </a:txBody>
                      <a:tcPr marL="9525" marR="9525" marT="9525" marB="0" anchor="b">
                        <a:blipFill>
                          <a:blip r:embed="rId17"/>
                          <a:stretch>
                            <a:fillRect l="-345000" t="-194595" r="-101667" b="-440541"/>
                          </a:stretch>
                        </a:blipFill>
                      </a:tcPr>
                    </a:tc>
                    <a:tc>
                      <a:txBody>
                        <a:bodyPr/>
                        <a:lstStyle/>
                        <a:p>
                          <a:endParaRPr lang="en-US"/>
                        </a:p>
                      </a:txBody>
                      <a:tcPr marL="9525" marR="9525" marT="9525" marB="0" anchor="b">
                        <a:blipFill>
                          <a:blip r:embed="rId17"/>
                          <a:stretch>
                            <a:fillRect l="-452542" t="-194595" r="-3390"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150847" t="-294595" r="-305085" b="-340541"/>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345000" t="-294595" r="-101667" b="-340541"/>
                          </a:stretch>
                        </a:blipFill>
                      </a:tcPr>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250847" t="-405556" r="-205085" b="-250000"/>
                          </a:stretch>
                        </a:blipFill>
                      </a:tcPr>
                    </a:tc>
                    <a:tc>
                      <a:txBody>
                        <a:bodyPr/>
                        <a:lstStyle/>
                        <a:p>
                          <a:endParaRPr lang="en-US"/>
                        </a:p>
                      </a:txBody>
                      <a:tcPr marL="9525" marR="9525" marT="9525" marB="0" anchor="b">
                        <a:blipFill>
                          <a:blip r:embed="rId17"/>
                          <a:stretch>
                            <a:fillRect l="-345000" t="-405556" r="-101667" b="-2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7"/>
                          <a:stretch>
                            <a:fillRect l="-48333" t="-491892" r="-398333" b="-143243"/>
                          </a:stretch>
                        </a:blipFill>
                      </a:tcPr>
                    </a:tc>
                    <a:tc>
                      <a:txBody>
                        <a:bodyPr/>
                        <a:lstStyle/>
                        <a:p>
                          <a:pPr algn="ctr" fontAlgn="b"/>
                          <a:r>
                            <a:rPr lang="en-US" sz="1400" u="none" strike="noStrike" dirty="0">
                              <a:effectLst/>
                            </a:rPr>
                            <a:t>43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345000" t="-491892" r="-101667" b="-1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345000" t="-591892" r="-101667" b="-43243"/>
                          </a:stretch>
                        </a:blipFill>
                      </a:tcPr>
                    </a:tc>
                    <a:tc>
                      <a:txBody>
                        <a:bodyPr/>
                        <a:lstStyle/>
                        <a:p>
                          <a:endParaRPr lang="en-US"/>
                        </a:p>
                      </a:txBody>
                      <a:tcPr marL="9525" marR="9525" marT="9525" marB="0" anchor="b">
                        <a:blipFill>
                          <a:blip r:embed="rId17"/>
                          <a:stretch>
                            <a:fillRect l="-452542" t="-591892" r="-3390"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sp>
            <p:nvSpPr>
              <p:cNvPr id="57" name="TextBox 56"/>
              <p:cNvSpPr txBox="1"/>
              <p:nvPr/>
            </p:nvSpPr>
            <p:spPr>
              <a:xfrm>
                <a:off x="230258" y="5604373"/>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12</m:t>
                      </m:r>
                    </m:oMath>
                  </m:oMathPara>
                </a14:m>
                <a:endParaRPr lang="en-US" sz="1400" dirty="0"/>
              </a:p>
            </p:txBody>
          </p:sp>
        </mc:Choice>
        <mc:Fallback>
          <p:sp>
            <p:nvSpPr>
              <p:cNvPr id="57" name="TextBox 56"/>
              <p:cNvSpPr txBox="1">
                <a:spLocks noRot="1" noChangeAspect="1" noMove="1" noResize="1" noEditPoints="1" noAdjustHandles="1" noChangeArrowheads="1" noChangeShapeType="1" noTextEdit="1"/>
              </p:cNvSpPr>
              <p:nvPr/>
            </p:nvSpPr>
            <p:spPr>
              <a:xfrm>
                <a:off x="230258" y="5604373"/>
                <a:ext cx="2218720"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233515" y="5845344"/>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15</m:t>
                      </m:r>
                    </m:oMath>
                  </m:oMathPara>
                </a14:m>
                <a:endParaRPr lang="en-US" sz="1400" dirty="0"/>
              </a:p>
            </p:txBody>
          </p:sp>
        </mc:Choice>
        <mc:Fallback>
          <p:sp>
            <p:nvSpPr>
              <p:cNvPr id="58" name="TextBox 57"/>
              <p:cNvSpPr txBox="1">
                <a:spLocks noRot="1" noChangeAspect="1" noMove="1" noResize="1" noEditPoints="1" noAdjustHandles="1" noChangeArrowheads="1" noChangeShapeType="1" noTextEdit="1"/>
              </p:cNvSpPr>
              <p:nvPr/>
            </p:nvSpPr>
            <p:spPr>
              <a:xfrm>
                <a:off x="233515" y="5845344"/>
                <a:ext cx="2218720" cy="30777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p:cNvSpPr txBox="1"/>
              <p:nvPr/>
            </p:nvSpPr>
            <p:spPr>
              <a:xfrm>
                <a:off x="6704199" y="5087488"/>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13</m:t>
                      </m:r>
                    </m:oMath>
                  </m:oMathPara>
                </a14:m>
                <a:endParaRPr lang="en-US" sz="1400" dirty="0"/>
              </a:p>
            </p:txBody>
          </p:sp>
        </mc:Choice>
        <mc:Fallback>
          <p:sp>
            <p:nvSpPr>
              <p:cNvPr id="59" name="TextBox 58"/>
              <p:cNvSpPr txBox="1">
                <a:spLocks noRot="1" noChangeAspect="1" noMove="1" noResize="1" noEditPoints="1" noAdjustHandles="1" noChangeArrowheads="1" noChangeShapeType="1" noTextEdit="1"/>
              </p:cNvSpPr>
              <p:nvPr/>
            </p:nvSpPr>
            <p:spPr>
              <a:xfrm>
                <a:off x="6704199" y="5087488"/>
                <a:ext cx="2218720"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p:cNvSpPr txBox="1"/>
              <p:nvPr/>
            </p:nvSpPr>
            <p:spPr>
              <a:xfrm>
                <a:off x="6707456" y="5328459"/>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p:sp>
            <p:nvSpPr>
              <p:cNvPr id="60" name="TextBox 59"/>
              <p:cNvSpPr txBox="1">
                <a:spLocks noRot="1" noChangeAspect="1" noMove="1" noResize="1" noEditPoints="1" noAdjustHandles="1" noChangeArrowheads="1" noChangeShapeType="1" noTextEdit="1"/>
              </p:cNvSpPr>
              <p:nvPr/>
            </p:nvSpPr>
            <p:spPr>
              <a:xfrm>
                <a:off x="6707456" y="5328459"/>
                <a:ext cx="2218720" cy="307777"/>
              </a:xfrm>
              <a:prstGeom prst="rect">
                <a:avLst/>
              </a:prstGeom>
              <a:blipFill>
                <a:blip r:embed="rId21"/>
                <a:stretch>
                  <a:fillRect/>
                </a:stretch>
              </a:blipFill>
            </p:spPr>
            <p:txBody>
              <a:bodyPr/>
              <a:lstStyle/>
              <a:p>
                <a:r>
                  <a:rPr lang="en-US">
                    <a:noFill/>
                  </a:rPr>
                  <a:t> </a:t>
                </a:r>
              </a:p>
            </p:txBody>
          </p:sp>
        </mc:Fallback>
      </mc:AlternateContent>
      <p:sp>
        <p:nvSpPr>
          <p:cNvPr id="61" name="Oval 60"/>
          <p:cNvSpPr/>
          <p:nvPr/>
        </p:nvSpPr>
        <p:spPr bwMode="auto">
          <a:xfrm>
            <a:off x="6843201" y="434374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62" name="Oval 61"/>
          <p:cNvSpPr/>
          <p:nvPr/>
        </p:nvSpPr>
        <p:spPr bwMode="auto">
          <a:xfrm>
            <a:off x="6635759" y="3108699"/>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Tree>
    <p:extLst>
      <p:ext uri="{BB962C8B-B14F-4D97-AF65-F5344CB8AC3E}">
        <p14:creationId xmlns:p14="http://schemas.microsoft.com/office/powerpoint/2010/main" val="369986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63" grpId="0"/>
      <p:bldP spid="66" grpId="0"/>
      <p:bldP spid="33" grpId="0"/>
      <p:bldP spid="68" grpId="0"/>
      <p:bldP spid="73" grpId="0"/>
      <p:bldP spid="75" grpId="0"/>
      <p:bldP spid="41" grpId="0"/>
      <p:bldP spid="46" grpId="0"/>
      <p:bldP spid="49" grpId="0"/>
      <p:bldP spid="51" grpId="0"/>
      <p:bldP spid="52" grpId="0" animBg="1"/>
      <p:bldP spid="53" grpId="0" animBg="1"/>
      <p:bldP spid="54" grpId="0" animBg="1"/>
      <p:bldP spid="55" grpId="0" animBg="1"/>
      <p:bldP spid="56" grpId="0" animBg="1"/>
      <p:bldP spid="57" grpId="0"/>
      <p:bldP spid="58" grpId="0"/>
      <p:bldP spid="59" grpId="0"/>
      <p:bldP spid="60" grpId="0"/>
      <p:bldP spid="61" grpId="0" animBg="1"/>
      <p:bldP spid="6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57&quot;/&gt;&lt;/object&gt;&lt;/object&gt;&lt;/object&gt;&lt;/database&gt;"/>
</p:tagLst>
</file>

<file path=ppt/theme/theme1.xml><?xml version="1.0" encoding="utf-8"?>
<a:theme xmlns:a="http://schemas.openxmlformats.org/drawingml/2006/main" name="UPH4">
  <a:themeElements>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PH4">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PH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PH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PH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PH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PH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PH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PH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PH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PH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PH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PH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12175</TotalTime>
  <Words>2843</Words>
  <Application>Microsoft Office PowerPoint</Application>
  <PresentationFormat>On-screen Show (4:3)</PresentationFormat>
  <Paragraphs>2436</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Times New Roman</vt:lpstr>
      <vt:lpstr>Trebuchet MS</vt:lpstr>
      <vt:lpstr>UPH4</vt:lpstr>
      <vt:lpstr>PowerPoint Presentation</vt:lpstr>
      <vt:lpstr>Introduction</vt:lpstr>
      <vt:lpstr>Traveling salesmen Problem Example</vt:lpstr>
      <vt:lpstr>PowerPoint Presentation</vt:lpstr>
      <vt:lpstr>PowerPoint Presentation</vt:lpstr>
      <vt:lpstr>PowerPoint Presentation</vt:lpstr>
      <vt:lpstr>Example 02</vt:lpstr>
      <vt:lpstr>PowerPoint Presentation</vt:lpstr>
      <vt:lpstr>PowerPoint Presentation</vt:lpstr>
      <vt:lpstr>PowerPoint Presentation</vt:lpstr>
      <vt:lpstr>PowerPoint Presentation</vt:lpstr>
      <vt:lpstr>PowerPoint Presentation</vt:lpstr>
      <vt:lpstr>Exercise 2 Other Method</vt:lpstr>
      <vt:lpstr>PowerPoint Presentation</vt:lpstr>
      <vt:lpstr>PowerPoint Presentation</vt:lpstr>
      <vt:lpstr>PowerPoint Presentation</vt:lpstr>
      <vt:lpstr>PowerPoint Presentation</vt:lpstr>
      <vt:lpstr>PowerPoint Presentation</vt:lpstr>
      <vt:lpstr>Other Example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anita</dc:creator>
  <cp:lastModifiedBy>lab-tif3</cp:lastModifiedBy>
  <cp:revision>544</cp:revision>
  <dcterms:created xsi:type="dcterms:W3CDTF">2008-06-16T09:38:38Z</dcterms:created>
  <dcterms:modified xsi:type="dcterms:W3CDTF">2017-11-10T04:40:59Z</dcterms:modified>
</cp:coreProperties>
</file>