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80" r:id="rId2"/>
    <p:sldMasterId id="2147483703" r:id="rId3"/>
  </p:sldMasterIdLst>
  <p:sldIdLst>
    <p:sldId id="256" r:id="rId4"/>
    <p:sldId id="281" r:id="rId5"/>
    <p:sldId id="278" r:id="rId6"/>
    <p:sldId id="257" r:id="rId7"/>
    <p:sldId id="258" r:id="rId8"/>
    <p:sldId id="259" r:id="rId9"/>
    <p:sldId id="283" r:id="rId10"/>
    <p:sldId id="260" r:id="rId11"/>
    <p:sldId id="280" r:id="rId12"/>
    <p:sldId id="261" r:id="rId13"/>
    <p:sldId id="262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5A1C8B8-0CE6-4252-8A64-8902A88FD82A}" type="datetimeFigureOut">
              <a:rPr lang="en-US" altLang="en-US"/>
              <a:pPr>
                <a:defRPr/>
              </a:pPr>
              <a:t>11/3/2017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FDDB8F7-2B52-456E-99DF-F25955D2A0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648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517F1-FE42-4379-A1E7-8DB03DBA9ECA}" type="datetimeFigureOut">
              <a:rPr lang="en-US" altLang="en-US"/>
              <a:pPr>
                <a:defRPr/>
              </a:pPr>
              <a:t>11/3/2017</a:t>
            </a:fld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665E8-D94C-42B6-851D-AAAF08E77C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175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4BB5F-EDB4-4FDD-91BC-19360000210C}" type="datetimeFigureOut">
              <a:rPr lang="en-US" altLang="en-US"/>
              <a:pPr>
                <a:defRPr/>
              </a:pPr>
              <a:t>11/3/2017</a:t>
            </a:fld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04014-EB22-4C1C-846E-35E1476E87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910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56C00-3C7B-46D0-8C00-B7775B2E3FD2}" type="datetimeFigureOut">
              <a:rPr lang="en-US" altLang="en-US"/>
              <a:pPr>
                <a:defRPr/>
              </a:pPr>
              <a:t>11/3/2017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98C5C-BE5E-4F51-9791-765F0FFEE9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6258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084388" y="296863"/>
            <a:ext cx="6823075" cy="5353050"/>
            <a:chOff x="1313" y="187"/>
            <a:chExt cx="4298" cy="3372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2194" y="601"/>
              <a:ext cx="596" cy="447"/>
              <a:chOff x="0" y="0"/>
              <a:chExt cx="768" cy="576"/>
            </a:xfrm>
          </p:grpSpPr>
          <p:sp>
            <p:nvSpPr>
              <p:cNvPr id="135" name="Oval 4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6" name="Oval 5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1313" y="187"/>
              <a:ext cx="4298" cy="3372"/>
              <a:chOff x="0" y="0"/>
              <a:chExt cx="5533" cy="4341"/>
            </a:xfrm>
          </p:grpSpPr>
          <p:grpSp>
            <p:nvGrpSpPr>
              <p:cNvPr id="22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5470" cy="4341"/>
                <a:chOff x="0" y="0"/>
                <a:chExt cx="5470" cy="4341"/>
              </a:xfrm>
            </p:grpSpPr>
            <p:grpSp>
              <p:nvGrpSpPr>
                <p:cNvPr id="33" name="Group 8"/>
                <p:cNvGrpSpPr>
                  <a:grpSpLocks/>
                </p:cNvGrpSpPr>
                <p:nvPr/>
              </p:nvGrpSpPr>
              <p:grpSpPr bwMode="auto">
                <a:xfrm>
                  <a:off x="1339" y="786"/>
                  <a:ext cx="2919" cy="2151"/>
                  <a:chOff x="1265" y="814"/>
                  <a:chExt cx="2919" cy="2151"/>
                </a:xfrm>
              </p:grpSpPr>
              <p:sp>
                <p:nvSpPr>
                  <p:cNvPr id="133" name="Oval 9"/>
                  <p:cNvSpPr>
                    <a:spLocks noChangeArrowheads="1"/>
                  </p:cNvSpPr>
                  <p:nvPr/>
                </p:nvSpPr>
                <p:spPr bwMode="hidden">
                  <a:xfrm>
                    <a:off x="1265" y="814"/>
                    <a:ext cx="2919" cy="215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1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  <p:sp>
                <p:nvSpPr>
                  <p:cNvPr id="134" name="Oval 10"/>
                  <p:cNvSpPr>
                    <a:spLocks noChangeArrowheads="1"/>
                  </p:cNvSpPr>
                  <p:nvPr/>
                </p:nvSpPr>
                <p:spPr bwMode="hidden">
                  <a:xfrm>
                    <a:off x="2380" y="1601"/>
                    <a:ext cx="579" cy="40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bg2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eaLnBrk="1" hangingPunct="1"/>
                    <a:endParaRPr lang="en-US" altLang="en-US"/>
                  </a:p>
                </p:txBody>
              </p:sp>
            </p:grpSp>
            <p:grpSp>
              <p:nvGrpSpPr>
                <p:cNvPr id="34" name="Group 1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470" cy="4341"/>
                  <a:chOff x="0" y="0"/>
                  <a:chExt cx="5470" cy="4341"/>
                </a:xfrm>
              </p:grpSpPr>
              <p:grpSp>
                <p:nvGrpSpPr>
                  <p:cNvPr id="35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3545" y="1502"/>
                    <a:ext cx="1258" cy="2327"/>
                    <a:chOff x="3471" y="1530"/>
                    <a:chExt cx="1258" cy="2327"/>
                  </a:xfrm>
                </p:grpSpPr>
                <p:sp>
                  <p:nvSpPr>
                    <p:cNvPr id="131" name="Freeform 13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2765" y="2236"/>
                      <a:ext cx="1724" cy="312"/>
                    </a:xfrm>
                    <a:custGeom>
                      <a:avLst/>
                      <a:gdLst>
                        <a:gd name="T0" fmla="*/ 0 w 2736"/>
                        <a:gd name="T1" fmla="*/ 312 h 504"/>
                        <a:gd name="T2" fmla="*/ 544 w 2736"/>
                        <a:gd name="T3" fmla="*/ 104 h 504"/>
                        <a:gd name="T4" fmla="*/ 1119 w 2736"/>
                        <a:gd name="T5" fmla="*/ 15 h 504"/>
                        <a:gd name="T6" fmla="*/ 1724 w 2736"/>
                        <a:gd name="T7" fmla="*/ 15 h 504"/>
                        <a:gd name="T8" fmla="*/ 1714 w 2736"/>
                        <a:gd name="T9" fmla="*/ 64 h 504"/>
                        <a:gd name="T10" fmla="*/ 1112 w 2736"/>
                        <a:gd name="T11" fmla="*/ 64 h 504"/>
                        <a:gd name="T12" fmla="*/ 412 w 2736"/>
                        <a:gd name="T13" fmla="*/ 181 h 504"/>
                        <a:gd name="T14" fmla="*/ 0 w 2736"/>
                        <a:gd name="T15" fmla="*/ 312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2" name="Freeform 14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4021" y="3150"/>
                      <a:ext cx="925" cy="490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54 w 1769"/>
                        <a:gd name="T3" fmla="*/ 35 h 791"/>
                        <a:gd name="T4" fmla="*/ 605 w 1769"/>
                        <a:gd name="T5" fmla="*/ 124 h 791"/>
                        <a:gd name="T6" fmla="*/ 842 w 1769"/>
                        <a:gd name="T7" fmla="*/ 268 h 791"/>
                        <a:gd name="T8" fmla="*/ 918 w 1769"/>
                        <a:gd name="T9" fmla="*/ 377 h 791"/>
                        <a:gd name="T10" fmla="*/ 883 w 1769"/>
                        <a:gd name="T11" fmla="*/ 488 h 791"/>
                        <a:gd name="T12" fmla="*/ 831 w 1769"/>
                        <a:gd name="T13" fmla="*/ 392 h 791"/>
                        <a:gd name="T14" fmla="*/ 726 w 1769"/>
                        <a:gd name="T15" fmla="*/ 281 h 791"/>
                        <a:gd name="T16" fmla="*/ 580 w 1769"/>
                        <a:gd name="T17" fmla="*/ 183 h 791"/>
                        <a:gd name="T18" fmla="*/ 304 w 1769"/>
                        <a:gd name="T19" fmla="*/ 94 h 791"/>
                        <a:gd name="T20" fmla="*/ 0 w 1769"/>
                        <a:gd name="T21" fmla="*/ 47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6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2938" y="1991"/>
                    <a:ext cx="2463" cy="1332"/>
                    <a:chOff x="2864" y="2019"/>
                    <a:chExt cx="2463" cy="1332"/>
                  </a:xfrm>
                </p:grpSpPr>
                <p:sp>
                  <p:nvSpPr>
                    <p:cNvPr id="129" name="Freeform 16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2864" y="2019"/>
                      <a:ext cx="1814" cy="347"/>
                    </a:xfrm>
                    <a:custGeom>
                      <a:avLst/>
                      <a:gdLst>
                        <a:gd name="T0" fmla="*/ 0 w 2736"/>
                        <a:gd name="T1" fmla="*/ 347 h 504"/>
                        <a:gd name="T2" fmla="*/ 573 w 2736"/>
                        <a:gd name="T3" fmla="*/ 116 h 504"/>
                        <a:gd name="T4" fmla="*/ 1178 w 2736"/>
                        <a:gd name="T5" fmla="*/ 17 h 504"/>
                        <a:gd name="T6" fmla="*/ 1814 w 2736"/>
                        <a:gd name="T7" fmla="*/ 17 h 504"/>
                        <a:gd name="T8" fmla="*/ 1803 w 2736"/>
                        <a:gd name="T9" fmla="*/ 71 h 504"/>
                        <a:gd name="T10" fmla="*/ 1170 w 2736"/>
                        <a:gd name="T11" fmla="*/ 71 h 504"/>
                        <a:gd name="T12" fmla="*/ 434 w 2736"/>
                        <a:gd name="T13" fmla="*/ 201 h 504"/>
                        <a:gd name="T14" fmla="*/ 0 w 2736"/>
                        <a:gd name="T15" fmla="*/ 347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0" name="Freeform 17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4353" y="2806"/>
                      <a:ext cx="974" cy="545"/>
                    </a:xfrm>
                    <a:custGeom>
                      <a:avLst/>
                      <a:gdLst>
                        <a:gd name="T0" fmla="*/ 3 w 1769"/>
                        <a:gd name="T1" fmla="*/ 6 h 791"/>
                        <a:gd name="T2" fmla="*/ 267 w 1769"/>
                        <a:gd name="T3" fmla="*/ 39 h 791"/>
                        <a:gd name="T4" fmla="*/ 637 w 1769"/>
                        <a:gd name="T5" fmla="*/ 138 h 791"/>
                        <a:gd name="T6" fmla="*/ 887 w 1769"/>
                        <a:gd name="T7" fmla="*/ 298 h 791"/>
                        <a:gd name="T8" fmla="*/ 967 w 1769"/>
                        <a:gd name="T9" fmla="*/ 420 h 791"/>
                        <a:gd name="T10" fmla="*/ 930 w 1769"/>
                        <a:gd name="T11" fmla="*/ 542 h 791"/>
                        <a:gd name="T12" fmla="*/ 875 w 1769"/>
                        <a:gd name="T13" fmla="*/ 435 h 791"/>
                        <a:gd name="T14" fmla="*/ 765 w 1769"/>
                        <a:gd name="T15" fmla="*/ 313 h 791"/>
                        <a:gd name="T16" fmla="*/ 611 w 1769"/>
                        <a:gd name="T17" fmla="*/ 204 h 791"/>
                        <a:gd name="T18" fmla="*/ 320 w 1769"/>
                        <a:gd name="T19" fmla="*/ 105 h 791"/>
                        <a:gd name="T20" fmla="*/ 0 w 1769"/>
                        <a:gd name="T21" fmla="*/ 52 h 791"/>
                        <a:gd name="T22" fmla="*/ 3 w 1769"/>
                        <a:gd name="T23" fmla="*/ 6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7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2971" y="1804"/>
                    <a:ext cx="2477" cy="1064"/>
                    <a:chOff x="2897" y="1832"/>
                    <a:chExt cx="2477" cy="1064"/>
                  </a:xfrm>
                </p:grpSpPr>
                <p:sp>
                  <p:nvSpPr>
                    <p:cNvPr id="127" name="Freeform 19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2897" y="1832"/>
                      <a:ext cx="1736" cy="304"/>
                    </a:xfrm>
                    <a:custGeom>
                      <a:avLst/>
                      <a:gdLst>
                        <a:gd name="T0" fmla="*/ 0 w 2736"/>
                        <a:gd name="T1" fmla="*/ 304 h 504"/>
                        <a:gd name="T2" fmla="*/ 548 w 2736"/>
                        <a:gd name="T3" fmla="*/ 101 h 504"/>
                        <a:gd name="T4" fmla="*/ 1127 w 2736"/>
                        <a:gd name="T5" fmla="*/ 14 h 504"/>
                        <a:gd name="T6" fmla="*/ 1736 w 2736"/>
                        <a:gd name="T7" fmla="*/ 14 h 504"/>
                        <a:gd name="T8" fmla="*/ 1726 w 2736"/>
                        <a:gd name="T9" fmla="*/ 62 h 504"/>
                        <a:gd name="T10" fmla="*/ 1119 w 2736"/>
                        <a:gd name="T11" fmla="*/ 62 h 504"/>
                        <a:gd name="T12" fmla="*/ 415 w 2736"/>
                        <a:gd name="T13" fmla="*/ 176 h 504"/>
                        <a:gd name="T14" fmla="*/ 0 w 2736"/>
                        <a:gd name="T15" fmla="*/ 304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8" name="Freeform 20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4442" y="2420"/>
                      <a:ext cx="932" cy="476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56 w 1769"/>
                        <a:gd name="T3" fmla="*/ 34 h 791"/>
                        <a:gd name="T4" fmla="*/ 610 w 1769"/>
                        <a:gd name="T5" fmla="*/ 120 h 791"/>
                        <a:gd name="T6" fmla="*/ 849 w 1769"/>
                        <a:gd name="T7" fmla="*/ 260 h 791"/>
                        <a:gd name="T8" fmla="*/ 925 w 1769"/>
                        <a:gd name="T9" fmla="*/ 366 h 791"/>
                        <a:gd name="T10" fmla="*/ 890 w 1769"/>
                        <a:gd name="T11" fmla="*/ 474 h 791"/>
                        <a:gd name="T12" fmla="*/ 837 w 1769"/>
                        <a:gd name="T13" fmla="*/ 380 h 791"/>
                        <a:gd name="T14" fmla="*/ 732 w 1769"/>
                        <a:gd name="T15" fmla="*/ 273 h 791"/>
                        <a:gd name="T16" fmla="*/ 584 w 1769"/>
                        <a:gd name="T17" fmla="*/ 178 h 791"/>
                        <a:gd name="T18" fmla="*/ 306 w 1769"/>
                        <a:gd name="T19" fmla="*/ 91 h 791"/>
                        <a:gd name="T20" fmla="*/ 0 w 1769"/>
                        <a:gd name="T21" fmla="*/ 46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8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2998" y="1608"/>
                    <a:ext cx="2472" cy="927"/>
                    <a:chOff x="2924" y="1636"/>
                    <a:chExt cx="2472" cy="927"/>
                  </a:xfrm>
                </p:grpSpPr>
                <p:sp>
                  <p:nvSpPr>
                    <p:cNvPr id="125" name="Freeform 22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2924" y="1636"/>
                      <a:ext cx="1677" cy="335"/>
                    </a:xfrm>
                    <a:custGeom>
                      <a:avLst/>
                      <a:gdLst>
                        <a:gd name="T0" fmla="*/ 0 w 2736"/>
                        <a:gd name="T1" fmla="*/ 335 h 504"/>
                        <a:gd name="T2" fmla="*/ 530 w 2736"/>
                        <a:gd name="T3" fmla="*/ 112 h 504"/>
                        <a:gd name="T4" fmla="*/ 1089 w 2736"/>
                        <a:gd name="T5" fmla="*/ 16 h 504"/>
                        <a:gd name="T6" fmla="*/ 1677 w 2736"/>
                        <a:gd name="T7" fmla="*/ 16 h 504"/>
                        <a:gd name="T8" fmla="*/ 1667 w 2736"/>
                        <a:gd name="T9" fmla="*/ 68 h 504"/>
                        <a:gd name="T10" fmla="*/ 1081 w 2736"/>
                        <a:gd name="T11" fmla="*/ 68 h 504"/>
                        <a:gd name="T12" fmla="*/ 401 w 2736"/>
                        <a:gd name="T13" fmla="*/ 194 h 504"/>
                        <a:gd name="T14" fmla="*/ 0 w 2736"/>
                        <a:gd name="T15" fmla="*/ 33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6" name="Freeform 23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4495" y="2037"/>
                      <a:ext cx="901" cy="526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47 w 1769"/>
                        <a:gd name="T3" fmla="*/ 37 h 791"/>
                        <a:gd name="T4" fmla="*/ 589 w 1769"/>
                        <a:gd name="T5" fmla="*/ 133 h 791"/>
                        <a:gd name="T6" fmla="*/ 821 w 1769"/>
                        <a:gd name="T7" fmla="*/ 287 h 791"/>
                        <a:gd name="T8" fmla="*/ 894 w 1769"/>
                        <a:gd name="T9" fmla="*/ 405 h 791"/>
                        <a:gd name="T10" fmla="*/ 860 w 1769"/>
                        <a:gd name="T11" fmla="*/ 523 h 791"/>
                        <a:gd name="T12" fmla="*/ 809 w 1769"/>
                        <a:gd name="T13" fmla="*/ 420 h 791"/>
                        <a:gd name="T14" fmla="*/ 707 w 1769"/>
                        <a:gd name="T15" fmla="*/ 302 h 791"/>
                        <a:gd name="T16" fmla="*/ 565 w 1769"/>
                        <a:gd name="T17" fmla="*/ 197 h 791"/>
                        <a:gd name="T18" fmla="*/ 296 w 1769"/>
                        <a:gd name="T19" fmla="*/ 101 h 791"/>
                        <a:gd name="T20" fmla="*/ 0 w 1769"/>
                        <a:gd name="T21" fmla="*/ 51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9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3032" y="1386"/>
                    <a:ext cx="2342" cy="657"/>
                    <a:chOff x="2958" y="1414"/>
                    <a:chExt cx="2342" cy="657"/>
                  </a:xfrm>
                </p:grpSpPr>
                <p:sp>
                  <p:nvSpPr>
                    <p:cNvPr id="123" name="Freeform 25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2958" y="1414"/>
                      <a:ext cx="1545" cy="312"/>
                    </a:xfrm>
                    <a:custGeom>
                      <a:avLst/>
                      <a:gdLst>
                        <a:gd name="T0" fmla="*/ 0 w 2736"/>
                        <a:gd name="T1" fmla="*/ 312 h 504"/>
                        <a:gd name="T2" fmla="*/ 488 w 2736"/>
                        <a:gd name="T3" fmla="*/ 104 h 504"/>
                        <a:gd name="T4" fmla="*/ 1003 w 2736"/>
                        <a:gd name="T5" fmla="*/ 15 h 504"/>
                        <a:gd name="T6" fmla="*/ 1545 w 2736"/>
                        <a:gd name="T7" fmla="*/ 15 h 504"/>
                        <a:gd name="T8" fmla="*/ 1536 w 2736"/>
                        <a:gd name="T9" fmla="*/ 64 h 504"/>
                        <a:gd name="T10" fmla="*/ 996 w 2736"/>
                        <a:gd name="T11" fmla="*/ 64 h 504"/>
                        <a:gd name="T12" fmla="*/ 369 w 2736"/>
                        <a:gd name="T13" fmla="*/ 181 h 504"/>
                        <a:gd name="T14" fmla="*/ 0 w 2736"/>
                        <a:gd name="T15" fmla="*/ 312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" name="Freeform 26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4470" y="1582"/>
                      <a:ext cx="830" cy="489"/>
                    </a:xfrm>
                    <a:custGeom>
                      <a:avLst/>
                      <a:gdLst>
                        <a:gd name="T0" fmla="*/ 2 w 1769"/>
                        <a:gd name="T1" fmla="*/ 5 h 791"/>
                        <a:gd name="T2" fmla="*/ 228 w 1769"/>
                        <a:gd name="T3" fmla="*/ 35 h 791"/>
                        <a:gd name="T4" fmla="*/ 543 w 1769"/>
                        <a:gd name="T5" fmla="*/ 124 h 791"/>
                        <a:gd name="T6" fmla="*/ 756 w 1769"/>
                        <a:gd name="T7" fmla="*/ 267 h 791"/>
                        <a:gd name="T8" fmla="*/ 824 w 1769"/>
                        <a:gd name="T9" fmla="*/ 376 h 791"/>
                        <a:gd name="T10" fmla="*/ 792 w 1769"/>
                        <a:gd name="T11" fmla="*/ 487 h 791"/>
                        <a:gd name="T12" fmla="*/ 746 w 1769"/>
                        <a:gd name="T13" fmla="*/ 391 h 791"/>
                        <a:gd name="T14" fmla="*/ 652 w 1769"/>
                        <a:gd name="T15" fmla="*/ 281 h 791"/>
                        <a:gd name="T16" fmla="*/ 520 w 1769"/>
                        <a:gd name="T17" fmla="*/ 183 h 791"/>
                        <a:gd name="T18" fmla="*/ 273 w 1769"/>
                        <a:gd name="T19" fmla="*/ 94 h 791"/>
                        <a:gd name="T20" fmla="*/ 0 w 1769"/>
                        <a:gd name="T21" fmla="*/ 47 h 791"/>
                        <a:gd name="T22" fmla="*/ 2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0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3057" y="1241"/>
                    <a:ext cx="2150" cy="343"/>
                    <a:chOff x="2983" y="1269"/>
                    <a:chExt cx="2150" cy="343"/>
                  </a:xfrm>
                </p:grpSpPr>
                <p:sp>
                  <p:nvSpPr>
                    <p:cNvPr id="121" name="Freeform 28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2983" y="1289"/>
                      <a:ext cx="1404" cy="219"/>
                    </a:xfrm>
                    <a:custGeom>
                      <a:avLst/>
                      <a:gdLst>
                        <a:gd name="T0" fmla="*/ 0 w 2736"/>
                        <a:gd name="T1" fmla="*/ 219 h 504"/>
                        <a:gd name="T2" fmla="*/ 443 w 2736"/>
                        <a:gd name="T3" fmla="*/ 73 h 504"/>
                        <a:gd name="T4" fmla="*/ 911 w 2736"/>
                        <a:gd name="T5" fmla="*/ 10 h 504"/>
                        <a:gd name="T6" fmla="*/ 1404 w 2736"/>
                        <a:gd name="T7" fmla="*/ 10 h 504"/>
                        <a:gd name="T8" fmla="*/ 1396 w 2736"/>
                        <a:gd name="T9" fmla="*/ 45 h 504"/>
                        <a:gd name="T10" fmla="*/ 905 w 2736"/>
                        <a:gd name="T11" fmla="*/ 45 h 504"/>
                        <a:gd name="T12" fmla="*/ 336 w 2736"/>
                        <a:gd name="T13" fmla="*/ 127 h 504"/>
                        <a:gd name="T14" fmla="*/ 0 w 2736"/>
                        <a:gd name="T15" fmla="*/ 219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2" name="Freeform 29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4379" y="1269"/>
                      <a:ext cx="754" cy="343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207 w 1769"/>
                        <a:gd name="T3" fmla="*/ 24 h 791"/>
                        <a:gd name="T4" fmla="*/ 493 w 1769"/>
                        <a:gd name="T5" fmla="*/ 87 h 791"/>
                        <a:gd name="T6" fmla="*/ 687 w 1769"/>
                        <a:gd name="T7" fmla="*/ 187 h 791"/>
                        <a:gd name="T8" fmla="*/ 748 w 1769"/>
                        <a:gd name="T9" fmla="*/ 264 h 791"/>
                        <a:gd name="T10" fmla="*/ 720 w 1769"/>
                        <a:gd name="T11" fmla="*/ 341 h 791"/>
                        <a:gd name="T12" fmla="*/ 677 w 1769"/>
                        <a:gd name="T13" fmla="*/ 274 h 791"/>
                        <a:gd name="T14" fmla="*/ 592 w 1769"/>
                        <a:gd name="T15" fmla="*/ 197 h 791"/>
                        <a:gd name="T16" fmla="*/ 473 w 1769"/>
                        <a:gd name="T17" fmla="*/ 128 h 791"/>
                        <a:gd name="T18" fmla="*/ 248 w 1769"/>
                        <a:gd name="T19" fmla="*/ 66 h 791"/>
                        <a:gd name="T20" fmla="*/ 0 w 1769"/>
                        <a:gd name="T21" fmla="*/ 33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012" y="889"/>
                    <a:ext cx="1879" cy="427"/>
                    <a:chOff x="2938" y="917"/>
                    <a:chExt cx="1879" cy="427"/>
                  </a:xfrm>
                </p:grpSpPr>
                <p:sp>
                  <p:nvSpPr>
                    <p:cNvPr id="119" name="Freeform 31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2938" y="1129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215 h 504"/>
                        <a:gd name="T2" fmla="*/ 389 w 2736"/>
                        <a:gd name="T3" fmla="*/ 72 h 504"/>
                        <a:gd name="T4" fmla="*/ 800 w 2736"/>
                        <a:gd name="T5" fmla="*/ 10 h 504"/>
                        <a:gd name="T6" fmla="*/ 1233 w 2736"/>
                        <a:gd name="T7" fmla="*/ 10 h 504"/>
                        <a:gd name="T8" fmla="*/ 1226 w 2736"/>
                        <a:gd name="T9" fmla="*/ 44 h 504"/>
                        <a:gd name="T10" fmla="*/ 795 w 2736"/>
                        <a:gd name="T11" fmla="*/ 44 h 504"/>
                        <a:gd name="T12" fmla="*/ 295 w 2736"/>
                        <a:gd name="T13" fmla="*/ 125 h 504"/>
                        <a:gd name="T14" fmla="*/ 0 w 2736"/>
                        <a:gd name="T15" fmla="*/ 21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0" name="Freeform 32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4155" y="917"/>
                      <a:ext cx="662" cy="338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81 w 1769"/>
                        <a:gd name="T3" fmla="*/ 24 h 791"/>
                        <a:gd name="T4" fmla="*/ 433 w 1769"/>
                        <a:gd name="T5" fmla="*/ 85 h 791"/>
                        <a:gd name="T6" fmla="*/ 603 w 1769"/>
                        <a:gd name="T7" fmla="*/ 185 h 791"/>
                        <a:gd name="T8" fmla="*/ 657 w 1769"/>
                        <a:gd name="T9" fmla="*/ 260 h 791"/>
                        <a:gd name="T10" fmla="*/ 632 w 1769"/>
                        <a:gd name="T11" fmla="*/ 336 h 791"/>
                        <a:gd name="T12" fmla="*/ 595 w 1769"/>
                        <a:gd name="T13" fmla="*/ 270 h 791"/>
                        <a:gd name="T14" fmla="*/ 520 w 1769"/>
                        <a:gd name="T15" fmla="*/ 194 h 791"/>
                        <a:gd name="T16" fmla="*/ 415 w 1769"/>
                        <a:gd name="T17" fmla="*/ 126 h 791"/>
                        <a:gd name="T18" fmla="*/ 217 w 1769"/>
                        <a:gd name="T19" fmla="*/ 65 h 791"/>
                        <a:gd name="T20" fmla="*/ 0 w 1769"/>
                        <a:gd name="T21" fmla="*/ 32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2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711" y="1625"/>
                    <a:ext cx="1257" cy="2326"/>
                    <a:chOff x="637" y="1653"/>
                    <a:chExt cx="1257" cy="2326"/>
                  </a:xfrm>
                </p:grpSpPr>
                <p:sp>
                  <p:nvSpPr>
                    <p:cNvPr id="117" name="Freeform 34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876" y="2359"/>
                      <a:ext cx="1724" cy="312"/>
                    </a:xfrm>
                    <a:custGeom>
                      <a:avLst/>
                      <a:gdLst>
                        <a:gd name="T0" fmla="*/ 0 w 2736"/>
                        <a:gd name="T1" fmla="*/ 312 h 504"/>
                        <a:gd name="T2" fmla="*/ 544 w 2736"/>
                        <a:gd name="T3" fmla="*/ 104 h 504"/>
                        <a:gd name="T4" fmla="*/ 1119 w 2736"/>
                        <a:gd name="T5" fmla="*/ 15 h 504"/>
                        <a:gd name="T6" fmla="*/ 1724 w 2736"/>
                        <a:gd name="T7" fmla="*/ 15 h 504"/>
                        <a:gd name="T8" fmla="*/ 1714 w 2736"/>
                        <a:gd name="T9" fmla="*/ 64 h 504"/>
                        <a:gd name="T10" fmla="*/ 1112 w 2736"/>
                        <a:gd name="T11" fmla="*/ 64 h 504"/>
                        <a:gd name="T12" fmla="*/ 412 w 2736"/>
                        <a:gd name="T13" fmla="*/ 181 h 504"/>
                        <a:gd name="T14" fmla="*/ 0 w 2736"/>
                        <a:gd name="T15" fmla="*/ 312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8" name="Freeform 35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419" y="3272"/>
                      <a:ext cx="925" cy="490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54 w 1769"/>
                        <a:gd name="T3" fmla="*/ 35 h 791"/>
                        <a:gd name="T4" fmla="*/ 605 w 1769"/>
                        <a:gd name="T5" fmla="*/ 124 h 791"/>
                        <a:gd name="T6" fmla="*/ 842 w 1769"/>
                        <a:gd name="T7" fmla="*/ 268 h 791"/>
                        <a:gd name="T8" fmla="*/ 918 w 1769"/>
                        <a:gd name="T9" fmla="*/ 377 h 791"/>
                        <a:gd name="T10" fmla="*/ 883 w 1769"/>
                        <a:gd name="T11" fmla="*/ 488 h 791"/>
                        <a:gd name="T12" fmla="*/ 831 w 1769"/>
                        <a:gd name="T13" fmla="*/ 392 h 791"/>
                        <a:gd name="T14" fmla="*/ 726 w 1769"/>
                        <a:gd name="T15" fmla="*/ 281 h 791"/>
                        <a:gd name="T16" fmla="*/ 580 w 1769"/>
                        <a:gd name="T17" fmla="*/ 183 h 791"/>
                        <a:gd name="T18" fmla="*/ 304 w 1769"/>
                        <a:gd name="T19" fmla="*/ 94 h 791"/>
                        <a:gd name="T20" fmla="*/ 0 w 1769"/>
                        <a:gd name="T21" fmla="*/ 47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3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69" y="2168"/>
                    <a:ext cx="2463" cy="1332"/>
                    <a:chOff x="-5" y="2196"/>
                    <a:chExt cx="2463" cy="1332"/>
                  </a:xfrm>
                </p:grpSpPr>
                <p:sp>
                  <p:nvSpPr>
                    <p:cNvPr id="115" name="Freeform 37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644" y="2196"/>
                      <a:ext cx="1814" cy="347"/>
                    </a:xfrm>
                    <a:custGeom>
                      <a:avLst/>
                      <a:gdLst>
                        <a:gd name="T0" fmla="*/ 0 w 2736"/>
                        <a:gd name="T1" fmla="*/ 347 h 504"/>
                        <a:gd name="T2" fmla="*/ 573 w 2736"/>
                        <a:gd name="T3" fmla="*/ 116 h 504"/>
                        <a:gd name="T4" fmla="*/ 1178 w 2736"/>
                        <a:gd name="T5" fmla="*/ 17 h 504"/>
                        <a:gd name="T6" fmla="*/ 1814 w 2736"/>
                        <a:gd name="T7" fmla="*/ 17 h 504"/>
                        <a:gd name="T8" fmla="*/ 1803 w 2736"/>
                        <a:gd name="T9" fmla="*/ 71 h 504"/>
                        <a:gd name="T10" fmla="*/ 1170 w 2736"/>
                        <a:gd name="T11" fmla="*/ 71 h 504"/>
                        <a:gd name="T12" fmla="*/ 434 w 2736"/>
                        <a:gd name="T13" fmla="*/ 201 h 504"/>
                        <a:gd name="T14" fmla="*/ 0 w 2736"/>
                        <a:gd name="T15" fmla="*/ 347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6" name="Freeform 38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-5" y="2983"/>
                      <a:ext cx="974" cy="545"/>
                    </a:xfrm>
                    <a:custGeom>
                      <a:avLst/>
                      <a:gdLst>
                        <a:gd name="T0" fmla="*/ 3 w 1769"/>
                        <a:gd name="T1" fmla="*/ 6 h 791"/>
                        <a:gd name="T2" fmla="*/ 267 w 1769"/>
                        <a:gd name="T3" fmla="*/ 39 h 791"/>
                        <a:gd name="T4" fmla="*/ 637 w 1769"/>
                        <a:gd name="T5" fmla="*/ 138 h 791"/>
                        <a:gd name="T6" fmla="*/ 887 w 1769"/>
                        <a:gd name="T7" fmla="*/ 298 h 791"/>
                        <a:gd name="T8" fmla="*/ 967 w 1769"/>
                        <a:gd name="T9" fmla="*/ 420 h 791"/>
                        <a:gd name="T10" fmla="*/ 930 w 1769"/>
                        <a:gd name="T11" fmla="*/ 542 h 791"/>
                        <a:gd name="T12" fmla="*/ 875 w 1769"/>
                        <a:gd name="T13" fmla="*/ 435 h 791"/>
                        <a:gd name="T14" fmla="*/ 765 w 1769"/>
                        <a:gd name="T15" fmla="*/ 313 h 791"/>
                        <a:gd name="T16" fmla="*/ 611 w 1769"/>
                        <a:gd name="T17" fmla="*/ 204 h 791"/>
                        <a:gd name="T18" fmla="*/ 320 w 1769"/>
                        <a:gd name="T19" fmla="*/ 105 h 791"/>
                        <a:gd name="T20" fmla="*/ 0 w 1769"/>
                        <a:gd name="T21" fmla="*/ 52 h 791"/>
                        <a:gd name="T22" fmla="*/ 3 w 1769"/>
                        <a:gd name="T23" fmla="*/ 6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4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22" y="1981"/>
                    <a:ext cx="2477" cy="1064"/>
                    <a:chOff x="-52" y="2009"/>
                    <a:chExt cx="2477" cy="1064"/>
                  </a:xfrm>
                </p:grpSpPr>
                <p:sp>
                  <p:nvSpPr>
                    <p:cNvPr id="113" name="Freeform 40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689" y="2009"/>
                      <a:ext cx="1736" cy="304"/>
                    </a:xfrm>
                    <a:custGeom>
                      <a:avLst/>
                      <a:gdLst>
                        <a:gd name="T0" fmla="*/ 0 w 2736"/>
                        <a:gd name="T1" fmla="*/ 304 h 504"/>
                        <a:gd name="T2" fmla="*/ 548 w 2736"/>
                        <a:gd name="T3" fmla="*/ 101 h 504"/>
                        <a:gd name="T4" fmla="*/ 1127 w 2736"/>
                        <a:gd name="T5" fmla="*/ 14 h 504"/>
                        <a:gd name="T6" fmla="*/ 1736 w 2736"/>
                        <a:gd name="T7" fmla="*/ 14 h 504"/>
                        <a:gd name="T8" fmla="*/ 1726 w 2736"/>
                        <a:gd name="T9" fmla="*/ 62 h 504"/>
                        <a:gd name="T10" fmla="*/ 1119 w 2736"/>
                        <a:gd name="T11" fmla="*/ 62 h 504"/>
                        <a:gd name="T12" fmla="*/ 415 w 2736"/>
                        <a:gd name="T13" fmla="*/ 176 h 504"/>
                        <a:gd name="T14" fmla="*/ 0 w 2736"/>
                        <a:gd name="T15" fmla="*/ 304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" name="Freeform 41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-52" y="2597"/>
                      <a:ext cx="932" cy="476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56 w 1769"/>
                        <a:gd name="T3" fmla="*/ 34 h 791"/>
                        <a:gd name="T4" fmla="*/ 610 w 1769"/>
                        <a:gd name="T5" fmla="*/ 120 h 791"/>
                        <a:gd name="T6" fmla="*/ 849 w 1769"/>
                        <a:gd name="T7" fmla="*/ 260 h 791"/>
                        <a:gd name="T8" fmla="*/ 925 w 1769"/>
                        <a:gd name="T9" fmla="*/ 366 h 791"/>
                        <a:gd name="T10" fmla="*/ 890 w 1769"/>
                        <a:gd name="T11" fmla="*/ 474 h 791"/>
                        <a:gd name="T12" fmla="*/ 837 w 1769"/>
                        <a:gd name="T13" fmla="*/ 380 h 791"/>
                        <a:gd name="T14" fmla="*/ 732 w 1769"/>
                        <a:gd name="T15" fmla="*/ 273 h 791"/>
                        <a:gd name="T16" fmla="*/ 584 w 1769"/>
                        <a:gd name="T17" fmla="*/ 178 h 791"/>
                        <a:gd name="T18" fmla="*/ 306 w 1769"/>
                        <a:gd name="T19" fmla="*/ 91 h 791"/>
                        <a:gd name="T20" fmla="*/ 0 w 1769"/>
                        <a:gd name="T21" fmla="*/ 46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0" y="1785"/>
                    <a:ext cx="2472" cy="927"/>
                    <a:chOff x="-74" y="1813"/>
                    <a:chExt cx="2472" cy="927"/>
                  </a:xfrm>
                </p:grpSpPr>
                <p:sp>
                  <p:nvSpPr>
                    <p:cNvPr id="111" name="Freeform 43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721" y="1813"/>
                      <a:ext cx="1677" cy="335"/>
                    </a:xfrm>
                    <a:custGeom>
                      <a:avLst/>
                      <a:gdLst>
                        <a:gd name="T0" fmla="*/ 0 w 2736"/>
                        <a:gd name="T1" fmla="*/ 335 h 504"/>
                        <a:gd name="T2" fmla="*/ 530 w 2736"/>
                        <a:gd name="T3" fmla="*/ 112 h 504"/>
                        <a:gd name="T4" fmla="*/ 1089 w 2736"/>
                        <a:gd name="T5" fmla="*/ 16 h 504"/>
                        <a:gd name="T6" fmla="*/ 1677 w 2736"/>
                        <a:gd name="T7" fmla="*/ 16 h 504"/>
                        <a:gd name="T8" fmla="*/ 1667 w 2736"/>
                        <a:gd name="T9" fmla="*/ 68 h 504"/>
                        <a:gd name="T10" fmla="*/ 1081 w 2736"/>
                        <a:gd name="T11" fmla="*/ 68 h 504"/>
                        <a:gd name="T12" fmla="*/ 401 w 2736"/>
                        <a:gd name="T13" fmla="*/ 194 h 504"/>
                        <a:gd name="T14" fmla="*/ 0 w 2736"/>
                        <a:gd name="T15" fmla="*/ 33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" name="Freeform 44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-74" y="2214"/>
                      <a:ext cx="901" cy="526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47 w 1769"/>
                        <a:gd name="T3" fmla="*/ 37 h 791"/>
                        <a:gd name="T4" fmla="*/ 589 w 1769"/>
                        <a:gd name="T5" fmla="*/ 133 h 791"/>
                        <a:gd name="T6" fmla="*/ 821 w 1769"/>
                        <a:gd name="T7" fmla="*/ 287 h 791"/>
                        <a:gd name="T8" fmla="*/ 894 w 1769"/>
                        <a:gd name="T9" fmla="*/ 405 h 791"/>
                        <a:gd name="T10" fmla="*/ 860 w 1769"/>
                        <a:gd name="T11" fmla="*/ 523 h 791"/>
                        <a:gd name="T12" fmla="*/ 809 w 1769"/>
                        <a:gd name="T13" fmla="*/ 420 h 791"/>
                        <a:gd name="T14" fmla="*/ 707 w 1769"/>
                        <a:gd name="T15" fmla="*/ 302 h 791"/>
                        <a:gd name="T16" fmla="*/ 565 w 1769"/>
                        <a:gd name="T17" fmla="*/ 197 h 791"/>
                        <a:gd name="T18" fmla="*/ 296 w 1769"/>
                        <a:gd name="T19" fmla="*/ 101 h 791"/>
                        <a:gd name="T20" fmla="*/ 0 w 1769"/>
                        <a:gd name="T21" fmla="*/ 51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6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96" y="1563"/>
                    <a:ext cx="2342" cy="657"/>
                    <a:chOff x="22" y="1591"/>
                    <a:chExt cx="2342" cy="657"/>
                  </a:xfrm>
                </p:grpSpPr>
                <p:sp>
                  <p:nvSpPr>
                    <p:cNvPr id="109" name="Freeform 46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819" y="1591"/>
                      <a:ext cx="1545" cy="312"/>
                    </a:xfrm>
                    <a:custGeom>
                      <a:avLst/>
                      <a:gdLst>
                        <a:gd name="T0" fmla="*/ 0 w 2736"/>
                        <a:gd name="T1" fmla="*/ 312 h 504"/>
                        <a:gd name="T2" fmla="*/ 488 w 2736"/>
                        <a:gd name="T3" fmla="*/ 104 h 504"/>
                        <a:gd name="T4" fmla="*/ 1003 w 2736"/>
                        <a:gd name="T5" fmla="*/ 15 h 504"/>
                        <a:gd name="T6" fmla="*/ 1545 w 2736"/>
                        <a:gd name="T7" fmla="*/ 15 h 504"/>
                        <a:gd name="T8" fmla="*/ 1536 w 2736"/>
                        <a:gd name="T9" fmla="*/ 64 h 504"/>
                        <a:gd name="T10" fmla="*/ 996 w 2736"/>
                        <a:gd name="T11" fmla="*/ 64 h 504"/>
                        <a:gd name="T12" fmla="*/ 369 w 2736"/>
                        <a:gd name="T13" fmla="*/ 181 h 504"/>
                        <a:gd name="T14" fmla="*/ 0 w 2736"/>
                        <a:gd name="T15" fmla="*/ 312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0" name="Freeform 47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22" y="1759"/>
                      <a:ext cx="830" cy="489"/>
                    </a:xfrm>
                    <a:custGeom>
                      <a:avLst/>
                      <a:gdLst>
                        <a:gd name="T0" fmla="*/ 2 w 1769"/>
                        <a:gd name="T1" fmla="*/ 5 h 791"/>
                        <a:gd name="T2" fmla="*/ 228 w 1769"/>
                        <a:gd name="T3" fmla="*/ 35 h 791"/>
                        <a:gd name="T4" fmla="*/ 543 w 1769"/>
                        <a:gd name="T5" fmla="*/ 124 h 791"/>
                        <a:gd name="T6" fmla="*/ 756 w 1769"/>
                        <a:gd name="T7" fmla="*/ 267 h 791"/>
                        <a:gd name="T8" fmla="*/ 824 w 1769"/>
                        <a:gd name="T9" fmla="*/ 376 h 791"/>
                        <a:gd name="T10" fmla="*/ 792 w 1769"/>
                        <a:gd name="T11" fmla="*/ 487 h 791"/>
                        <a:gd name="T12" fmla="*/ 746 w 1769"/>
                        <a:gd name="T13" fmla="*/ 391 h 791"/>
                        <a:gd name="T14" fmla="*/ 652 w 1769"/>
                        <a:gd name="T15" fmla="*/ 281 h 791"/>
                        <a:gd name="T16" fmla="*/ 520 w 1769"/>
                        <a:gd name="T17" fmla="*/ 183 h 791"/>
                        <a:gd name="T18" fmla="*/ 273 w 1769"/>
                        <a:gd name="T19" fmla="*/ 94 h 791"/>
                        <a:gd name="T20" fmla="*/ 0 w 1769"/>
                        <a:gd name="T21" fmla="*/ 47 h 791"/>
                        <a:gd name="T22" fmla="*/ 2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7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263" y="1418"/>
                    <a:ext cx="2150" cy="343"/>
                    <a:chOff x="189" y="1446"/>
                    <a:chExt cx="2150" cy="343"/>
                  </a:xfrm>
                </p:grpSpPr>
                <p:sp>
                  <p:nvSpPr>
                    <p:cNvPr id="107" name="Freeform 49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935" y="1466"/>
                      <a:ext cx="1404" cy="219"/>
                    </a:xfrm>
                    <a:custGeom>
                      <a:avLst/>
                      <a:gdLst>
                        <a:gd name="T0" fmla="*/ 0 w 2736"/>
                        <a:gd name="T1" fmla="*/ 219 h 504"/>
                        <a:gd name="T2" fmla="*/ 443 w 2736"/>
                        <a:gd name="T3" fmla="*/ 73 h 504"/>
                        <a:gd name="T4" fmla="*/ 911 w 2736"/>
                        <a:gd name="T5" fmla="*/ 10 h 504"/>
                        <a:gd name="T6" fmla="*/ 1404 w 2736"/>
                        <a:gd name="T7" fmla="*/ 10 h 504"/>
                        <a:gd name="T8" fmla="*/ 1396 w 2736"/>
                        <a:gd name="T9" fmla="*/ 45 h 504"/>
                        <a:gd name="T10" fmla="*/ 905 w 2736"/>
                        <a:gd name="T11" fmla="*/ 45 h 504"/>
                        <a:gd name="T12" fmla="*/ 336 w 2736"/>
                        <a:gd name="T13" fmla="*/ 127 h 504"/>
                        <a:gd name="T14" fmla="*/ 0 w 2736"/>
                        <a:gd name="T15" fmla="*/ 219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8" name="Freeform 50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189" y="1446"/>
                      <a:ext cx="754" cy="343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207 w 1769"/>
                        <a:gd name="T3" fmla="*/ 24 h 791"/>
                        <a:gd name="T4" fmla="*/ 493 w 1769"/>
                        <a:gd name="T5" fmla="*/ 87 h 791"/>
                        <a:gd name="T6" fmla="*/ 687 w 1769"/>
                        <a:gd name="T7" fmla="*/ 187 h 791"/>
                        <a:gd name="T8" fmla="*/ 748 w 1769"/>
                        <a:gd name="T9" fmla="*/ 264 h 791"/>
                        <a:gd name="T10" fmla="*/ 720 w 1769"/>
                        <a:gd name="T11" fmla="*/ 341 h 791"/>
                        <a:gd name="T12" fmla="*/ 677 w 1769"/>
                        <a:gd name="T13" fmla="*/ 274 h 791"/>
                        <a:gd name="T14" fmla="*/ 592 w 1769"/>
                        <a:gd name="T15" fmla="*/ 197 h 791"/>
                        <a:gd name="T16" fmla="*/ 473 w 1769"/>
                        <a:gd name="T17" fmla="*/ 128 h 791"/>
                        <a:gd name="T18" fmla="*/ 248 w 1769"/>
                        <a:gd name="T19" fmla="*/ 66 h 791"/>
                        <a:gd name="T20" fmla="*/ 0 w 1769"/>
                        <a:gd name="T21" fmla="*/ 33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8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579" y="1066"/>
                    <a:ext cx="1879" cy="427"/>
                    <a:chOff x="505" y="1094"/>
                    <a:chExt cx="1879" cy="427"/>
                  </a:xfrm>
                </p:grpSpPr>
                <p:sp>
                  <p:nvSpPr>
                    <p:cNvPr id="105" name="Freeform 52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1151" y="1306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215 h 504"/>
                        <a:gd name="T2" fmla="*/ 389 w 2736"/>
                        <a:gd name="T3" fmla="*/ 72 h 504"/>
                        <a:gd name="T4" fmla="*/ 800 w 2736"/>
                        <a:gd name="T5" fmla="*/ 10 h 504"/>
                        <a:gd name="T6" fmla="*/ 1233 w 2736"/>
                        <a:gd name="T7" fmla="*/ 10 h 504"/>
                        <a:gd name="T8" fmla="*/ 1226 w 2736"/>
                        <a:gd name="T9" fmla="*/ 44 h 504"/>
                        <a:gd name="T10" fmla="*/ 795 w 2736"/>
                        <a:gd name="T11" fmla="*/ 44 h 504"/>
                        <a:gd name="T12" fmla="*/ 295 w 2736"/>
                        <a:gd name="T13" fmla="*/ 125 h 504"/>
                        <a:gd name="T14" fmla="*/ 0 w 2736"/>
                        <a:gd name="T15" fmla="*/ 21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6" name="Freeform 53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505" y="1094"/>
                      <a:ext cx="662" cy="338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81 w 1769"/>
                        <a:gd name="T3" fmla="*/ 24 h 791"/>
                        <a:gd name="T4" fmla="*/ 433 w 1769"/>
                        <a:gd name="T5" fmla="*/ 85 h 791"/>
                        <a:gd name="T6" fmla="*/ 603 w 1769"/>
                        <a:gd name="T7" fmla="*/ 185 h 791"/>
                        <a:gd name="T8" fmla="*/ 657 w 1769"/>
                        <a:gd name="T9" fmla="*/ 260 h 791"/>
                        <a:gd name="T10" fmla="*/ 632 w 1769"/>
                        <a:gd name="T11" fmla="*/ 336 h 791"/>
                        <a:gd name="T12" fmla="*/ 595 w 1769"/>
                        <a:gd name="T13" fmla="*/ 270 h 791"/>
                        <a:gd name="T14" fmla="*/ 520 w 1769"/>
                        <a:gd name="T15" fmla="*/ 194 h 791"/>
                        <a:gd name="T16" fmla="*/ 415 w 1769"/>
                        <a:gd name="T17" fmla="*/ 126 h 791"/>
                        <a:gd name="T18" fmla="*/ 217 w 1769"/>
                        <a:gd name="T19" fmla="*/ 65 h 791"/>
                        <a:gd name="T20" fmla="*/ 0 w 1769"/>
                        <a:gd name="T21" fmla="*/ 32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9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690" y="871"/>
                    <a:ext cx="1850" cy="554"/>
                    <a:chOff x="616" y="899"/>
                    <a:chExt cx="1850" cy="554"/>
                  </a:xfrm>
                </p:grpSpPr>
                <p:sp>
                  <p:nvSpPr>
                    <p:cNvPr id="103" name="Freeform 55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1233" y="1238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215 h 504"/>
                        <a:gd name="T2" fmla="*/ 389 w 2736"/>
                        <a:gd name="T3" fmla="*/ 72 h 504"/>
                        <a:gd name="T4" fmla="*/ 800 w 2736"/>
                        <a:gd name="T5" fmla="*/ 10 h 504"/>
                        <a:gd name="T6" fmla="*/ 1233 w 2736"/>
                        <a:gd name="T7" fmla="*/ 10 h 504"/>
                        <a:gd name="T8" fmla="*/ 1226 w 2736"/>
                        <a:gd name="T9" fmla="*/ 44 h 504"/>
                        <a:gd name="T10" fmla="*/ 795 w 2736"/>
                        <a:gd name="T11" fmla="*/ 44 h 504"/>
                        <a:gd name="T12" fmla="*/ 295 w 2736"/>
                        <a:gd name="T13" fmla="*/ 125 h 504"/>
                        <a:gd name="T14" fmla="*/ 0 w 2736"/>
                        <a:gd name="T15" fmla="*/ 21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4" name="Freeform 56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616" y="899"/>
                      <a:ext cx="662" cy="338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81 w 1769"/>
                        <a:gd name="T3" fmla="*/ 24 h 791"/>
                        <a:gd name="T4" fmla="*/ 433 w 1769"/>
                        <a:gd name="T5" fmla="*/ 85 h 791"/>
                        <a:gd name="T6" fmla="*/ 603 w 1769"/>
                        <a:gd name="T7" fmla="*/ 185 h 791"/>
                        <a:gd name="T8" fmla="*/ 657 w 1769"/>
                        <a:gd name="T9" fmla="*/ 260 h 791"/>
                        <a:gd name="T10" fmla="*/ 632 w 1769"/>
                        <a:gd name="T11" fmla="*/ 336 h 791"/>
                        <a:gd name="T12" fmla="*/ 595 w 1769"/>
                        <a:gd name="T13" fmla="*/ 270 h 791"/>
                        <a:gd name="T14" fmla="*/ 520 w 1769"/>
                        <a:gd name="T15" fmla="*/ 194 h 791"/>
                        <a:gd name="T16" fmla="*/ 415 w 1769"/>
                        <a:gd name="T17" fmla="*/ 126 h 791"/>
                        <a:gd name="T18" fmla="*/ 217 w 1769"/>
                        <a:gd name="T19" fmla="*/ 65 h 791"/>
                        <a:gd name="T20" fmla="*/ 0 w 1769"/>
                        <a:gd name="T21" fmla="*/ 32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0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911" y="589"/>
                    <a:ext cx="1767" cy="743"/>
                    <a:chOff x="911" y="589"/>
                    <a:chExt cx="1767" cy="743"/>
                  </a:xfrm>
                </p:grpSpPr>
                <p:sp>
                  <p:nvSpPr>
                    <p:cNvPr id="101" name="Freeform 58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1445" y="1117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215 h 504"/>
                        <a:gd name="T2" fmla="*/ 389 w 2736"/>
                        <a:gd name="T3" fmla="*/ 72 h 504"/>
                        <a:gd name="T4" fmla="*/ 800 w 2736"/>
                        <a:gd name="T5" fmla="*/ 10 h 504"/>
                        <a:gd name="T6" fmla="*/ 1233 w 2736"/>
                        <a:gd name="T7" fmla="*/ 10 h 504"/>
                        <a:gd name="T8" fmla="*/ 1226 w 2736"/>
                        <a:gd name="T9" fmla="*/ 44 h 504"/>
                        <a:gd name="T10" fmla="*/ 795 w 2736"/>
                        <a:gd name="T11" fmla="*/ 44 h 504"/>
                        <a:gd name="T12" fmla="*/ 295 w 2736"/>
                        <a:gd name="T13" fmla="*/ 125 h 504"/>
                        <a:gd name="T14" fmla="*/ 0 w 2736"/>
                        <a:gd name="T15" fmla="*/ 21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2" name="Freeform 59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911" y="589"/>
                      <a:ext cx="662" cy="338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81 w 1769"/>
                        <a:gd name="T3" fmla="*/ 24 h 791"/>
                        <a:gd name="T4" fmla="*/ 433 w 1769"/>
                        <a:gd name="T5" fmla="*/ 85 h 791"/>
                        <a:gd name="T6" fmla="*/ 603 w 1769"/>
                        <a:gd name="T7" fmla="*/ 185 h 791"/>
                        <a:gd name="T8" fmla="*/ 657 w 1769"/>
                        <a:gd name="T9" fmla="*/ 260 h 791"/>
                        <a:gd name="T10" fmla="*/ 632 w 1769"/>
                        <a:gd name="T11" fmla="*/ 336 h 791"/>
                        <a:gd name="T12" fmla="*/ 595 w 1769"/>
                        <a:gd name="T13" fmla="*/ 270 h 791"/>
                        <a:gd name="T14" fmla="*/ 520 w 1769"/>
                        <a:gd name="T15" fmla="*/ 194 h 791"/>
                        <a:gd name="T16" fmla="*/ 415 w 1769"/>
                        <a:gd name="T17" fmla="*/ 126 h 791"/>
                        <a:gd name="T18" fmla="*/ 217 w 1769"/>
                        <a:gd name="T19" fmla="*/ 65 h 791"/>
                        <a:gd name="T20" fmla="*/ 0 w 1769"/>
                        <a:gd name="T21" fmla="*/ 32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1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1120" y="300"/>
                    <a:ext cx="1693" cy="892"/>
                    <a:chOff x="1120" y="300"/>
                    <a:chExt cx="1693" cy="892"/>
                  </a:xfrm>
                </p:grpSpPr>
                <p:sp>
                  <p:nvSpPr>
                    <p:cNvPr id="99" name="Freeform 61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562" y="977"/>
                      <a:ext cx="1251" cy="215"/>
                    </a:xfrm>
                    <a:custGeom>
                      <a:avLst/>
                      <a:gdLst>
                        <a:gd name="T0" fmla="*/ 0 w 2736"/>
                        <a:gd name="T1" fmla="*/ 215 h 504"/>
                        <a:gd name="T2" fmla="*/ 395 w 2736"/>
                        <a:gd name="T3" fmla="*/ 72 h 504"/>
                        <a:gd name="T4" fmla="*/ 812 w 2736"/>
                        <a:gd name="T5" fmla="*/ 10 h 504"/>
                        <a:gd name="T6" fmla="*/ 1251 w 2736"/>
                        <a:gd name="T7" fmla="*/ 10 h 504"/>
                        <a:gd name="T8" fmla="*/ 1244 w 2736"/>
                        <a:gd name="T9" fmla="*/ 44 h 504"/>
                        <a:gd name="T10" fmla="*/ 807 w 2736"/>
                        <a:gd name="T11" fmla="*/ 44 h 504"/>
                        <a:gd name="T12" fmla="*/ 299 w 2736"/>
                        <a:gd name="T13" fmla="*/ 125 h 504"/>
                        <a:gd name="T14" fmla="*/ 0 w 2736"/>
                        <a:gd name="T15" fmla="*/ 21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0" name="Freeform 62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120" y="300"/>
                      <a:ext cx="672" cy="338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84 w 1769"/>
                        <a:gd name="T3" fmla="*/ 24 h 791"/>
                        <a:gd name="T4" fmla="*/ 440 w 1769"/>
                        <a:gd name="T5" fmla="*/ 85 h 791"/>
                        <a:gd name="T6" fmla="*/ 612 w 1769"/>
                        <a:gd name="T7" fmla="*/ 185 h 791"/>
                        <a:gd name="T8" fmla="*/ 667 w 1769"/>
                        <a:gd name="T9" fmla="*/ 260 h 791"/>
                        <a:gd name="T10" fmla="*/ 642 w 1769"/>
                        <a:gd name="T11" fmla="*/ 336 h 791"/>
                        <a:gd name="T12" fmla="*/ 604 w 1769"/>
                        <a:gd name="T13" fmla="*/ 270 h 791"/>
                        <a:gd name="T14" fmla="*/ 528 w 1769"/>
                        <a:gd name="T15" fmla="*/ 194 h 791"/>
                        <a:gd name="T16" fmla="*/ 421 w 1769"/>
                        <a:gd name="T17" fmla="*/ 126 h 791"/>
                        <a:gd name="T18" fmla="*/ 221 w 1769"/>
                        <a:gd name="T19" fmla="*/ 65 h 791"/>
                        <a:gd name="T20" fmla="*/ 0 w 1769"/>
                        <a:gd name="T21" fmla="*/ 32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2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1707" y="76"/>
                    <a:ext cx="778" cy="1512"/>
                    <a:chOff x="1633" y="104"/>
                    <a:chExt cx="778" cy="1512"/>
                  </a:xfrm>
                </p:grpSpPr>
                <p:sp>
                  <p:nvSpPr>
                    <p:cNvPr id="97" name="Freeform 64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754" y="958"/>
                      <a:ext cx="1100" cy="215"/>
                    </a:xfrm>
                    <a:custGeom>
                      <a:avLst/>
                      <a:gdLst>
                        <a:gd name="T0" fmla="*/ 0 w 2736"/>
                        <a:gd name="T1" fmla="*/ 215 h 504"/>
                        <a:gd name="T2" fmla="*/ 347 w 2736"/>
                        <a:gd name="T3" fmla="*/ 72 h 504"/>
                        <a:gd name="T4" fmla="*/ 714 w 2736"/>
                        <a:gd name="T5" fmla="*/ 10 h 504"/>
                        <a:gd name="T6" fmla="*/ 1100 w 2736"/>
                        <a:gd name="T7" fmla="*/ 10 h 504"/>
                        <a:gd name="T8" fmla="*/ 1094 w 2736"/>
                        <a:gd name="T9" fmla="*/ 44 h 504"/>
                        <a:gd name="T10" fmla="*/ 709 w 2736"/>
                        <a:gd name="T11" fmla="*/ 44 h 504"/>
                        <a:gd name="T12" fmla="*/ 263 w 2736"/>
                        <a:gd name="T13" fmla="*/ 125 h 504"/>
                        <a:gd name="T14" fmla="*/ 0 w 2736"/>
                        <a:gd name="T15" fmla="*/ 21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8" name="Freeform 65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506" y="231"/>
                      <a:ext cx="591" cy="338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62 w 1769"/>
                        <a:gd name="T3" fmla="*/ 24 h 791"/>
                        <a:gd name="T4" fmla="*/ 387 w 1769"/>
                        <a:gd name="T5" fmla="*/ 85 h 791"/>
                        <a:gd name="T6" fmla="*/ 538 w 1769"/>
                        <a:gd name="T7" fmla="*/ 185 h 791"/>
                        <a:gd name="T8" fmla="*/ 587 w 1769"/>
                        <a:gd name="T9" fmla="*/ 260 h 791"/>
                        <a:gd name="T10" fmla="*/ 564 w 1769"/>
                        <a:gd name="T11" fmla="*/ 336 h 791"/>
                        <a:gd name="T12" fmla="*/ 531 w 1769"/>
                        <a:gd name="T13" fmla="*/ 270 h 791"/>
                        <a:gd name="T14" fmla="*/ 464 w 1769"/>
                        <a:gd name="T15" fmla="*/ 194 h 791"/>
                        <a:gd name="T16" fmla="*/ 371 w 1769"/>
                        <a:gd name="T17" fmla="*/ 126 h 791"/>
                        <a:gd name="T18" fmla="*/ 194 w 1769"/>
                        <a:gd name="T19" fmla="*/ 65 h 791"/>
                        <a:gd name="T20" fmla="*/ 0 w 1769"/>
                        <a:gd name="T21" fmla="*/ 32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3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2009" y="0"/>
                    <a:ext cx="634" cy="1534"/>
                    <a:chOff x="1935" y="28"/>
                    <a:chExt cx="634" cy="1534"/>
                  </a:xfrm>
                </p:grpSpPr>
                <p:sp>
                  <p:nvSpPr>
                    <p:cNvPr id="95" name="Freeform 67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931" y="924"/>
                      <a:ext cx="1061" cy="215"/>
                    </a:xfrm>
                    <a:custGeom>
                      <a:avLst/>
                      <a:gdLst>
                        <a:gd name="T0" fmla="*/ 0 w 2736"/>
                        <a:gd name="T1" fmla="*/ 215 h 504"/>
                        <a:gd name="T2" fmla="*/ 335 w 2736"/>
                        <a:gd name="T3" fmla="*/ 72 h 504"/>
                        <a:gd name="T4" fmla="*/ 689 w 2736"/>
                        <a:gd name="T5" fmla="*/ 10 h 504"/>
                        <a:gd name="T6" fmla="*/ 1061 w 2736"/>
                        <a:gd name="T7" fmla="*/ 10 h 504"/>
                        <a:gd name="T8" fmla="*/ 1055 w 2736"/>
                        <a:gd name="T9" fmla="*/ 44 h 504"/>
                        <a:gd name="T10" fmla="*/ 684 w 2736"/>
                        <a:gd name="T11" fmla="*/ 44 h 504"/>
                        <a:gd name="T12" fmla="*/ 254 w 2736"/>
                        <a:gd name="T13" fmla="*/ 125 h 504"/>
                        <a:gd name="T14" fmla="*/ 0 w 2736"/>
                        <a:gd name="T15" fmla="*/ 21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6" name="Freeform 68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819" y="144"/>
                      <a:ext cx="570" cy="338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56 w 1769"/>
                        <a:gd name="T3" fmla="*/ 24 h 791"/>
                        <a:gd name="T4" fmla="*/ 373 w 1769"/>
                        <a:gd name="T5" fmla="*/ 85 h 791"/>
                        <a:gd name="T6" fmla="*/ 519 w 1769"/>
                        <a:gd name="T7" fmla="*/ 185 h 791"/>
                        <a:gd name="T8" fmla="*/ 566 w 1769"/>
                        <a:gd name="T9" fmla="*/ 260 h 791"/>
                        <a:gd name="T10" fmla="*/ 544 w 1769"/>
                        <a:gd name="T11" fmla="*/ 336 h 791"/>
                        <a:gd name="T12" fmla="*/ 512 w 1769"/>
                        <a:gd name="T13" fmla="*/ 270 h 791"/>
                        <a:gd name="T14" fmla="*/ 448 w 1769"/>
                        <a:gd name="T15" fmla="*/ 194 h 791"/>
                        <a:gd name="T16" fmla="*/ 357 w 1769"/>
                        <a:gd name="T17" fmla="*/ 126 h 791"/>
                        <a:gd name="T18" fmla="*/ 187 w 1769"/>
                        <a:gd name="T19" fmla="*/ 65 h 791"/>
                        <a:gd name="T20" fmla="*/ 0 w 1769"/>
                        <a:gd name="T21" fmla="*/ 32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4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896" y="644"/>
                    <a:ext cx="1845" cy="566"/>
                    <a:chOff x="2822" y="672"/>
                    <a:chExt cx="1845" cy="566"/>
                  </a:xfrm>
                </p:grpSpPr>
                <p:sp>
                  <p:nvSpPr>
                    <p:cNvPr id="93" name="Freeform 70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2822" y="1023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215 h 504"/>
                        <a:gd name="T2" fmla="*/ 389 w 2736"/>
                        <a:gd name="T3" fmla="*/ 72 h 504"/>
                        <a:gd name="T4" fmla="*/ 800 w 2736"/>
                        <a:gd name="T5" fmla="*/ 10 h 504"/>
                        <a:gd name="T6" fmla="*/ 1233 w 2736"/>
                        <a:gd name="T7" fmla="*/ 10 h 504"/>
                        <a:gd name="T8" fmla="*/ 1226 w 2736"/>
                        <a:gd name="T9" fmla="*/ 44 h 504"/>
                        <a:gd name="T10" fmla="*/ 795 w 2736"/>
                        <a:gd name="T11" fmla="*/ 44 h 504"/>
                        <a:gd name="T12" fmla="*/ 295 w 2736"/>
                        <a:gd name="T13" fmla="*/ 125 h 504"/>
                        <a:gd name="T14" fmla="*/ 0 w 2736"/>
                        <a:gd name="T15" fmla="*/ 21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" name="Freeform 71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4005" y="672"/>
                      <a:ext cx="662" cy="338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81 w 1769"/>
                        <a:gd name="T3" fmla="*/ 24 h 791"/>
                        <a:gd name="T4" fmla="*/ 433 w 1769"/>
                        <a:gd name="T5" fmla="*/ 85 h 791"/>
                        <a:gd name="T6" fmla="*/ 603 w 1769"/>
                        <a:gd name="T7" fmla="*/ 185 h 791"/>
                        <a:gd name="T8" fmla="*/ 657 w 1769"/>
                        <a:gd name="T9" fmla="*/ 260 h 791"/>
                        <a:gd name="T10" fmla="*/ 632 w 1769"/>
                        <a:gd name="T11" fmla="*/ 336 h 791"/>
                        <a:gd name="T12" fmla="*/ 595 w 1769"/>
                        <a:gd name="T13" fmla="*/ 270 h 791"/>
                        <a:gd name="T14" fmla="*/ 520 w 1769"/>
                        <a:gd name="T15" fmla="*/ 194 h 791"/>
                        <a:gd name="T16" fmla="*/ 415 w 1769"/>
                        <a:gd name="T17" fmla="*/ 126 h 791"/>
                        <a:gd name="T18" fmla="*/ 217 w 1769"/>
                        <a:gd name="T19" fmla="*/ 65 h 791"/>
                        <a:gd name="T20" fmla="*/ 0 w 1769"/>
                        <a:gd name="T21" fmla="*/ 32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5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2757" y="417"/>
                    <a:ext cx="1781" cy="717"/>
                    <a:chOff x="2683" y="445"/>
                    <a:chExt cx="1781" cy="717"/>
                  </a:xfrm>
                </p:grpSpPr>
                <p:sp>
                  <p:nvSpPr>
                    <p:cNvPr id="91" name="Freeform 73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2683" y="947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215 h 504"/>
                        <a:gd name="T2" fmla="*/ 389 w 2736"/>
                        <a:gd name="T3" fmla="*/ 72 h 504"/>
                        <a:gd name="T4" fmla="*/ 800 w 2736"/>
                        <a:gd name="T5" fmla="*/ 10 h 504"/>
                        <a:gd name="T6" fmla="*/ 1233 w 2736"/>
                        <a:gd name="T7" fmla="*/ 10 h 504"/>
                        <a:gd name="T8" fmla="*/ 1226 w 2736"/>
                        <a:gd name="T9" fmla="*/ 44 h 504"/>
                        <a:gd name="T10" fmla="*/ 795 w 2736"/>
                        <a:gd name="T11" fmla="*/ 44 h 504"/>
                        <a:gd name="T12" fmla="*/ 295 w 2736"/>
                        <a:gd name="T13" fmla="*/ 125 h 504"/>
                        <a:gd name="T14" fmla="*/ 0 w 2736"/>
                        <a:gd name="T15" fmla="*/ 21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" name="Freeform 74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3802" y="445"/>
                      <a:ext cx="662" cy="338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81 w 1769"/>
                        <a:gd name="T3" fmla="*/ 24 h 791"/>
                        <a:gd name="T4" fmla="*/ 433 w 1769"/>
                        <a:gd name="T5" fmla="*/ 85 h 791"/>
                        <a:gd name="T6" fmla="*/ 603 w 1769"/>
                        <a:gd name="T7" fmla="*/ 185 h 791"/>
                        <a:gd name="T8" fmla="*/ 657 w 1769"/>
                        <a:gd name="T9" fmla="*/ 260 h 791"/>
                        <a:gd name="T10" fmla="*/ 632 w 1769"/>
                        <a:gd name="T11" fmla="*/ 336 h 791"/>
                        <a:gd name="T12" fmla="*/ 595 w 1769"/>
                        <a:gd name="T13" fmla="*/ 270 h 791"/>
                        <a:gd name="T14" fmla="*/ 520 w 1769"/>
                        <a:gd name="T15" fmla="*/ 194 h 791"/>
                        <a:gd name="T16" fmla="*/ 415 w 1769"/>
                        <a:gd name="T17" fmla="*/ 126 h 791"/>
                        <a:gd name="T18" fmla="*/ 217 w 1769"/>
                        <a:gd name="T19" fmla="*/ 65 h 791"/>
                        <a:gd name="T20" fmla="*/ 0 w 1769"/>
                        <a:gd name="T21" fmla="*/ 32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6" name="Freeform 75"/>
                  <p:cNvSpPr>
                    <a:spLocks/>
                  </p:cNvSpPr>
                  <p:nvPr/>
                </p:nvSpPr>
                <p:spPr bwMode="hidden">
                  <a:xfrm rot="4578755" flipH="1">
                    <a:off x="2175" y="949"/>
                    <a:ext cx="1027" cy="145"/>
                  </a:xfrm>
                  <a:custGeom>
                    <a:avLst/>
                    <a:gdLst>
                      <a:gd name="T0" fmla="*/ 0 w 2736"/>
                      <a:gd name="T1" fmla="*/ 145 h 504"/>
                      <a:gd name="T2" fmla="*/ 324 w 2736"/>
                      <a:gd name="T3" fmla="*/ 48 h 504"/>
                      <a:gd name="T4" fmla="*/ 667 w 2736"/>
                      <a:gd name="T5" fmla="*/ 7 h 504"/>
                      <a:gd name="T6" fmla="*/ 1027 w 2736"/>
                      <a:gd name="T7" fmla="*/ 7 h 504"/>
                      <a:gd name="T8" fmla="*/ 1021 w 2736"/>
                      <a:gd name="T9" fmla="*/ 30 h 504"/>
                      <a:gd name="T10" fmla="*/ 662 w 2736"/>
                      <a:gd name="T11" fmla="*/ 30 h 504"/>
                      <a:gd name="T12" fmla="*/ 245 w 2736"/>
                      <a:gd name="T13" fmla="*/ 84 h 504"/>
                      <a:gd name="T14" fmla="*/ 0 w 2736"/>
                      <a:gd name="T15" fmla="*/ 14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7" name="Freeform 76"/>
                  <p:cNvSpPr>
                    <a:spLocks/>
                  </p:cNvSpPr>
                  <p:nvPr/>
                </p:nvSpPr>
                <p:spPr bwMode="hidden">
                  <a:xfrm rot="4578755" flipH="1">
                    <a:off x="2199" y="196"/>
                    <a:ext cx="552" cy="229"/>
                  </a:xfrm>
                  <a:custGeom>
                    <a:avLst/>
                    <a:gdLst>
                      <a:gd name="T0" fmla="*/ 2 w 1769"/>
                      <a:gd name="T1" fmla="*/ 2 h 791"/>
                      <a:gd name="T2" fmla="*/ 151 w 1769"/>
                      <a:gd name="T3" fmla="*/ 16 h 791"/>
                      <a:gd name="T4" fmla="*/ 361 w 1769"/>
                      <a:gd name="T5" fmla="*/ 58 h 791"/>
                      <a:gd name="T6" fmla="*/ 503 w 1769"/>
                      <a:gd name="T7" fmla="*/ 125 h 791"/>
                      <a:gd name="T8" fmla="*/ 548 w 1769"/>
                      <a:gd name="T9" fmla="*/ 176 h 791"/>
                      <a:gd name="T10" fmla="*/ 527 w 1769"/>
                      <a:gd name="T11" fmla="*/ 228 h 791"/>
                      <a:gd name="T12" fmla="*/ 496 w 1769"/>
                      <a:gd name="T13" fmla="*/ 183 h 791"/>
                      <a:gd name="T14" fmla="*/ 433 w 1769"/>
                      <a:gd name="T15" fmla="*/ 131 h 791"/>
                      <a:gd name="T16" fmla="*/ 346 w 1769"/>
                      <a:gd name="T17" fmla="*/ 86 h 791"/>
                      <a:gd name="T18" fmla="*/ 181 w 1769"/>
                      <a:gd name="T19" fmla="*/ 44 h 791"/>
                      <a:gd name="T20" fmla="*/ 0 w 1769"/>
                      <a:gd name="T21" fmla="*/ 22 h 791"/>
                      <a:gd name="T22" fmla="*/ 2 w 1769"/>
                      <a:gd name="T23" fmla="*/ 2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8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2874" y="13"/>
                    <a:ext cx="640" cy="1520"/>
                    <a:chOff x="2800" y="41"/>
                    <a:chExt cx="640" cy="1520"/>
                  </a:xfrm>
                </p:grpSpPr>
                <p:sp>
                  <p:nvSpPr>
                    <p:cNvPr id="89" name="Freeform 78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2361" y="938"/>
                      <a:ext cx="1062" cy="184"/>
                    </a:xfrm>
                    <a:custGeom>
                      <a:avLst/>
                      <a:gdLst>
                        <a:gd name="T0" fmla="*/ 0 w 2736"/>
                        <a:gd name="T1" fmla="*/ 184 h 504"/>
                        <a:gd name="T2" fmla="*/ 335 w 2736"/>
                        <a:gd name="T3" fmla="*/ 61 h 504"/>
                        <a:gd name="T4" fmla="*/ 689 w 2736"/>
                        <a:gd name="T5" fmla="*/ 9 h 504"/>
                        <a:gd name="T6" fmla="*/ 1062 w 2736"/>
                        <a:gd name="T7" fmla="*/ 9 h 504"/>
                        <a:gd name="T8" fmla="*/ 1056 w 2736"/>
                        <a:gd name="T9" fmla="*/ 38 h 504"/>
                        <a:gd name="T10" fmla="*/ 685 w 2736"/>
                        <a:gd name="T11" fmla="*/ 38 h 504"/>
                        <a:gd name="T12" fmla="*/ 254 w 2736"/>
                        <a:gd name="T13" fmla="*/ 107 h 504"/>
                        <a:gd name="T14" fmla="*/ 0 w 2736"/>
                        <a:gd name="T15" fmla="*/ 184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0" name="Freeform 79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3011" y="181"/>
                      <a:ext cx="570" cy="289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56 w 1769"/>
                        <a:gd name="T3" fmla="*/ 20 h 791"/>
                        <a:gd name="T4" fmla="*/ 373 w 1769"/>
                        <a:gd name="T5" fmla="*/ 73 h 791"/>
                        <a:gd name="T6" fmla="*/ 519 w 1769"/>
                        <a:gd name="T7" fmla="*/ 158 h 791"/>
                        <a:gd name="T8" fmla="*/ 566 w 1769"/>
                        <a:gd name="T9" fmla="*/ 223 h 791"/>
                        <a:gd name="T10" fmla="*/ 544 w 1769"/>
                        <a:gd name="T11" fmla="*/ 288 h 791"/>
                        <a:gd name="T12" fmla="*/ 512 w 1769"/>
                        <a:gd name="T13" fmla="*/ 231 h 791"/>
                        <a:gd name="T14" fmla="*/ 448 w 1769"/>
                        <a:gd name="T15" fmla="*/ 166 h 791"/>
                        <a:gd name="T16" fmla="*/ 357 w 1769"/>
                        <a:gd name="T17" fmla="*/ 108 h 791"/>
                        <a:gd name="T18" fmla="*/ 187 w 1769"/>
                        <a:gd name="T19" fmla="*/ 56 h 791"/>
                        <a:gd name="T20" fmla="*/ 0 w 1769"/>
                        <a:gd name="T21" fmla="*/ 28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9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3008" y="135"/>
                    <a:ext cx="1017" cy="1464"/>
                    <a:chOff x="2934" y="163"/>
                    <a:chExt cx="1017" cy="1464"/>
                  </a:xfrm>
                </p:grpSpPr>
                <p:sp>
                  <p:nvSpPr>
                    <p:cNvPr id="87" name="Freeform 81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2491" y="915"/>
                      <a:ext cx="1155" cy="270"/>
                    </a:xfrm>
                    <a:custGeom>
                      <a:avLst/>
                      <a:gdLst>
                        <a:gd name="T0" fmla="*/ 0 w 2736"/>
                        <a:gd name="T1" fmla="*/ 270 h 504"/>
                        <a:gd name="T2" fmla="*/ 365 w 2736"/>
                        <a:gd name="T3" fmla="*/ 90 h 504"/>
                        <a:gd name="T4" fmla="*/ 750 w 2736"/>
                        <a:gd name="T5" fmla="*/ 13 h 504"/>
                        <a:gd name="T6" fmla="*/ 1155 w 2736"/>
                        <a:gd name="T7" fmla="*/ 13 h 504"/>
                        <a:gd name="T8" fmla="*/ 1148 w 2736"/>
                        <a:gd name="T9" fmla="*/ 55 h 504"/>
                        <a:gd name="T10" fmla="*/ 745 w 2736"/>
                        <a:gd name="T11" fmla="*/ 55 h 504"/>
                        <a:gd name="T12" fmla="*/ 276 w 2736"/>
                        <a:gd name="T13" fmla="*/ 156 h 504"/>
                        <a:gd name="T14" fmla="*/ 0 w 2736"/>
                        <a:gd name="T15" fmla="*/ 270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" name="Freeform 82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3430" y="261"/>
                      <a:ext cx="620" cy="423"/>
                    </a:xfrm>
                    <a:custGeom>
                      <a:avLst/>
                      <a:gdLst>
                        <a:gd name="T0" fmla="*/ 2 w 1769"/>
                        <a:gd name="T1" fmla="*/ 4 h 791"/>
                        <a:gd name="T2" fmla="*/ 170 w 1769"/>
                        <a:gd name="T3" fmla="*/ 30 h 791"/>
                        <a:gd name="T4" fmla="*/ 406 w 1769"/>
                        <a:gd name="T5" fmla="*/ 107 h 791"/>
                        <a:gd name="T6" fmla="*/ 565 w 1769"/>
                        <a:gd name="T7" fmla="*/ 231 h 791"/>
                        <a:gd name="T8" fmla="*/ 615 w 1769"/>
                        <a:gd name="T9" fmla="*/ 326 h 791"/>
                        <a:gd name="T10" fmla="*/ 592 w 1769"/>
                        <a:gd name="T11" fmla="*/ 421 h 791"/>
                        <a:gd name="T12" fmla="*/ 557 w 1769"/>
                        <a:gd name="T13" fmla="*/ 338 h 791"/>
                        <a:gd name="T14" fmla="*/ 487 w 1769"/>
                        <a:gd name="T15" fmla="*/ 243 h 791"/>
                        <a:gd name="T16" fmla="*/ 389 w 1769"/>
                        <a:gd name="T17" fmla="*/ 158 h 791"/>
                        <a:gd name="T18" fmla="*/ 204 w 1769"/>
                        <a:gd name="T19" fmla="*/ 81 h 791"/>
                        <a:gd name="T20" fmla="*/ 0 w 1769"/>
                        <a:gd name="T21" fmla="*/ 41 h 791"/>
                        <a:gd name="T22" fmla="*/ 2 w 1769"/>
                        <a:gd name="T23" fmla="*/ 4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0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2804" y="4"/>
                    <a:ext cx="243" cy="1448"/>
                    <a:chOff x="2730" y="32"/>
                    <a:chExt cx="243" cy="1448"/>
                  </a:xfrm>
                </p:grpSpPr>
                <p:sp>
                  <p:nvSpPr>
                    <p:cNvPr id="85" name="Freeform 84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296" y="960"/>
                      <a:ext cx="954" cy="86"/>
                    </a:xfrm>
                    <a:custGeom>
                      <a:avLst/>
                      <a:gdLst>
                        <a:gd name="T0" fmla="*/ 0 w 2736"/>
                        <a:gd name="T1" fmla="*/ 86 h 504"/>
                        <a:gd name="T2" fmla="*/ 301 w 2736"/>
                        <a:gd name="T3" fmla="*/ 29 h 504"/>
                        <a:gd name="T4" fmla="*/ 619 w 2736"/>
                        <a:gd name="T5" fmla="*/ 4 h 504"/>
                        <a:gd name="T6" fmla="*/ 954 w 2736"/>
                        <a:gd name="T7" fmla="*/ 4 h 504"/>
                        <a:gd name="T8" fmla="*/ 948 w 2736"/>
                        <a:gd name="T9" fmla="*/ 18 h 504"/>
                        <a:gd name="T10" fmla="*/ 615 w 2736"/>
                        <a:gd name="T11" fmla="*/ 18 h 504"/>
                        <a:gd name="T12" fmla="*/ 228 w 2736"/>
                        <a:gd name="T13" fmla="*/ 50 h 504"/>
                        <a:gd name="T14" fmla="*/ 0 w 2736"/>
                        <a:gd name="T15" fmla="*/ 86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" name="Freeform 85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650" y="220"/>
                      <a:ext cx="512" cy="135"/>
                    </a:xfrm>
                    <a:custGeom>
                      <a:avLst/>
                      <a:gdLst>
                        <a:gd name="T0" fmla="*/ 1 w 1769"/>
                        <a:gd name="T1" fmla="*/ 1 h 791"/>
                        <a:gd name="T2" fmla="*/ 140 w 1769"/>
                        <a:gd name="T3" fmla="*/ 10 h 791"/>
                        <a:gd name="T4" fmla="*/ 335 w 1769"/>
                        <a:gd name="T5" fmla="*/ 34 h 791"/>
                        <a:gd name="T6" fmla="*/ 466 w 1769"/>
                        <a:gd name="T7" fmla="*/ 74 h 791"/>
                        <a:gd name="T8" fmla="*/ 508 w 1769"/>
                        <a:gd name="T9" fmla="*/ 104 h 791"/>
                        <a:gd name="T10" fmla="*/ 489 w 1769"/>
                        <a:gd name="T11" fmla="*/ 134 h 791"/>
                        <a:gd name="T12" fmla="*/ 460 w 1769"/>
                        <a:gd name="T13" fmla="*/ 108 h 791"/>
                        <a:gd name="T14" fmla="*/ 402 w 1769"/>
                        <a:gd name="T15" fmla="*/ 77 h 791"/>
                        <a:gd name="T16" fmla="*/ 321 w 1769"/>
                        <a:gd name="T17" fmla="*/ 51 h 791"/>
                        <a:gd name="T18" fmla="*/ 168 w 1769"/>
                        <a:gd name="T19" fmla="*/ 26 h 791"/>
                        <a:gd name="T20" fmla="*/ 0 w 1769"/>
                        <a:gd name="T21" fmla="*/ 13 h 791"/>
                        <a:gd name="T22" fmla="*/ 1 w 1769"/>
                        <a:gd name="T23" fmla="*/ 1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1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1017" y="1741"/>
                    <a:ext cx="1085" cy="2450"/>
                    <a:chOff x="943" y="1769"/>
                    <a:chExt cx="1085" cy="2450"/>
                  </a:xfrm>
                </p:grpSpPr>
                <p:sp>
                  <p:nvSpPr>
                    <p:cNvPr id="83" name="Freeform 87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1010" y="2475"/>
                      <a:ext cx="1724" cy="312"/>
                    </a:xfrm>
                    <a:custGeom>
                      <a:avLst/>
                      <a:gdLst>
                        <a:gd name="T0" fmla="*/ 0 w 2736"/>
                        <a:gd name="T1" fmla="*/ 312 h 504"/>
                        <a:gd name="T2" fmla="*/ 544 w 2736"/>
                        <a:gd name="T3" fmla="*/ 104 h 504"/>
                        <a:gd name="T4" fmla="*/ 1119 w 2736"/>
                        <a:gd name="T5" fmla="*/ 15 h 504"/>
                        <a:gd name="T6" fmla="*/ 1724 w 2736"/>
                        <a:gd name="T7" fmla="*/ 15 h 504"/>
                        <a:gd name="T8" fmla="*/ 1714 w 2736"/>
                        <a:gd name="T9" fmla="*/ 64 h 504"/>
                        <a:gd name="T10" fmla="*/ 1112 w 2736"/>
                        <a:gd name="T11" fmla="*/ 64 h 504"/>
                        <a:gd name="T12" fmla="*/ 412 w 2736"/>
                        <a:gd name="T13" fmla="*/ 181 h 504"/>
                        <a:gd name="T14" fmla="*/ 0 w 2736"/>
                        <a:gd name="T15" fmla="*/ 312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4" name="Freeform 88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725" y="3512"/>
                      <a:ext cx="925" cy="490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54 w 1769"/>
                        <a:gd name="T3" fmla="*/ 35 h 791"/>
                        <a:gd name="T4" fmla="*/ 605 w 1769"/>
                        <a:gd name="T5" fmla="*/ 124 h 791"/>
                        <a:gd name="T6" fmla="*/ 842 w 1769"/>
                        <a:gd name="T7" fmla="*/ 268 h 791"/>
                        <a:gd name="T8" fmla="*/ 918 w 1769"/>
                        <a:gd name="T9" fmla="*/ 377 h 791"/>
                        <a:gd name="T10" fmla="*/ 883 w 1769"/>
                        <a:gd name="T11" fmla="*/ 488 h 791"/>
                        <a:gd name="T12" fmla="*/ 831 w 1769"/>
                        <a:gd name="T13" fmla="*/ 392 h 791"/>
                        <a:gd name="T14" fmla="*/ 726 w 1769"/>
                        <a:gd name="T15" fmla="*/ 281 h 791"/>
                        <a:gd name="T16" fmla="*/ 580 w 1769"/>
                        <a:gd name="T17" fmla="*/ 183 h 791"/>
                        <a:gd name="T18" fmla="*/ 304 w 1769"/>
                        <a:gd name="T19" fmla="*/ 94 h 791"/>
                        <a:gd name="T20" fmla="*/ 0 w 1769"/>
                        <a:gd name="T21" fmla="*/ 47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2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1529" y="1908"/>
                    <a:ext cx="766" cy="2373"/>
                    <a:chOff x="1455" y="1936"/>
                    <a:chExt cx="766" cy="2373"/>
                  </a:xfrm>
                </p:grpSpPr>
                <p:sp>
                  <p:nvSpPr>
                    <p:cNvPr id="81" name="Freeform 90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67" y="2578"/>
                      <a:ext cx="1595" cy="312"/>
                    </a:xfrm>
                    <a:custGeom>
                      <a:avLst/>
                      <a:gdLst>
                        <a:gd name="T0" fmla="*/ 0 w 2736"/>
                        <a:gd name="T1" fmla="*/ 312 h 504"/>
                        <a:gd name="T2" fmla="*/ 504 w 2736"/>
                        <a:gd name="T3" fmla="*/ 104 h 504"/>
                        <a:gd name="T4" fmla="*/ 1035 w 2736"/>
                        <a:gd name="T5" fmla="*/ 15 h 504"/>
                        <a:gd name="T6" fmla="*/ 1595 w 2736"/>
                        <a:gd name="T7" fmla="*/ 15 h 504"/>
                        <a:gd name="T8" fmla="*/ 1586 w 2736"/>
                        <a:gd name="T9" fmla="*/ 64 h 504"/>
                        <a:gd name="T10" fmla="*/ 1028 w 2736"/>
                        <a:gd name="T11" fmla="*/ 64 h 504"/>
                        <a:gd name="T12" fmla="*/ 381 w 2736"/>
                        <a:gd name="T13" fmla="*/ 181 h 504"/>
                        <a:gd name="T14" fmla="*/ 0 w 2736"/>
                        <a:gd name="T15" fmla="*/ 312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2" name="Freeform 91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72" y="3636"/>
                      <a:ext cx="856" cy="490"/>
                    </a:xfrm>
                    <a:custGeom>
                      <a:avLst/>
                      <a:gdLst>
                        <a:gd name="T0" fmla="*/ 2 w 1769"/>
                        <a:gd name="T1" fmla="*/ 5 h 791"/>
                        <a:gd name="T2" fmla="*/ 235 w 1769"/>
                        <a:gd name="T3" fmla="*/ 35 h 791"/>
                        <a:gd name="T4" fmla="*/ 560 w 1769"/>
                        <a:gd name="T5" fmla="*/ 124 h 791"/>
                        <a:gd name="T6" fmla="*/ 780 w 1769"/>
                        <a:gd name="T7" fmla="*/ 268 h 791"/>
                        <a:gd name="T8" fmla="*/ 850 w 1769"/>
                        <a:gd name="T9" fmla="*/ 377 h 791"/>
                        <a:gd name="T10" fmla="*/ 817 w 1769"/>
                        <a:gd name="T11" fmla="*/ 488 h 791"/>
                        <a:gd name="T12" fmla="*/ 769 w 1769"/>
                        <a:gd name="T13" fmla="*/ 392 h 791"/>
                        <a:gd name="T14" fmla="*/ 672 w 1769"/>
                        <a:gd name="T15" fmla="*/ 281 h 791"/>
                        <a:gd name="T16" fmla="*/ 537 w 1769"/>
                        <a:gd name="T17" fmla="*/ 183 h 791"/>
                        <a:gd name="T18" fmla="*/ 281 w 1769"/>
                        <a:gd name="T19" fmla="*/ 94 h 791"/>
                        <a:gd name="T20" fmla="*/ 0 w 1769"/>
                        <a:gd name="T21" fmla="*/ 47 h 791"/>
                        <a:gd name="T22" fmla="*/ 2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3" name="Group 92"/>
                  <p:cNvGrpSpPr>
                    <a:grpSpLocks/>
                  </p:cNvGrpSpPr>
                  <p:nvPr/>
                </p:nvGrpSpPr>
                <p:grpSpPr bwMode="auto">
                  <a:xfrm rot="88588">
                    <a:off x="2061" y="1962"/>
                    <a:ext cx="459" cy="2329"/>
                    <a:chOff x="1956" y="1990"/>
                    <a:chExt cx="492" cy="2604"/>
                  </a:xfrm>
                </p:grpSpPr>
                <p:sp>
                  <p:nvSpPr>
                    <p:cNvPr id="79" name="Freeform 93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442" y="2695"/>
                      <a:ext cx="1711" cy="301"/>
                    </a:xfrm>
                    <a:custGeom>
                      <a:avLst/>
                      <a:gdLst>
                        <a:gd name="T0" fmla="*/ 0 w 2736"/>
                        <a:gd name="T1" fmla="*/ 301 h 504"/>
                        <a:gd name="T2" fmla="*/ 540 w 2736"/>
                        <a:gd name="T3" fmla="*/ 100 h 504"/>
                        <a:gd name="T4" fmla="*/ 1111 w 2736"/>
                        <a:gd name="T5" fmla="*/ 14 h 504"/>
                        <a:gd name="T6" fmla="*/ 1711 w 2736"/>
                        <a:gd name="T7" fmla="*/ 14 h 504"/>
                        <a:gd name="T8" fmla="*/ 1701 w 2736"/>
                        <a:gd name="T9" fmla="*/ 62 h 504"/>
                        <a:gd name="T10" fmla="*/ 1103 w 2736"/>
                        <a:gd name="T11" fmla="*/ 62 h 504"/>
                        <a:gd name="T12" fmla="*/ 409 w 2736"/>
                        <a:gd name="T13" fmla="*/ 174 h 504"/>
                        <a:gd name="T14" fmla="*/ 0 w 2736"/>
                        <a:gd name="T15" fmla="*/ 301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0" name="Freeform 94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734" y="3898"/>
                      <a:ext cx="918" cy="473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52 w 1769"/>
                        <a:gd name="T3" fmla="*/ 33 h 791"/>
                        <a:gd name="T4" fmla="*/ 600 w 1769"/>
                        <a:gd name="T5" fmla="*/ 120 h 791"/>
                        <a:gd name="T6" fmla="*/ 836 w 1769"/>
                        <a:gd name="T7" fmla="*/ 258 h 791"/>
                        <a:gd name="T8" fmla="*/ 911 w 1769"/>
                        <a:gd name="T9" fmla="*/ 364 h 791"/>
                        <a:gd name="T10" fmla="*/ 876 w 1769"/>
                        <a:gd name="T11" fmla="*/ 471 h 791"/>
                        <a:gd name="T12" fmla="*/ 825 w 1769"/>
                        <a:gd name="T13" fmla="*/ 378 h 791"/>
                        <a:gd name="T14" fmla="*/ 721 w 1769"/>
                        <a:gd name="T15" fmla="*/ 271 h 791"/>
                        <a:gd name="T16" fmla="*/ 576 w 1769"/>
                        <a:gd name="T17" fmla="*/ 177 h 791"/>
                        <a:gd name="T18" fmla="*/ 302 w 1769"/>
                        <a:gd name="T19" fmla="*/ 91 h 791"/>
                        <a:gd name="T20" fmla="*/ 0 w 1769"/>
                        <a:gd name="T21" fmla="*/ 45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4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3408" y="1689"/>
                    <a:ext cx="1125" cy="2426"/>
                    <a:chOff x="3334" y="1717"/>
                    <a:chExt cx="1125" cy="2426"/>
                  </a:xfrm>
                </p:grpSpPr>
                <p:sp>
                  <p:nvSpPr>
                    <p:cNvPr id="77" name="Freeform 96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2628" y="2423"/>
                      <a:ext cx="1724" cy="312"/>
                    </a:xfrm>
                    <a:custGeom>
                      <a:avLst/>
                      <a:gdLst>
                        <a:gd name="T0" fmla="*/ 0 w 2736"/>
                        <a:gd name="T1" fmla="*/ 312 h 504"/>
                        <a:gd name="T2" fmla="*/ 544 w 2736"/>
                        <a:gd name="T3" fmla="*/ 104 h 504"/>
                        <a:gd name="T4" fmla="*/ 1119 w 2736"/>
                        <a:gd name="T5" fmla="*/ 15 h 504"/>
                        <a:gd name="T6" fmla="*/ 1724 w 2736"/>
                        <a:gd name="T7" fmla="*/ 15 h 504"/>
                        <a:gd name="T8" fmla="*/ 1714 w 2736"/>
                        <a:gd name="T9" fmla="*/ 64 h 504"/>
                        <a:gd name="T10" fmla="*/ 1112 w 2736"/>
                        <a:gd name="T11" fmla="*/ 64 h 504"/>
                        <a:gd name="T12" fmla="*/ 412 w 2736"/>
                        <a:gd name="T13" fmla="*/ 181 h 504"/>
                        <a:gd name="T14" fmla="*/ 0 w 2736"/>
                        <a:gd name="T15" fmla="*/ 312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8" name="Freeform 97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3751" y="3436"/>
                      <a:ext cx="925" cy="490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54 w 1769"/>
                        <a:gd name="T3" fmla="*/ 35 h 791"/>
                        <a:gd name="T4" fmla="*/ 605 w 1769"/>
                        <a:gd name="T5" fmla="*/ 124 h 791"/>
                        <a:gd name="T6" fmla="*/ 842 w 1769"/>
                        <a:gd name="T7" fmla="*/ 268 h 791"/>
                        <a:gd name="T8" fmla="*/ 918 w 1769"/>
                        <a:gd name="T9" fmla="*/ 377 h 791"/>
                        <a:gd name="T10" fmla="*/ 883 w 1769"/>
                        <a:gd name="T11" fmla="*/ 488 h 791"/>
                        <a:gd name="T12" fmla="*/ 831 w 1769"/>
                        <a:gd name="T13" fmla="*/ 392 h 791"/>
                        <a:gd name="T14" fmla="*/ 726 w 1769"/>
                        <a:gd name="T15" fmla="*/ 281 h 791"/>
                        <a:gd name="T16" fmla="*/ 580 w 1769"/>
                        <a:gd name="T17" fmla="*/ 183 h 791"/>
                        <a:gd name="T18" fmla="*/ 304 w 1769"/>
                        <a:gd name="T19" fmla="*/ 94 h 791"/>
                        <a:gd name="T20" fmla="*/ 0 w 1769"/>
                        <a:gd name="T21" fmla="*/ 47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5" name="Group 98"/>
                  <p:cNvGrpSpPr>
                    <a:grpSpLocks/>
                  </p:cNvGrpSpPr>
                  <p:nvPr/>
                </p:nvGrpSpPr>
                <p:grpSpPr bwMode="auto">
                  <a:xfrm>
                    <a:off x="3255" y="1838"/>
                    <a:ext cx="883" cy="2426"/>
                    <a:chOff x="3181" y="1866"/>
                    <a:chExt cx="883" cy="2426"/>
                  </a:xfrm>
                </p:grpSpPr>
                <p:sp>
                  <p:nvSpPr>
                    <p:cNvPr id="75" name="Freeform 99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2506" y="2541"/>
                      <a:ext cx="1650" cy="299"/>
                    </a:xfrm>
                    <a:custGeom>
                      <a:avLst/>
                      <a:gdLst>
                        <a:gd name="T0" fmla="*/ 0 w 2736"/>
                        <a:gd name="T1" fmla="*/ 299 h 504"/>
                        <a:gd name="T2" fmla="*/ 521 w 2736"/>
                        <a:gd name="T3" fmla="*/ 100 h 504"/>
                        <a:gd name="T4" fmla="*/ 1071 w 2736"/>
                        <a:gd name="T5" fmla="*/ 14 h 504"/>
                        <a:gd name="T6" fmla="*/ 1650 w 2736"/>
                        <a:gd name="T7" fmla="*/ 14 h 504"/>
                        <a:gd name="T8" fmla="*/ 1640 w 2736"/>
                        <a:gd name="T9" fmla="*/ 61 h 504"/>
                        <a:gd name="T10" fmla="*/ 1064 w 2736"/>
                        <a:gd name="T11" fmla="*/ 61 h 504"/>
                        <a:gd name="T12" fmla="*/ 394 w 2736"/>
                        <a:gd name="T13" fmla="*/ 173 h 504"/>
                        <a:gd name="T14" fmla="*/ 0 w 2736"/>
                        <a:gd name="T15" fmla="*/ 299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6" name="Freeform 100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3387" y="3615"/>
                      <a:ext cx="885" cy="469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43 w 1769"/>
                        <a:gd name="T3" fmla="*/ 33 h 791"/>
                        <a:gd name="T4" fmla="*/ 579 w 1769"/>
                        <a:gd name="T5" fmla="*/ 119 h 791"/>
                        <a:gd name="T6" fmla="*/ 806 w 1769"/>
                        <a:gd name="T7" fmla="*/ 256 h 791"/>
                        <a:gd name="T8" fmla="*/ 878 w 1769"/>
                        <a:gd name="T9" fmla="*/ 361 h 791"/>
                        <a:gd name="T10" fmla="*/ 845 w 1769"/>
                        <a:gd name="T11" fmla="*/ 467 h 791"/>
                        <a:gd name="T12" fmla="*/ 795 w 1769"/>
                        <a:gd name="T13" fmla="*/ 375 h 791"/>
                        <a:gd name="T14" fmla="*/ 695 w 1769"/>
                        <a:gd name="T15" fmla="*/ 269 h 791"/>
                        <a:gd name="T16" fmla="*/ 555 w 1769"/>
                        <a:gd name="T17" fmla="*/ 176 h 791"/>
                        <a:gd name="T18" fmla="*/ 291 w 1769"/>
                        <a:gd name="T19" fmla="*/ 90 h 791"/>
                        <a:gd name="T20" fmla="*/ 0 w 1769"/>
                        <a:gd name="T21" fmla="*/ 45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6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3080" y="1955"/>
                    <a:ext cx="619" cy="2386"/>
                    <a:chOff x="3006" y="1983"/>
                    <a:chExt cx="619" cy="2386"/>
                  </a:xfrm>
                </p:grpSpPr>
                <p:sp>
                  <p:nvSpPr>
                    <p:cNvPr id="73" name="Freeform 102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2328" y="2661"/>
                      <a:ext cx="1601" cy="246"/>
                    </a:xfrm>
                    <a:custGeom>
                      <a:avLst/>
                      <a:gdLst>
                        <a:gd name="T0" fmla="*/ 0 w 2736"/>
                        <a:gd name="T1" fmla="*/ 246 h 504"/>
                        <a:gd name="T2" fmla="*/ 506 w 2736"/>
                        <a:gd name="T3" fmla="*/ 82 h 504"/>
                        <a:gd name="T4" fmla="*/ 1039 w 2736"/>
                        <a:gd name="T5" fmla="*/ 12 h 504"/>
                        <a:gd name="T6" fmla="*/ 1601 w 2736"/>
                        <a:gd name="T7" fmla="*/ 12 h 504"/>
                        <a:gd name="T8" fmla="*/ 1592 w 2736"/>
                        <a:gd name="T9" fmla="*/ 50 h 504"/>
                        <a:gd name="T10" fmla="*/ 1032 w 2736"/>
                        <a:gd name="T11" fmla="*/ 50 h 504"/>
                        <a:gd name="T12" fmla="*/ 383 w 2736"/>
                        <a:gd name="T13" fmla="*/ 143 h 504"/>
                        <a:gd name="T14" fmla="*/ 0 w 2736"/>
                        <a:gd name="T15" fmla="*/ 246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" name="Freeform 103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3002" y="3747"/>
                      <a:ext cx="859" cy="386"/>
                    </a:xfrm>
                    <a:custGeom>
                      <a:avLst/>
                      <a:gdLst>
                        <a:gd name="T0" fmla="*/ 2 w 1769"/>
                        <a:gd name="T1" fmla="*/ 4 h 791"/>
                        <a:gd name="T2" fmla="*/ 236 w 1769"/>
                        <a:gd name="T3" fmla="*/ 27 h 791"/>
                        <a:gd name="T4" fmla="*/ 562 w 1769"/>
                        <a:gd name="T5" fmla="*/ 98 h 791"/>
                        <a:gd name="T6" fmla="*/ 782 w 1769"/>
                        <a:gd name="T7" fmla="*/ 211 h 791"/>
                        <a:gd name="T8" fmla="*/ 853 w 1769"/>
                        <a:gd name="T9" fmla="*/ 297 h 791"/>
                        <a:gd name="T10" fmla="*/ 820 w 1769"/>
                        <a:gd name="T11" fmla="*/ 384 h 791"/>
                        <a:gd name="T12" fmla="*/ 772 w 1769"/>
                        <a:gd name="T13" fmla="*/ 308 h 791"/>
                        <a:gd name="T14" fmla="*/ 674 w 1769"/>
                        <a:gd name="T15" fmla="*/ 222 h 791"/>
                        <a:gd name="T16" fmla="*/ 539 w 1769"/>
                        <a:gd name="T17" fmla="*/ 144 h 791"/>
                        <a:gd name="T18" fmla="*/ 282 w 1769"/>
                        <a:gd name="T19" fmla="*/ 74 h 791"/>
                        <a:gd name="T20" fmla="*/ 0 w 1769"/>
                        <a:gd name="T21" fmla="*/ 37 h 791"/>
                        <a:gd name="T22" fmla="*/ 2 w 1769"/>
                        <a:gd name="T23" fmla="*/ 4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7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2893" y="2073"/>
                    <a:ext cx="405" cy="2219"/>
                    <a:chOff x="2819" y="2101"/>
                    <a:chExt cx="405" cy="2219"/>
                  </a:xfrm>
                </p:grpSpPr>
                <p:sp>
                  <p:nvSpPr>
                    <p:cNvPr id="71" name="Freeform 105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206" y="2714"/>
                      <a:ext cx="1471" cy="246"/>
                    </a:xfrm>
                    <a:custGeom>
                      <a:avLst/>
                      <a:gdLst>
                        <a:gd name="T0" fmla="*/ 0 w 2736"/>
                        <a:gd name="T1" fmla="*/ 246 h 504"/>
                        <a:gd name="T2" fmla="*/ 465 w 2736"/>
                        <a:gd name="T3" fmla="*/ 82 h 504"/>
                        <a:gd name="T4" fmla="*/ 955 w 2736"/>
                        <a:gd name="T5" fmla="*/ 12 h 504"/>
                        <a:gd name="T6" fmla="*/ 1471 w 2736"/>
                        <a:gd name="T7" fmla="*/ 12 h 504"/>
                        <a:gd name="T8" fmla="*/ 1462 w 2736"/>
                        <a:gd name="T9" fmla="*/ 50 h 504"/>
                        <a:gd name="T10" fmla="*/ 948 w 2736"/>
                        <a:gd name="T11" fmla="*/ 50 h 504"/>
                        <a:gd name="T12" fmla="*/ 352 w 2736"/>
                        <a:gd name="T13" fmla="*/ 143 h 504"/>
                        <a:gd name="T14" fmla="*/ 0 w 2736"/>
                        <a:gd name="T15" fmla="*/ 246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" name="Freeform 106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636" y="3732"/>
                      <a:ext cx="790" cy="386"/>
                    </a:xfrm>
                    <a:custGeom>
                      <a:avLst/>
                      <a:gdLst>
                        <a:gd name="T0" fmla="*/ 2 w 1769"/>
                        <a:gd name="T1" fmla="*/ 4 h 791"/>
                        <a:gd name="T2" fmla="*/ 217 w 1769"/>
                        <a:gd name="T3" fmla="*/ 27 h 791"/>
                        <a:gd name="T4" fmla="*/ 517 w 1769"/>
                        <a:gd name="T5" fmla="*/ 98 h 791"/>
                        <a:gd name="T6" fmla="*/ 719 w 1769"/>
                        <a:gd name="T7" fmla="*/ 211 h 791"/>
                        <a:gd name="T8" fmla="*/ 784 w 1769"/>
                        <a:gd name="T9" fmla="*/ 297 h 791"/>
                        <a:gd name="T10" fmla="*/ 754 w 1769"/>
                        <a:gd name="T11" fmla="*/ 384 h 791"/>
                        <a:gd name="T12" fmla="*/ 710 w 1769"/>
                        <a:gd name="T13" fmla="*/ 308 h 791"/>
                        <a:gd name="T14" fmla="*/ 620 w 1769"/>
                        <a:gd name="T15" fmla="*/ 222 h 791"/>
                        <a:gd name="T16" fmla="*/ 495 w 1769"/>
                        <a:gd name="T17" fmla="*/ 144 h 791"/>
                        <a:gd name="T18" fmla="*/ 259 w 1769"/>
                        <a:gd name="T19" fmla="*/ 74 h 791"/>
                        <a:gd name="T20" fmla="*/ 0 w 1769"/>
                        <a:gd name="T21" fmla="*/ 37 h 791"/>
                        <a:gd name="T22" fmla="*/ 2 w 1769"/>
                        <a:gd name="T23" fmla="*/ 4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8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2372" y="2107"/>
                    <a:ext cx="426" cy="2185"/>
                    <a:chOff x="2287" y="2135"/>
                    <a:chExt cx="426" cy="2185"/>
                  </a:xfrm>
                </p:grpSpPr>
                <p:sp>
                  <p:nvSpPr>
                    <p:cNvPr id="69" name="Freeform 108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1900" y="2760"/>
                      <a:ext cx="1437" cy="188"/>
                    </a:xfrm>
                    <a:custGeom>
                      <a:avLst/>
                      <a:gdLst>
                        <a:gd name="T0" fmla="*/ 0 w 2736"/>
                        <a:gd name="T1" fmla="*/ 188 h 504"/>
                        <a:gd name="T2" fmla="*/ 454 w 2736"/>
                        <a:gd name="T3" fmla="*/ 63 h 504"/>
                        <a:gd name="T4" fmla="*/ 933 w 2736"/>
                        <a:gd name="T5" fmla="*/ 9 h 504"/>
                        <a:gd name="T6" fmla="*/ 1437 w 2736"/>
                        <a:gd name="T7" fmla="*/ 9 h 504"/>
                        <a:gd name="T8" fmla="*/ 1429 w 2736"/>
                        <a:gd name="T9" fmla="*/ 38 h 504"/>
                        <a:gd name="T10" fmla="*/ 926 w 2736"/>
                        <a:gd name="T11" fmla="*/ 38 h 504"/>
                        <a:gd name="T12" fmla="*/ 343 w 2736"/>
                        <a:gd name="T13" fmla="*/ 109 h 504"/>
                        <a:gd name="T14" fmla="*/ 0 w 2736"/>
                        <a:gd name="T15" fmla="*/ 188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0" name="Freeform 109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2049" y="3787"/>
                      <a:ext cx="771" cy="295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211 w 1769"/>
                        <a:gd name="T3" fmla="*/ 21 h 791"/>
                        <a:gd name="T4" fmla="*/ 504 w 1769"/>
                        <a:gd name="T5" fmla="*/ 75 h 791"/>
                        <a:gd name="T6" fmla="*/ 702 w 1769"/>
                        <a:gd name="T7" fmla="*/ 161 h 791"/>
                        <a:gd name="T8" fmla="*/ 765 w 1769"/>
                        <a:gd name="T9" fmla="*/ 227 h 791"/>
                        <a:gd name="T10" fmla="*/ 736 w 1769"/>
                        <a:gd name="T11" fmla="*/ 294 h 791"/>
                        <a:gd name="T12" fmla="*/ 693 w 1769"/>
                        <a:gd name="T13" fmla="*/ 236 h 791"/>
                        <a:gd name="T14" fmla="*/ 605 w 1769"/>
                        <a:gd name="T15" fmla="*/ 169 h 791"/>
                        <a:gd name="T16" fmla="*/ 483 w 1769"/>
                        <a:gd name="T17" fmla="*/ 110 h 791"/>
                        <a:gd name="T18" fmla="*/ 253 w 1769"/>
                        <a:gd name="T19" fmla="*/ 57 h 791"/>
                        <a:gd name="T20" fmla="*/ 0 w 1769"/>
                        <a:gd name="T21" fmla="*/ 28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23" name="Group 110"/>
              <p:cNvGrpSpPr>
                <a:grpSpLocks/>
              </p:cNvGrpSpPr>
              <p:nvPr/>
            </p:nvGrpSpPr>
            <p:grpSpPr bwMode="auto">
              <a:xfrm>
                <a:off x="74" y="313"/>
                <a:ext cx="5459" cy="3667"/>
                <a:chOff x="74" y="313"/>
                <a:chExt cx="5459" cy="3667"/>
              </a:xfrm>
            </p:grpSpPr>
            <p:grpSp>
              <p:nvGrpSpPr>
                <p:cNvPr id="24" name="Group 111"/>
                <p:cNvGrpSpPr>
                  <a:grpSpLocks/>
                </p:cNvGrpSpPr>
                <p:nvPr/>
              </p:nvGrpSpPr>
              <p:grpSpPr bwMode="auto">
                <a:xfrm>
                  <a:off x="74" y="313"/>
                  <a:ext cx="5459" cy="3667"/>
                  <a:chOff x="74" y="313"/>
                  <a:chExt cx="5459" cy="3667"/>
                </a:xfrm>
              </p:grpSpPr>
              <p:sp>
                <p:nvSpPr>
                  <p:cNvPr id="26" name="Arc 112"/>
                  <p:cNvSpPr>
                    <a:spLocks/>
                  </p:cNvSpPr>
                  <p:nvPr/>
                </p:nvSpPr>
                <p:spPr bwMode="hidden">
                  <a:xfrm flipV="1">
                    <a:off x="2966" y="456"/>
                    <a:ext cx="2567" cy="2046"/>
                  </a:xfrm>
                  <a:custGeom>
                    <a:avLst/>
                    <a:gdLst>
                      <a:gd name="T0" fmla="*/ 2567 w 36729"/>
                      <a:gd name="T1" fmla="*/ 990 h 21600"/>
                      <a:gd name="T2" fmla="*/ 0 w 36729"/>
                      <a:gd name="T3" fmla="*/ 1155 h 21600"/>
                      <a:gd name="T4" fmla="*/ 1246 w 36729"/>
                      <a:gd name="T5" fmla="*/ 0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729" h="21600" fill="none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</a:path>
                      <a:path w="36729" h="21600" stroke="0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  <a:lnTo>
                          <a:pt x="17826" y="0"/>
                        </a:lnTo>
                        <a:lnTo>
                          <a:pt x="36729" y="10451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Arc 113"/>
                  <p:cNvSpPr>
                    <a:spLocks/>
                  </p:cNvSpPr>
                  <p:nvPr/>
                </p:nvSpPr>
                <p:spPr bwMode="hidden">
                  <a:xfrm flipH="1">
                    <a:off x="388" y="1601"/>
                    <a:ext cx="2016" cy="2379"/>
                  </a:xfrm>
                  <a:custGeom>
                    <a:avLst/>
                    <a:gdLst>
                      <a:gd name="T0" fmla="*/ 0 w 30473"/>
                      <a:gd name="T1" fmla="*/ 203 h 22305"/>
                      <a:gd name="T2" fmla="*/ 2015 w 30473"/>
                      <a:gd name="T3" fmla="*/ 2379 h 22305"/>
                      <a:gd name="T4" fmla="*/ 587 w 30473"/>
                      <a:gd name="T5" fmla="*/ 2304 h 2230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0473" h="22305" fill="none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</a:path>
                      <a:path w="30473" h="22305" stroke="0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  <a:lnTo>
                          <a:pt x="8873" y="21600"/>
                        </a:lnTo>
                        <a:lnTo>
                          <a:pt x="-1" y="1906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Arc 114"/>
                  <p:cNvSpPr>
                    <a:spLocks/>
                  </p:cNvSpPr>
                  <p:nvPr/>
                </p:nvSpPr>
                <p:spPr bwMode="hidden">
                  <a:xfrm>
                    <a:off x="3029" y="1181"/>
                    <a:ext cx="1426" cy="2379"/>
                  </a:xfrm>
                  <a:custGeom>
                    <a:avLst/>
                    <a:gdLst>
                      <a:gd name="T0" fmla="*/ 0 w 34812"/>
                      <a:gd name="T1" fmla="*/ 481 h 22305"/>
                      <a:gd name="T2" fmla="*/ 1426 w 34812"/>
                      <a:gd name="T3" fmla="*/ 2379 h 22305"/>
                      <a:gd name="T4" fmla="*/ 541 w 34812"/>
                      <a:gd name="T5" fmla="*/ 2304 h 2230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4812" h="22305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</a:path>
                      <a:path w="34812" h="22305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  <a:lnTo>
                          <a:pt x="13212" y="21600"/>
                        </a:lnTo>
                        <a:lnTo>
                          <a:pt x="-1" y="4511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Arc 115"/>
                  <p:cNvSpPr>
                    <a:spLocks/>
                  </p:cNvSpPr>
                  <p:nvPr/>
                </p:nvSpPr>
                <p:spPr bwMode="hidden">
                  <a:xfrm flipH="1">
                    <a:off x="74" y="813"/>
                    <a:ext cx="2540" cy="2379"/>
                  </a:xfrm>
                  <a:custGeom>
                    <a:avLst/>
                    <a:gdLst>
                      <a:gd name="T0" fmla="*/ 0 w 36830"/>
                      <a:gd name="T1" fmla="*/ 670 h 22305"/>
                      <a:gd name="T2" fmla="*/ 2539 w 36830"/>
                      <a:gd name="T3" fmla="*/ 2379 h 22305"/>
                      <a:gd name="T4" fmla="*/ 1050 w 36830"/>
                      <a:gd name="T5" fmla="*/ 2304 h 2230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830" h="22305" fill="none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</a:path>
                      <a:path w="36830" h="22305" stroke="0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  <a:lnTo>
                          <a:pt x="15230" y="21600"/>
                        </a:lnTo>
                        <a:lnTo>
                          <a:pt x="0" y="6283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Arc 116"/>
                  <p:cNvSpPr>
                    <a:spLocks/>
                  </p:cNvSpPr>
                  <p:nvPr/>
                </p:nvSpPr>
                <p:spPr bwMode="hidden">
                  <a:xfrm flipH="1">
                    <a:off x="790" y="313"/>
                    <a:ext cx="1850" cy="2304"/>
                  </a:xfrm>
                  <a:custGeom>
                    <a:avLst/>
                    <a:gdLst>
                      <a:gd name="T0" fmla="*/ 0 w 31881"/>
                      <a:gd name="T1" fmla="*/ 1068 h 21600"/>
                      <a:gd name="T2" fmla="*/ 1850 w 31881"/>
                      <a:gd name="T3" fmla="*/ 518 h 21600"/>
                      <a:gd name="T4" fmla="*/ 1058 w 31881"/>
                      <a:gd name="T5" fmla="*/ 2304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881" h="21600" fill="none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</a:path>
                      <a:path w="31881" h="21600" stroke="0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  <a:lnTo>
                          <a:pt x="18231" y="21600"/>
                        </a:lnTo>
                        <a:lnTo>
                          <a:pt x="-1" y="10015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Arc 117"/>
                  <p:cNvSpPr>
                    <a:spLocks/>
                  </p:cNvSpPr>
                  <p:nvPr/>
                </p:nvSpPr>
                <p:spPr bwMode="hidden">
                  <a:xfrm>
                    <a:off x="2763" y="1281"/>
                    <a:ext cx="764" cy="2304"/>
                  </a:xfrm>
                  <a:custGeom>
                    <a:avLst/>
                    <a:gdLst>
                      <a:gd name="T0" fmla="*/ 0 w 31146"/>
                      <a:gd name="T1" fmla="*/ 481 h 21600"/>
                      <a:gd name="T2" fmla="*/ 764 w 31146"/>
                      <a:gd name="T3" fmla="*/ 1020 h 21600"/>
                      <a:gd name="T4" fmla="*/ 324 w 31146"/>
                      <a:gd name="T5" fmla="*/ 2304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146" h="21600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</a:path>
                      <a:path w="31146" h="21600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  <a:lnTo>
                          <a:pt x="13212" y="21600"/>
                        </a:lnTo>
                        <a:lnTo>
                          <a:pt x="-1" y="4511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 118"/>
                  <p:cNvSpPr>
                    <a:spLocks/>
                  </p:cNvSpPr>
                  <p:nvPr/>
                </p:nvSpPr>
                <p:spPr bwMode="hidden">
                  <a:xfrm flipH="1">
                    <a:off x="1800" y="438"/>
                    <a:ext cx="418" cy="1524"/>
                  </a:xfrm>
                  <a:custGeom>
                    <a:avLst/>
                    <a:gdLst>
                      <a:gd name="T0" fmla="*/ 0 w 776"/>
                      <a:gd name="T1" fmla="*/ 41 h 2368"/>
                      <a:gd name="T2" fmla="*/ 129 w 776"/>
                      <a:gd name="T3" fmla="*/ 10 h 2368"/>
                      <a:gd name="T4" fmla="*/ 52 w 776"/>
                      <a:gd name="T5" fmla="*/ 103 h 2368"/>
                      <a:gd name="T6" fmla="*/ 181 w 776"/>
                      <a:gd name="T7" fmla="*/ 103 h 2368"/>
                      <a:gd name="T8" fmla="*/ 103 w 776"/>
                      <a:gd name="T9" fmla="*/ 196 h 2368"/>
                      <a:gd name="T10" fmla="*/ 207 w 776"/>
                      <a:gd name="T11" fmla="*/ 227 h 2368"/>
                      <a:gd name="T12" fmla="*/ 155 w 776"/>
                      <a:gd name="T13" fmla="*/ 288 h 2368"/>
                      <a:gd name="T14" fmla="*/ 259 w 776"/>
                      <a:gd name="T15" fmla="*/ 319 h 2368"/>
                      <a:gd name="T16" fmla="*/ 207 w 776"/>
                      <a:gd name="T17" fmla="*/ 381 h 2368"/>
                      <a:gd name="T18" fmla="*/ 284 w 776"/>
                      <a:gd name="T19" fmla="*/ 412 h 2368"/>
                      <a:gd name="T20" fmla="*/ 259 w 776"/>
                      <a:gd name="T21" fmla="*/ 474 h 2368"/>
                      <a:gd name="T22" fmla="*/ 310 w 776"/>
                      <a:gd name="T23" fmla="*/ 535 h 2368"/>
                      <a:gd name="T24" fmla="*/ 310 w 776"/>
                      <a:gd name="T25" fmla="*/ 597 h 2368"/>
                      <a:gd name="T26" fmla="*/ 362 w 776"/>
                      <a:gd name="T27" fmla="*/ 690 h 2368"/>
                      <a:gd name="T28" fmla="*/ 336 w 776"/>
                      <a:gd name="T29" fmla="*/ 783 h 2368"/>
                      <a:gd name="T30" fmla="*/ 388 w 776"/>
                      <a:gd name="T31" fmla="*/ 844 h 2368"/>
                      <a:gd name="T32" fmla="*/ 362 w 776"/>
                      <a:gd name="T33" fmla="*/ 937 h 2368"/>
                      <a:gd name="T34" fmla="*/ 388 w 776"/>
                      <a:gd name="T35" fmla="*/ 1030 h 2368"/>
                      <a:gd name="T36" fmla="*/ 362 w 776"/>
                      <a:gd name="T37" fmla="*/ 1092 h 2368"/>
                      <a:gd name="T38" fmla="*/ 414 w 776"/>
                      <a:gd name="T39" fmla="*/ 1184 h 2368"/>
                      <a:gd name="T40" fmla="*/ 388 w 776"/>
                      <a:gd name="T41" fmla="*/ 1277 h 2368"/>
                      <a:gd name="T42" fmla="*/ 414 w 776"/>
                      <a:gd name="T43" fmla="*/ 1400 h 2368"/>
                      <a:gd name="T44" fmla="*/ 388 w 776"/>
                      <a:gd name="T45" fmla="*/ 1431 h 2368"/>
                      <a:gd name="T46" fmla="*/ 414 w 776"/>
                      <a:gd name="T47" fmla="*/ 1524 h 2368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0" t="0" r="r" b="b"/>
                    <a:pathLst>
                      <a:path w="776" h="2368">
                        <a:moveTo>
                          <a:pt x="0" y="64"/>
                        </a:moveTo>
                        <a:cubicBezTo>
                          <a:pt x="112" y="32"/>
                          <a:pt x="224" y="0"/>
                          <a:pt x="240" y="16"/>
                        </a:cubicBezTo>
                        <a:cubicBezTo>
                          <a:pt x="256" y="32"/>
                          <a:pt x="80" y="136"/>
                          <a:pt x="96" y="160"/>
                        </a:cubicBezTo>
                        <a:cubicBezTo>
                          <a:pt x="112" y="184"/>
                          <a:pt x="320" y="136"/>
                          <a:pt x="336" y="160"/>
                        </a:cubicBezTo>
                        <a:cubicBezTo>
                          <a:pt x="352" y="184"/>
                          <a:pt x="184" y="272"/>
                          <a:pt x="192" y="304"/>
                        </a:cubicBezTo>
                        <a:cubicBezTo>
                          <a:pt x="200" y="336"/>
                          <a:pt x="368" y="328"/>
                          <a:pt x="384" y="352"/>
                        </a:cubicBezTo>
                        <a:cubicBezTo>
                          <a:pt x="400" y="376"/>
                          <a:pt x="272" y="424"/>
                          <a:pt x="288" y="448"/>
                        </a:cubicBezTo>
                        <a:cubicBezTo>
                          <a:pt x="304" y="472"/>
                          <a:pt x="464" y="472"/>
                          <a:pt x="480" y="496"/>
                        </a:cubicBezTo>
                        <a:cubicBezTo>
                          <a:pt x="496" y="520"/>
                          <a:pt x="376" y="568"/>
                          <a:pt x="384" y="592"/>
                        </a:cubicBezTo>
                        <a:cubicBezTo>
                          <a:pt x="392" y="616"/>
                          <a:pt x="512" y="616"/>
                          <a:pt x="528" y="640"/>
                        </a:cubicBezTo>
                        <a:cubicBezTo>
                          <a:pt x="544" y="664"/>
                          <a:pt x="472" y="704"/>
                          <a:pt x="480" y="736"/>
                        </a:cubicBezTo>
                        <a:cubicBezTo>
                          <a:pt x="488" y="768"/>
                          <a:pt x="560" y="800"/>
                          <a:pt x="576" y="832"/>
                        </a:cubicBezTo>
                        <a:cubicBezTo>
                          <a:pt x="592" y="864"/>
                          <a:pt x="560" y="888"/>
                          <a:pt x="576" y="928"/>
                        </a:cubicBezTo>
                        <a:cubicBezTo>
                          <a:pt x="592" y="968"/>
                          <a:pt x="664" y="1024"/>
                          <a:pt x="672" y="1072"/>
                        </a:cubicBezTo>
                        <a:cubicBezTo>
                          <a:pt x="680" y="1120"/>
                          <a:pt x="616" y="1176"/>
                          <a:pt x="624" y="1216"/>
                        </a:cubicBezTo>
                        <a:cubicBezTo>
                          <a:pt x="632" y="1256"/>
                          <a:pt x="712" y="1272"/>
                          <a:pt x="720" y="1312"/>
                        </a:cubicBezTo>
                        <a:cubicBezTo>
                          <a:pt x="728" y="1352"/>
                          <a:pt x="672" y="1408"/>
                          <a:pt x="672" y="1456"/>
                        </a:cubicBezTo>
                        <a:cubicBezTo>
                          <a:pt x="672" y="1504"/>
                          <a:pt x="720" y="1560"/>
                          <a:pt x="720" y="1600"/>
                        </a:cubicBezTo>
                        <a:cubicBezTo>
                          <a:pt x="720" y="1640"/>
                          <a:pt x="664" y="1656"/>
                          <a:pt x="672" y="1696"/>
                        </a:cubicBezTo>
                        <a:cubicBezTo>
                          <a:pt x="680" y="1736"/>
                          <a:pt x="760" y="1792"/>
                          <a:pt x="768" y="1840"/>
                        </a:cubicBezTo>
                        <a:cubicBezTo>
                          <a:pt x="776" y="1888"/>
                          <a:pt x="720" y="1928"/>
                          <a:pt x="720" y="1984"/>
                        </a:cubicBezTo>
                        <a:cubicBezTo>
                          <a:pt x="720" y="2040"/>
                          <a:pt x="768" y="2136"/>
                          <a:pt x="768" y="2176"/>
                        </a:cubicBezTo>
                        <a:cubicBezTo>
                          <a:pt x="768" y="2216"/>
                          <a:pt x="720" y="2192"/>
                          <a:pt x="720" y="2224"/>
                        </a:cubicBezTo>
                        <a:cubicBezTo>
                          <a:pt x="720" y="2256"/>
                          <a:pt x="744" y="2312"/>
                          <a:pt x="768" y="23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5" name="Freeform 119"/>
                <p:cNvSpPr>
                  <a:spLocks/>
                </p:cNvSpPr>
                <p:nvPr/>
              </p:nvSpPr>
              <p:spPr bwMode="hidden">
                <a:xfrm rot="-1346631">
                  <a:off x="3280" y="1529"/>
                  <a:ext cx="442" cy="837"/>
                </a:xfrm>
                <a:custGeom>
                  <a:avLst/>
                  <a:gdLst>
                    <a:gd name="T0" fmla="*/ 0 w 776"/>
                    <a:gd name="T1" fmla="*/ 23 h 2368"/>
                    <a:gd name="T2" fmla="*/ 137 w 776"/>
                    <a:gd name="T3" fmla="*/ 6 h 2368"/>
                    <a:gd name="T4" fmla="*/ 55 w 776"/>
                    <a:gd name="T5" fmla="*/ 57 h 2368"/>
                    <a:gd name="T6" fmla="*/ 191 w 776"/>
                    <a:gd name="T7" fmla="*/ 57 h 2368"/>
                    <a:gd name="T8" fmla="*/ 109 w 776"/>
                    <a:gd name="T9" fmla="*/ 107 h 2368"/>
                    <a:gd name="T10" fmla="*/ 219 w 776"/>
                    <a:gd name="T11" fmla="*/ 124 h 2368"/>
                    <a:gd name="T12" fmla="*/ 164 w 776"/>
                    <a:gd name="T13" fmla="*/ 158 h 2368"/>
                    <a:gd name="T14" fmla="*/ 273 w 776"/>
                    <a:gd name="T15" fmla="*/ 175 h 2368"/>
                    <a:gd name="T16" fmla="*/ 219 w 776"/>
                    <a:gd name="T17" fmla="*/ 209 h 2368"/>
                    <a:gd name="T18" fmla="*/ 301 w 776"/>
                    <a:gd name="T19" fmla="*/ 226 h 2368"/>
                    <a:gd name="T20" fmla="*/ 273 w 776"/>
                    <a:gd name="T21" fmla="*/ 260 h 2368"/>
                    <a:gd name="T22" fmla="*/ 328 w 776"/>
                    <a:gd name="T23" fmla="*/ 294 h 2368"/>
                    <a:gd name="T24" fmla="*/ 328 w 776"/>
                    <a:gd name="T25" fmla="*/ 328 h 2368"/>
                    <a:gd name="T26" fmla="*/ 383 w 776"/>
                    <a:gd name="T27" fmla="*/ 379 h 2368"/>
                    <a:gd name="T28" fmla="*/ 355 w 776"/>
                    <a:gd name="T29" fmla="*/ 430 h 2368"/>
                    <a:gd name="T30" fmla="*/ 410 w 776"/>
                    <a:gd name="T31" fmla="*/ 464 h 2368"/>
                    <a:gd name="T32" fmla="*/ 383 w 776"/>
                    <a:gd name="T33" fmla="*/ 515 h 2368"/>
                    <a:gd name="T34" fmla="*/ 410 w 776"/>
                    <a:gd name="T35" fmla="*/ 566 h 2368"/>
                    <a:gd name="T36" fmla="*/ 383 w 776"/>
                    <a:gd name="T37" fmla="*/ 599 h 2368"/>
                    <a:gd name="T38" fmla="*/ 437 w 776"/>
                    <a:gd name="T39" fmla="*/ 650 h 2368"/>
                    <a:gd name="T40" fmla="*/ 410 w 776"/>
                    <a:gd name="T41" fmla="*/ 701 h 2368"/>
                    <a:gd name="T42" fmla="*/ 437 w 776"/>
                    <a:gd name="T43" fmla="*/ 769 h 2368"/>
                    <a:gd name="T44" fmla="*/ 410 w 776"/>
                    <a:gd name="T45" fmla="*/ 786 h 2368"/>
                    <a:gd name="T46" fmla="*/ 437 w 776"/>
                    <a:gd name="T47" fmla="*/ 837 h 236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776" h="2368">
                      <a:moveTo>
                        <a:pt x="0" y="64"/>
                      </a:moveTo>
                      <a:cubicBezTo>
                        <a:pt x="112" y="32"/>
                        <a:pt x="224" y="0"/>
                        <a:pt x="240" y="16"/>
                      </a:cubicBezTo>
                      <a:cubicBezTo>
                        <a:pt x="256" y="32"/>
                        <a:pt x="80" y="136"/>
                        <a:pt x="96" y="160"/>
                      </a:cubicBezTo>
                      <a:cubicBezTo>
                        <a:pt x="112" y="184"/>
                        <a:pt x="320" y="136"/>
                        <a:pt x="336" y="160"/>
                      </a:cubicBezTo>
                      <a:cubicBezTo>
                        <a:pt x="352" y="184"/>
                        <a:pt x="184" y="272"/>
                        <a:pt x="192" y="304"/>
                      </a:cubicBezTo>
                      <a:cubicBezTo>
                        <a:pt x="200" y="336"/>
                        <a:pt x="368" y="328"/>
                        <a:pt x="384" y="352"/>
                      </a:cubicBezTo>
                      <a:cubicBezTo>
                        <a:pt x="400" y="376"/>
                        <a:pt x="272" y="424"/>
                        <a:pt x="288" y="448"/>
                      </a:cubicBezTo>
                      <a:cubicBezTo>
                        <a:pt x="304" y="472"/>
                        <a:pt x="464" y="472"/>
                        <a:pt x="480" y="496"/>
                      </a:cubicBezTo>
                      <a:cubicBezTo>
                        <a:pt x="496" y="520"/>
                        <a:pt x="376" y="568"/>
                        <a:pt x="384" y="592"/>
                      </a:cubicBezTo>
                      <a:cubicBezTo>
                        <a:pt x="392" y="616"/>
                        <a:pt x="512" y="616"/>
                        <a:pt x="528" y="640"/>
                      </a:cubicBezTo>
                      <a:cubicBezTo>
                        <a:pt x="544" y="664"/>
                        <a:pt x="472" y="704"/>
                        <a:pt x="480" y="736"/>
                      </a:cubicBezTo>
                      <a:cubicBezTo>
                        <a:pt x="488" y="768"/>
                        <a:pt x="560" y="800"/>
                        <a:pt x="576" y="832"/>
                      </a:cubicBezTo>
                      <a:cubicBezTo>
                        <a:pt x="592" y="864"/>
                        <a:pt x="560" y="888"/>
                        <a:pt x="576" y="928"/>
                      </a:cubicBezTo>
                      <a:cubicBezTo>
                        <a:pt x="592" y="968"/>
                        <a:pt x="664" y="1024"/>
                        <a:pt x="672" y="1072"/>
                      </a:cubicBezTo>
                      <a:cubicBezTo>
                        <a:pt x="680" y="1120"/>
                        <a:pt x="616" y="1176"/>
                        <a:pt x="624" y="1216"/>
                      </a:cubicBezTo>
                      <a:cubicBezTo>
                        <a:pt x="632" y="1256"/>
                        <a:pt x="712" y="1272"/>
                        <a:pt x="720" y="1312"/>
                      </a:cubicBezTo>
                      <a:cubicBezTo>
                        <a:pt x="728" y="1352"/>
                        <a:pt x="672" y="1408"/>
                        <a:pt x="672" y="1456"/>
                      </a:cubicBezTo>
                      <a:cubicBezTo>
                        <a:pt x="672" y="1504"/>
                        <a:pt x="720" y="1560"/>
                        <a:pt x="720" y="1600"/>
                      </a:cubicBezTo>
                      <a:cubicBezTo>
                        <a:pt x="720" y="1640"/>
                        <a:pt x="664" y="1656"/>
                        <a:pt x="672" y="1696"/>
                      </a:cubicBezTo>
                      <a:cubicBezTo>
                        <a:pt x="680" y="1736"/>
                        <a:pt x="760" y="1792"/>
                        <a:pt x="768" y="1840"/>
                      </a:cubicBezTo>
                      <a:cubicBezTo>
                        <a:pt x="776" y="1888"/>
                        <a:pt x="720" y="1928"/>
                        <a:pt x="720" y="1984"/>
                      </a:cubicBezTo>
                      <a:cubicBezTo>
                        <a:pt x="720" y="2040"/>
                        <a:pt x="768" y="2136"/>
                        <a:pt x="768" y="2176"/>
                      </a:cubicBezTo>
                      <a:cubicBezTo>
                        <a:pt x="768" y="2216"/>
                        <a:pt x="720" y="2192"/>
                        <a:pt x="720" y="2224"/>
                      </a:cubicBezTo>
                      <a:cubicBezTo>
                        <a:pt x="720" y="2256"/>
                        <a:pt x="744" y="2312"/>
                        <a:pt x="768" y="2368"/>
                      </a:cubicBezTo>
                    </a:path>
                  </a:pathLst>
                </a:cu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" name="Group 120"/>
            <p:cNvGrpSpPr>
              <a:grpSpLocks/>
            </p:cNvGrpSpPr>
            <p:nvPr/>
          </p:nvGrpSpPr>
          <p:grpSpPr bwMode="auto">
            <a:xfrm>
              <a:off x="1476" y="449"/>
              <a:ext cx="4038" cy="2966"/>
              <a:chOff x="210" y="337"/>
              <a:chExt cx="5198" cy="3818"/>
            </a:xfrm>
          </p:grpSpPr>
          <p:sp>
            <p:nvSpPr>
              <p:cNvPr id="8" name="Freeform 121"/>
              <p:cNvSpPr>
                <a:spLocks/>
              </p:cNvSpPr>
              <p:nvPr/>
            </p:nvSpPr>
            <p:spPr bwMode="hidden">
              <a:xfrm flipH="1">
                <a:off x="1934" y="2382"/>
                <a:ext cx="485" cy="1479"/>
              </a:xfrm>
              <a:custGeom>
                <a:avLst/>
                <a:gdLst>
                  <a:gd name="T0" fmla="*/ 0 w 776"/>
                  <a:gd name="T1" fmla="*/ 40 h 2368"/>
                  <a:gd name="T2" fmla="*/ 150 w 776"/>
                  <a:gd name="T3" fmla="*/ 10 h 2368"/>
                  <a:gd name="T4" fmla="*/ 60 w 776"/>
                  <a:gd name="T5" fmla="*/ 100 h 2368"/>
                  <a:gd name="T6" fmla="*/ 210 w 776"/>
                  <a:gd name="T7" fmla="*/ 100 h 2368"/>
                  <a:gd name="T8" fmla="*/ 120 w 776"/>
                  <a:gd name="T9" fmla="*/ 190 h 2368"/>
                  <a:gd name="T10" fmla="*/ 240 w 776"/>
                  <a:gd name="T11" fmla="*/ 220 h 2368"/>
                  <a:gd name="T12" fmla="*/ 180 w 776"/>
                  <a:gd name="T13" fmla="*/ 280 h 2368"/>
                  <a:gd name="T14" fmla="*/ 300 w 776"/>
                  <a:gd name="T15" fmla="*/ 310 h 2368"/>
                  <a:gd name="T16" fmla="*/ 240 w 776"/>
                  <a:gd name="T17" fmla="*/ 370 h 2368"/>
                  <a:gd name="T18" fmla="*/ 330 w 776"/>
                  <a:gd name="T19" fmla="*/ 400 h 2368"/>
                  <a:gd name="T20" fmla="*/ 300 w 776"/>
                  <a:gd name="T21" fmla="*/ 460 h 2368"/>
                  <a:gd name="T22" fmla="*/ 360 w 776"/>
                  <a:gd name="T23" fmla="*/ 520 h 2368"/>
                  <a:gd name="T24" fmla="*/ 360 w 776"/>
                  <a:gd name="T25" fmla="*/ 580 h 2368"/>
                  <a:gd name="T26" fmla="*/ 420 w 776"/>
                  <a:gd name="T27" fmla="*/ 670 h 2368"/>
                  <a:gd name="T28" fmla="*/ 390 w 776"/>
                  <a:gd name="T29" fmla="*/ 759 h 2368"/>
                  <a:gd name="T30" fmla="*/ 450 w 776"/>
                  <a:gd name="T31" fmla="*/ 819 h 2368"/>
                  <a:gd name="T32" fmla="*/ 420 w 776"/>
                  <a:gd name="T33" fmla="*/ 909 h 2368"/>
                  <a:gd name="T34" fmla="*/ 450 w 776"/>
                  <a:gd name="T35" fmla="*/ 999 h 2368"/>
                  <a:gd name="T36" fmla="*/ 420 w 776"/>
                  <a:gd name="T37" fmla="*/ 1059 h 2368"/>
                  <a:gd name="T38" fmla="*/ 480 w 776"/>
                  <a:gd name="T39" fmla="*/ 1149 h 2368"/>
                  <a:gd name="T40" fmla="*/ 450 w 776"/>
                  <a:gd name="T41" fmla="*/ 1239 h 2368"/>
                  <a:gd name="T42" fmla="*/ 480 w 776"/>
                  <a:gd name="T43" fmla="*/ 1359 h 2368"/>
                  <a:gd name="T44" fmla="*/ 450 w 776"/>
                  <a:gd name="T45" fmla="*/ 1389 h 2368"/>
                  <a:gd name="T46" fmla="*/ 480 w 776"/>
                  <a:gd name="T47" fmla="*/ 1479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Arc 122"/>
              <p:cNvSpPr>
                <a:spLocks/>
              </p:cNvSpPr>
              <p:nvPr/>
            </p:nvSpPr>
            <p:spPr bwMode="hidden">
              <a:xfrm flipH="1">
                <a:off x="1054" y="1851"/>
                <a:ext cx="2122" cy="2304"/>
              </a:xfrm>
              <a:custGeom>
                <a:avLst/>
                <a:gdLst>
                  <a:gd name="T0" fmla="*/ 537 w 21600"/>
                  <a:gd name="T1" fmla="*/ 0 h 21602"/>
                  <a:gd name="T2" fmla="*/ 2121 w 21600"/>
                  <a:gd name="T3" fmla="*/ 2304 h 21602"/>
                  <a:gd name="T4" fmla="*/ 0 w 21600"/>
                  <a:gd name="T5" fmla="*/ 2229 h 2160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lnTo>
                      <a:pt x="5466" y="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123"/>
              <p:cNvSpPr>
                <a:spLocks/>
              </p:cNvSpPr>
              <p:nvPr/>
            </p:nvSpPr>
            <p:spPr bwMode="hidden">
              <a:xfrm flipH="1">
                <a:off x="1266" y="1480"/>
                <a:ext cx="1244" cy="2379"/>
              </a:xfrm>
              <a:custGeom>
                <a:avLst/>
                <a:gdLst>
                  <a:gd name="T0" fmla="*/ 0 w 28940"/>
                  <a:gd name="T1" fmla="*/ 137 h 22305"/>
                  <a:gd name="T2" fmla="*/ 1244 w 28940"/>
                  <a:gd name="T3" fmla="*/ 2379 h 22305"/>
                  <a:gd name="T4" fmla="*/ 316 w 28940"/>
                  <a:gd name="T5" fmla="*/ 23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lnTo>
                      <a:pt x="0" y="1285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Arc 124"/>
              <p:cNvSpPr>
                <a:spLocks/>
              </p:cNvSpPr>
              <p:nvPr/>
            </p:nvSpPr>
            <p:spPr bwMode="hidden">
              <a:xfrm flipH="1">
                <a:off x="210" y="1168"/>
                <a:ext cx="2376" cy="2379"/>
              </a:xfrm>
              <a:custGeom>
                <a:avLst/>
                <a:gdLst>
                  <a:gd name="T0" fmla="*/ 0 w 34455"/>
                  <a:gd name="T1" fmla="*/ 452 h 22305"/>
                  <a:gd name="T2" fmla="*/ 2375 w 34455"/>
                  <a:gd name="T3" fmla="*/ 2379 h 22305"/>
                  <a:gd name="T4" fmla="*/ 886 w 34455"/>
                  <a:gd name="T5" fmla="*/ 23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lnTo>
                      <a:pt x="0" y="4241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Arc 125"/>
              <p:cNvSpPr>
                <a:spLocks/>
              </p:cNvSpPr>
              <p:nvPr/>
            </p:nvSpPr>
            <p:spPr bwMode="hidden">
              <a:xfrm>
                <a:off x="2840" y="1503"/>
                <a:ext cx="381" cy="2379"/>
              </a:xfrm>
              <a:custGeom>
                <a:avLst/>
                <a:gdLst>
                  <a:gd name="T0" fmla="*/ 0 w 34812"/>
                  <a:gd name="T1" fmla="*/ 481 h 22305"/>
                  <a:gd name="T2" fmla="*/ 381 w 34812"/>
                  <a:gd name="T3" fmla="*/ 2379 h 22305"/>
                  <a:gd name="T4" fmla="*/ 145 w 34812"/>
                  <a:gd name="T5" fmla="*/ 23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lnTo>
                      <a:pt x="-1" y="4511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Arc 126"/>
              <p:cNvSpPr>
                <a:spLocks/>
              </p:cNvSpPr>
              <p:nvPr/>
            </p:nvSpPr>
            <p:spPr bwMode="hidden">
              <a:xfrm>
                <a:off x="2940" y="1492"/>
                <a:ext cx="1004" cy="2379"/>
              </a:xfrm>
              <a:custGeom>
                <a:avLst/>
                <a:gdLst>
                  <a:gd name="T0" fmla="*/ 0 w 34812"/>
                  <a:gd name="T1" fmla="*/ 481 h 22305"/>
                  <a:gd name="T2" fmla="*/ 1004 w 34812"/>
                  <a:gd name="T3" fmla="*/ 2379 h 22305"/>
                  <a:gd name="T4" fmla="*/ 381 w 34812"/>
                  <a:gd name="T5" fmla="*/ 23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lnTo>
                      <a:pt x="-1" y="4511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Freeform 127"/>
              <p:cNvSpPr>
                <a:spLocks/>
              </p:cNvSpPr>
              <p:nvPr/>
            </p:nvSpPr>
            <p:spPr bwMode="hidden">
              <a:xfrm>
                <a:off x="3301" y="2635"/>
                <a:ext cx="485" cy="1479"/>
              </a:xfrm>
              <a:custGeom>
                <a:avLst/>
                <a:gdLst>
                  <a:gd name="T0" fmla="*/ 0 w 776"/>
                  <a:gd name="T1" fmla="*/ 40 h 2368"/>
                  <a:gd name="T2" fmla="*/ 150 w 776"/>
                  <a:gd name="T3" fmla="*/ 10 h 2368"/>
                  <a:gd name="T4" fmla="*/ 60 w 776"/>
                  <a:gd name="T5" fmla="*/ 100 h 2368"/>
                  <a:gd name="T6" fmla="*/ 210 w 776"/>
                  <a:gd name="T7" fmla="*/ 100 h 2368"/>
                  <a:gd name="T8" fmla="*/ 120 w 776"/>
                  <a:gd name="T9" fmla="*/ 190 h 2368"/>
                  <a:gd name="T10" fmla="*/ 240 w 776"/>
                  <a:gd name="T11" fmla="*/ 220 h 2368"/>
                  <a:gd name="T12" fmla="*/ 180 w 776"/>
                  <a:gd name="T13" fmla="*/ 280 h 2368"/>
                  <a:gd name="T14" fmla="*/ 300 w 776"/>
                  <a:gd name="T15" fmla="*/ 310 h 2368"/>
                  <a:gd name="T16" fmla="*/ 240 w 776"/>
                  <a:gd name="T17" fmla="*/ 370 h 2368"/>
                  <a:gd name="T18" fmla="*/ 330 w 776"/>
                  <a:gd name="T19" fmla="*/ 400 h 2368"/>
                  <a:gd name="T20" fmla="*/ 300 w 776"/>
                  <a:gd name="T21" fmla="*/ 460 h 2368"/>
                  <a:gd name="T22" fmla="*/ 360 w 776"/>
                  <a:gd name="T23" fmla="*/ 520 h 2368"/>
                  <a:gd name="T24" fmla="*/ 360 w 776"/>
                  <a:gd name="T25" fmla="*/ 580 h 2368"/>
                  <a:gd name="T26" fmla="*/ 420 w 776"/>
                  <a:gd name="T27" fmla="*/ 670 h 2368"/>
                  <a:gd name="T28" fmla="*/ 390 w 776"/>
                  <a:gd name="T29" fmla="*/ 759 h 2368"/>
                  <a:gd name="T30" fmla="*/ 450 w 776"/>
                  <a:gd name="T31" fmla="*/ 819 h 2368"/>
                  <a:gd name="T32" fmla="*/ 420 w 776"/>
                  <a:gd name="T33" fmla="*/ 909 h 2368"/>
                  <a:gd name="T34" fmla="*/ 450 w 776"/>
                  <a:gd name="T35" fmla="*/ 999 h 2368"/>
                  <a:gd name="T36" fmla="*/ 420 w 776"/>
                  <a:gd name="T37" fmla="*/ 1059 h 2368"/>
                  <a:gd name="T38" fmla="*/ 480 w 776"/>
                  <a:gd name="T39" fmla="*/ 1149 h 2368"/>
                  <a:gd name="T40" fmla="*/ 450 w 776"/>
                  <a:gd name="T41" fmla="*/ 1239 h 2368"/>
                  <a:gd name="T42" fmla="*/ 480 w 776"/>
                  <a:gd name="T43" fmla="*/ 1359 h 2368"/>
                  <a:gd name="T44" fmla="*/ 450 w 776"/>
                  <a:gd name="T45" fmla="*/ 1389 h 2368"/>
                  <a:gd name="T46" fmla="*/ 480 w 776"/>
                  <a:gd name="T47" fmla="*/ 1479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Freeform 128"/>
              <p:cNvSpPr>
                <a:spLocks/>
              </p:cNvSpPr>
              <p:nvPr/>
            </p:nvSpPr>
            <p:spPr bwMode="hidden">
              <a:xfrm rot="19660755" flipV="1">
                <a:off x="2546" y="2150"/>
                <a:ext cx="442" cy="837"/>
              </a:xfrm>
              <a:custGeom>
                <a:avLst/>
                <a:gdLst>
                  <a:gd name="T0" fmla="*/ 0 w 776"/>
                  <a:gd name="T1" fmla="*/ 23 h 2368"/>
                  <a:gd name="T2" fmla="*/ 137 w 776"/>
                  <a:gd name="T3" fmla="*/ 6 h 2368"/>
                  <a:gd name="T4" fmla="*/ 55 w 776"/>
                  <a:gd name="T5" fmla="*/ 57 h 2368"/>
                  <a:gd name="T6" fmla="*/ 191 w 776"/>
                  <a:gd name="T7" fmla="*/ 57 h 2368"/>
                  <a:gd name="T8" fmla="*/ 109 w 776"/>
                  <a:gd name="T9" fmla="*/ 107 h 2368"/>
                  <a:gd name="T10" fmla="*/ 219 w 776"/>
                  <a:gd name="T11" fmla="*/ 124 h 2368"/>
                  <a:gd name="T12" fmla="*/ 164 w 776"/>
                  <a:gd name="T13" fmla="*/ 158 h 2368"/>
                  <a:gd name="T14" fmla="*/ 273 w 776"/>
                  <a:gd name="T15" fmla="*/ 175 h 2368"/>
                  <a:gd name="T16" fmla="*/ 219 w 776"/>
                  <a:gd name="T17" fmla="*/ 209 h 2368"/>
                  <a:gd name="T18" fmla="*/ 301 w 776"/>
                  <a:gd name="T19" fmla="*/ 226 h 2368"/>
                  <a:gd name="T20" fmla="*/ 273 w 776"/>
                  <a:gd name="T21" fmla="*/ 260 h 2368"/>
                  <a:gd name="T22" fmla="*/ 328 w 776"/>
                  <a:gd name="T23" fmla="*/ 294 h 2368"/>
                  <a:gd name="T24" fmla="*/ 328 w 776"/>
                  <a:gd name="T25" fmla="*/ 328 h 2368"/>
                  <a:gd name="T26" fmla="*/ 383 w 776"/>
                  <a:gd name="T27" fmla="*/ 379 h 2368"/>
                  <a:gd name="T28" fmla="*/ 355 w 776"/>
                  <a:gd name="T29" fmla="*/ 430 h 2368"/>
                  <a:gd name="T30" fmla="*/ 410 w 776"/>
                  <a:gd name="T31" fmla="*/ 464 h 2368"/>
                  <a:gd name="T32" fmla="*/ 383 w 776"/>
                  <a:gd name="T33" fmla="*/ 515 h 2368"/>
                  <a:gd name="T34" fmla="*/ 410 w 776"/>
                  <a:gd name="T35" fmla="*/ 566 h 2368"/>
                  <a:gd name="T36" fmla="*/ 383 w 776"/>
                  <a:gd name="T37" fmla="*/ 599 h 2368"/>
                  <a:gd name="T38" fmla="*/ 437 w 776"/>
                  <a:gd name="T39" fmla="*/ 650 h 2368"/>
                  <a:gd name="T40" fmla="*/ 410 w 776"/>
                  <a:gd name="T41" fmla="*/ 701 h 2368"/>
                  <a:gd name="T42" fmla="*/ 437 w 776"/>
                  <a:gd name="T43" fmla="*/ 769 h 2368"/>
                  <a:gd name="T44" fmla="*/ 410 w 776"/>
                  <a:gd name="T45" fmla="*/ 786 h 2368"/>
                  <a:gd name="T46" fmla="*/ 437 w 776"/>
                  <a:gd name="T47" fmla="*/ 837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129"/>
              <p:cNvSpPr>
                <a:spLocks/>
              </p:cNvSpPr>
              <p:nvPr/>
            </p:nvSpPr>
            <p:spPr bwMode="hidden">
              <a:xfrm flipH="1">
                <a:off x="489" y="2504"/>
                <a:ext cx="1085" cy="1524"/>
              </a:xfrm>
              <a:custGeom>
                <a:avLst/>
                <a:gdLst>
                  <a:gd name="T0" fmla="*/ 0 w 776"/>
                  <a:gd name="T1" fmla="*/ 41 h 2368"/>
                  <a:gd name="T2" fmla="*/ 336 w 776"/>
                  <a:gd name="T3" fmla="*/ 10 h 2368"/>
                  <a:gd name="T4" fmla="*/ 134 w 776"/>
                  <a:gd name="T5" fmla="*/ 103 h 2368"/>
                  <a:gd name="T6" fmla="*/ 470 w 776"/>
                  <a:gd name="T7" fmla="*/ 103 h 2368"/>
                  <a:gd name="T8" fmla="*/ 268 w 776"/>
                  <a:gd name="T9" fmla="*/ 196 h 2368"/>
                  <a:gd name="T10" fmla="*/ 537 w 776"/>
                  <a:gd name="T11" fmla="*/ 227 h 2368"/>
                  <a:gd name="T12" fmla="*/ 403 w 776"/>
                  <a:gd name="T13" fmla="*/ 288 h 2368"/>
                  <a:gd name="T14" fmla="*/ 671 w 776"/>
                  <a:gd name="T15" fmla="*/ 319 h 2368"/>
                  <a:gd name="T16" fmla="*/ 537 w 776"/>
                  <a:gd name="T17" fmla="*/ 381 h 2368"/>
                  <a:gd name="T18" fmla="*/ 738 w 776"/>
                  <a:gd name="T19" fmla="*/ 412 h 2368"/>
                  <a:gd name="T20" fmla="*/ 671 w 776"/>
                  <a:gd name="T21" fmla="*/ 474 h 2368"/>
                  <a:gd name="T22" fmla="*/ 805 w 776"/>
                  <a:gd name="T23" fmla="*/ 535 h 2368"/>
                  <a:gd name="T24" fmla="*/ 805 w 776"/>
                  <a:gd name="T25" fmla="*/ 597 h 2368"/>
                  <a:gd name="T26" fmla="*/ 940 w 776"/>
                  <a:gd name="T27" fmla="*/ 690 h 2368"/>
                  <a:gd name="T28" fmla="*/ 872 w 776"/>
                  <a:gd name="T29" fmla="*/ 783 h 2368"/>
                  <a:gd name="T30" fmla="*/ 1007 w 776"/>
                  <a:gd name="T31" fmla="*/ 844 h 2368"/>
                  <a:gd name="T32" fmla="*/ 940 w 776"/>
                  <a:gd name="T33" fmla="*/ 937 h 2368"/>
                  <a:gd name="T34" fmla="*/ 1007 w 776"/>
                  <a:gd name="T35" fmla="*/ 1030 h 2368"/>
                  <a:gd name="T36" fmla="*/ 940 w 776"/>
                  <a:gd name="T37" fmla="*/ 1092 h 2368"/>
                  <a:gd name="T38" fmla="*/ 1074 w 776"/>
                  <a:gd name="T39" fmla="*/ 1184 h 2368"/>
                  <a:gd name="T40" fmla="*/ 1007 w 776"/>
                  <a:gd name="T41" fmla="*/ 1277 h 2368"/>
                  <a:gd name="T42" fmla="*/ 1074 w 776"/>
                  <a:gd name="T43" fmla="*/ 1400 h 2368"/>
                  <a:gd name="T44" fmla="*/ 1007 w 776"/>
                  <a:gd name="T45" fmla="*/ 1431 h 2368"/>
                  <a:gd name="T46" fmla="*/ 1074 w 776"/>
                  <a:gd name="T47" fmla="*/ 1524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130"/>
              <p:cNvSpPr>
                <a:spLocks/>
              </p:cNvSpPr>
              <p:nvPr/>
            </p:nvSpPr>
            <p:spPr bwMode="hidden">
              <a:xfrm flipH="1">
                <a:off x="1000" y="893"/>
                <a:ext cx="696" cy="1524"/>
              </a:xfrm>
              <a:custGeom>
                <a:avLst/>
                <a:gdLst>
                  <a:gd name="T0" fmla="*/ 0 w 776"/>
                  <a:gd name="T1" fmla="*/ 41 h 2368"/>
                  <a:gd name="T2" fmla="*/ 215 w 776"/>
                  <a:gd name="T3" fmla="*/ 10 h 2368"/>
                  <a:gd name="T4" fmla="*/ 86 w 776"/>
                  <a:gd name="T5" fmla="*/ 103 h 2368"/>
                  <a:gd name="T6" fmla="*/ 301 w 776"/>
                  <a:gd name="T7" fmla="*/ 103 h 2368"/>
                  <a:gd name="T8" fmla="*/ 172 w 776"/>
                  <a:gd name="T9" fmla="*/ 196 h 2368"/>
                  <a:gd name="T10" fmla="*/ 344 w 776"/>
                  <a:gd name="T11" fmla="*/ 227 h 2368"/>
                  <a:gd name="T12" fmla="*/ 258 w 776"/>
                  <a:gd name="T13" fmla="*/ 288 h 2368"/>
                  <a:gd name="T14" fmla="*/ 431 w 776"/>
                  <a:gd name="T15" fmla="*/ 319 h 2368"/>
                  <a:gd name="T16" fmla="*/ 344 w 776"/>
                  <a:gd name="T17" fmla="*/ 381 h 2368"/>
                  <a:gd name="T18" fmla="*/ 474 w 776"/>
                  <a:gd name="T19" fmla="*/ 412 h 2368"/>
                  <a:gd name="T20" fmla="*/ 431 w 776"/>
                  <a:gd name="T21" fmla="*/ 474 h 2368"/>
                  <a:gd name="T22" fmla="*/ 517 w 776"/>
                  <a:gd name="T23" fmla="*/ 535 h 2368"/>
                  <a:gd name="T24" fmla="*/ 517 w 776"/>
                  <a:gd name="T25" fmla="*/ 597 h 2368"/>
                  <a:gd name="T26" fmla="*/ 603 w 776"/>
                  <a:gd name="T27" fmla="*/ 690 h 2368"/>
                  <a:gd name="T28" fmla="*/ 560 w 776"/>
                  <a:gd name="T29" fmla="*/ 783 h 2368"/>
                  <a:gd name="T30" fmla="*/ 646 w 776"/>
                  <a:gd name="T31" fmla="*/ 844 h 2368"/>
                  <a:gd name="T32" fmla="*/ 603 w 776"/>
                  <a:gd name="T33" fmla="*/ 937 h 2368"/>
                  <a:gd name="T34" fmla="*/ 646 w 776"/>
                  <a:gd name="T35" fmla="*/ 1030 h 2368"/>
                  <a:gd name="T36" fmla="*/ 603 w 776"/>
                  <a:gd name="T37" fmla="*/ 1092 h 2368"/>
                  <a:gd name="T38" fmla="*/ 689 w 776"/>
                  <a:gd name="T39" fmla="*/ 1184 h 2368"/>
                  <a:gd name="T40" fmla="*/ 646 w 776"/>
                  <a:gd name="T41" fmla="*/ 1277 h 2368"/>
                  <a:gd name="T42" fmla="*/ 689 w 776"/>
                  <a:gd name="T43" fmla="*/ 1400 h 2368"/>
                  <a:gd name="T44" fmla="*/ 646 w 776"/>
                  <a:gd name="T45" fmla="*/ 1431 h 2368"/>
                  <a:gd name="T46" fmla="*/ 689 w 776"/>
                  <a:gd name="T47" fmla="*/ 1524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Freeform 131"/>
              <p:cNvSpPr>
                <a:spLocks/>
              </p:cNvSpPr>
              <p:nvPr/>
            </p:nvSpPr>
            <p:spPr bwMode="hidden">
              <a:xfrm>
                <a:off x="4401" y="2280"/>
                <a:ext cx="1007" cy="1601"/>
              </a:xfrm>
              <a:custGeom>
                <a:avLst/>
                <a:gdLst>
                  <a:gd name="T0" fmla="*/ 0 w 776"/>
                  <a:gd name="T1" fmla="*/ 43 h 2368"/>
                  <a:gd name="T2" fmla="*/ 311 w 776"/>
                  <a:gd name="T3" fmla="*/ 11 h 2368"/>
                  <a:gd name="T4" fmla="*/ 125 w 776"/>
                  <a:gd name="T5" fmla="*/ 108 h 2368"/>
                  <a:gd name="T6" fmla="*/ 436 w 776"/>
                  <a:gd name="T7" fmla="*/ 108 h 2368"/>
                  <a:gd name="T8" fmla="*/ 249 w 776"/>
                  <a:gd name="T9" fmla="*/ 206 h 2368"/>
                  <a:gd name="T10" fmla="*/ 498 w 776"/>
                  <a:gd name="T11" fmla="*/ 238 h 2368"/>
                  <a:gd name="T12" fmla="*/ 374 w 776"/>
                  <a:gd name="T13" fmla="*/ 303 h 2368"/>
                  <a:gd name="T14" fmla="*/ 623 w 776"/>
                  <a:gd name="T15" fmla="*/ 335 h 2368"/>
                  <a:gd name="T16" fmla="*/ 498 w 776"/>
                  <a:gd name="T17" fmla="*/ 400 h 2368"/>
                  <a:gd name="T18" fmla="*/ 685 w 776"/>
                  <a:gd name="T19" fmla="*/ 433 h 2368"/>
                  <a:gd name="T20" fmla="*/ 623 w 776"/>
                  <a:gd name="T21" fmla="*/ 498 h 2368"/>
                  <a:gd name="T22" fmla="*/ 747 w 776"/>
                  <a:gd name="T23" fmla="*/ 563 h 2368"/>
                  <a:gd name="T24" fmla="*/ 747 w 776"/>
                  <a:gd name="T25" fmla="*/ 627 h 2368"/>
                  <a:gd name="T26" fmla="*/ 872 w 776"/>
                  <a:gd name="T27" fmla="*/ 725 h 2368"/>
                  <a:gd name="T28" fmla="*/ 810 w 776"/>
                  <a:gd name="T29" fmla="*/ 822 h 2368"/>
                  <a:gd name="T30" fmla="*/ 934 w 776"/>
                  <a:gd name="T31" fmla="*/ 887 h 2368"/>
                  <a:gd name="T32" fmla="*/ 872 w 776"/>
                  <a:gd name="T33" fmla="*/ 984 h 2368"/>
                  <a:gd name="T34" fmla="*/ 934 w 776"/>
                  <a:gd name="T35" fmla="*/ 1082 h 2368"/>
                  <a:gd name="T36" fmla="*/ 872 w 776"/>
                  <a:gd name="T37" fmla="*/ 1147 h 2368"/>
                  <a:gd name="T38" fmla="*/ 997 w 776"/>
                  <a:gd name="T39" fmla="*/ 1244 h 2368"/>
                  <a:gd name="T40" fmla="*/ 934 w 776"/>
                  <a:gd name="T41" fmla="*/ 1341 h 2368"/>
                  <a:gd name="T42" fmla="*/ 997 w 776"/>
                  <a:gd name="T43" fmla="*/ 1471 h 2368"/>
                  <a:gd name="T44" fmla="*/ 934 w 776"/>
                  <a:gd name="T45" fmla="*/ 1504 h 2368"/>
                  <a:gd name="T46" fmla="*/ 997 w 776"/>
                  <a:gd name="T47" fmla="*/ 1601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Freeform 132"/>
              <p:cNvSpPr>
                <a:spLocks/>
              </p:cNvSpPr>
              <p:nvPr/>
            </p:nvSpPr>
            <p:spPr bwMode="hidden">
              <a:xfrm>
                <a:off x="3878" y="1470"/>
                <a:ext cx="1518" cy="1067"/>
              </a:xfrm>
              <a:custGeom>
                <a:avLst/>
                <a:gdLst>
                  <a:gd name="T0" fmla="*/ 0 w 776"/>
                  <a:gd name="T1" fmla="*/ 29 h 2368"/>
                  <a:gd name="T2" fmla="*/ 469 w 776"/>
                  <a:gd name="T3" fmla="*/ 7 h 2368"/>
                  <a:gd name="T4" fmla="*/ 188 w 776"/>
                  <a:gd name="T5" fmla="*/ 72 h 2368"/>
                  <a:gd name="T6" fmla="*/ 657 w 776"/>
                  <a:gd name="T7" fmla="*/ 72 h 2368"/>
                  <a:gd name="T8" fmla="*/ 376 w 776"/>
                  <a:gd name="T9" fmla="*/ 137 h 2368"/>
                  <a:gd name="T10" fmla="*/ 751 w 776"/>
                  <a:gd name="T11" fmla="*/ 159 h 2368"/>
                  <a:gd name="T12" fmla="*/ 563 w 776"/>
                  <a:gd name="T13" fmla="*/ 202 h 2368"/>
                  <a:gd name="T14" fmla="*/ 939 w 776"/>
                  <a:gd name="T15" fmla="*/ 223 h 2368"/>
                  <a:gd name="T16" fmla="*/ 751 w 776"/>
                  <a:gd name="T17" fmla="*/ 267 h 2368"/>
                  <a:gd name="T18" fmla="*/ 1033 w 776"/>
                  <a:gd name="T19" fmla="*/ 288 h 2368"/>
                  <a:gd name="T20" fmla="*/ 939 w 776"/>
                  <a:gd name="T21" fmla="*/ 332 h 2368"/>
                  <a:gd name="T22" fmla="*/ 1127 w 776"/>
                  <a:gd name="T23" fmla="*/ 375 h 2368"/>
                  <a:gd name="T24" fmla="*/ 1127 w 776"/>
                  <a:gd name="T25" fmla="*/ 418 h 2368"/>
                  <a:gd name="T26" fmla="*/ 1315 w 776"/>
                  <a:gd name="T27" fmla="*/ 483 h 2368"/>
                  <a:gd name="T28" fmla="*/ 1221 w 776"/>
                  <a:gd name="T29" fmla="*/ 548 h 2368"/>
                  <a:gd name="T30" fmla="*/ 1408 w 776"/>
                  <a:gd name="T31" fmla="*/ 591 h 2368"/>
                  <a:gd name="T32" fmla="*/ 1315 w 776"/>
                  <a:gd name="T33" fmla="*/ 656 h 2368"/>
                  <a:gd name="T34" fmla="*/ 1408 w 776"/>
                  <a:gd name="T35" fmla="*/ 721 h 2368"/>
                  <a:gd name="T36" fmla="*/ 1315 w 776"/>
                  <a:gd name="T37" fmla="*/ 764 h 2368"/>
                  <a:gd name="T38" fmla="*/ 1502 w 776"/>
                  <a:gd name="T39" fmla="*/ 829 h 2368"/>
                  <a:gd name="T40" fmla="*/ 1408 w 776"/>
                  <a:gd name="T41" fmla="*/ 894 h 2368"/>
                  <a:gd name="T42" fmla="*/ 1502 w 776"/>
                  <a:gd name="T43" fmla="*/ 980 h 2368"/>
                  <a:gd name="T44" fmla="*/ 1408 w 776"/>
                  <a:gd name="T45" fmla="*/ 1002 h 2368"/>
                  <a:gd name="T46" fmla="*/ 1502 w 776"/>
                  <a:gd name="T47" fmla="*/ 1067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133"/>
              <p:cNvSpPr>
                <a:spLocks/>
              </p:cNvSpPr>
              <p:nvPr/>
            </p:nvSpPr>
            <p:spPr bwMode="hidden">
              <a:xfrm>
                <a:off x="3934" y="337"/>
                <a:ext cx="663" cy="1434"/>
              </a:xfrm>
              <a:custGeom>
                <a:avLst/>
                <a:gdLst>
                  <a:gd name="T0" fmla="*/ 0 w 776"/>
                  <a:gd name="T1" fmla="*/ 39 h 2368"/>
                  <a:gd name="T2" fmla="*/ 205 w 776"/>
                  <a:gd name="T3" fmla="*/ 10 h 2368"/>
                  <a:gd name="T4" fmla="*/ 82 w 776"/>
                  <a:gd name="T5" fmla="*/ 97 h 2368"/>
                  <a:gd name="T6" fmla="*/ 287 w 776"/>
                  <a:gd name="T7" fmla="*/ 97 h 2368"/>
                  <a:gd name="T8" fmla="*/ 164 w 776"/>
                  <a:gd name="T9" fmla="*/ 184 h 2368"/>
                  <a:gd name="T10" fmla="*/ 328 w 776"/>
                  <a:gd name="T11" fmla="*/ 213 h 2368"/>
                  <a:gd name="T12" fmla="*/ 246 w 776"/>
                  <a:gd name="T13" fmla="*/ 271 h 2368"/>
                  <a:gd name="T14" fmla="*/ 410 w 776"/>
                  <a:gd name="T15" fmla="*/ 300 h 2368"/>
                  <a:gd name="T16" fmla="*/ 328 w 776"/>
                  <a:gd name="T17" fmla="*/ 359 h 2368"/>
                  <a:gd name="T18" fmla="*/ 451 w 776"/>
                  <a:gd name="T19" fmla="*/ 388 h 2368"/>
                  <a:gd name="T20" fmla="*/ 410 w 776"/>
                  <a:gd name="T21" fmla="*/ 446 h 2368"/>
                  <a:gd name="T22" fmla="*/ 492 w 776"/>
                  <a:gd name="T23" fmla="*/ 504 h 2368"/>
                  <a:gd name="T24" fmla="*/ 492 w 776"/>
                  <a:gd name="T25" fmla="*/ 562 h 2368"/>
                  <a:gd name="T26" fmla="*/ 574 w 776"/>
                  <a:gd name="T27" fmla="*/ 649 h 2368"/>
                  <a:gd name="T28" fmla="*/ 533 w 776"/>
                  <a:gd name="T29" fmla="*/ 736 h 2368"/>
                  <a:gd name="T30" fmla="*/ 615 w 776"/>
                  <a:gd name="T31" fmla="*/ 795 h 2368"/>
                  <a:gd name="T32" fmla="*/ 574 w 776"/>
                  <a:gd name="T33" fmla="*/ 882 h 2368"/>
                  <a:gd name="T34" fmla="*/ 615 w 776"/>
                  <a:gd name="T35" fmla="*/ 969 h 2368"/>
                  <a:gd name="T36" fmla="*/ 574 w 776"/>
                  <a:gd name="T37" fmla="*/ 1027 h 2368"/>
                  <a:gd name="T38" fmla="*/ 656 w 776"/>
                  <a:gd name="T39" fmla="*/ 1114 h 2368"/>
                  <a:gd name="T40" fmla="*/ 615 w 776"/>
                  <a:gd name="T41" fmla="*/ 1201 h 2368"/>
                  <a:gd name="T42" fmla="*/ 656 w 776"/>
                  <a:gd name="T43" fmla="*/ 1318 h 2368"/>
                  <a:gd name="T44" fmla="*/ 615 w 776"/>
                  <a:gd name="T45" fmla="*/ 1347 h 2368"/>
                  <a:gd name="T46" fmla="*/ 656 w 776"/>
                  <a:gd name="T47" fmla="*/ 1434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Freeform 134"/>
              <p:cNvSpPr>
                <a:spLocks/>
              </p:cNvSpPr>
              <p:nvPr/>
            </p:nvSpPr>
            <p:spPr bwMode="hidden">
              <a:xfrm rot="1346631" flipH="1">
                <a:off x="1702" y="1506"/>
                <a:ext cx="442" cy="837"/>
              </a:xfrm>
              <a:custGeom>
                <a:avLst/>
                <a:gdLst>
                  <a:gd name="T0" fmla="*/ 0 w 776"/>
                  <a:gd name="T1" fmla="*/ 23 h 2368"/>
                  <a:gd name="T2" fmla="*/ 137 w 776"/>
                  <a:gd name="T3" fmla="*/ 6 h 2368"/>
                  <a:gd name="T4" fmla="*/ 55 w 776"/>
                  <a:gd name="T5" fmla="*/ 57 h 2368"/>
                  <a:gd name="T6" fmla="*/ 191 w 776"/>
                  <a:gd name="T7" fmla="*/ 57 h 2368"/>
                  <a:gd name="T8" fmla="*/ 109 w 776"/>
                  <a:gd name="T9" fmla="*/ 107 h 2368"/>
                  <a:gd name="T10" fmla="*/ 219 w 776"/>
                  <a:gd name="T11" fmla="*/ 124 h 2368"/>
                  <a:gd name="T12" fmla="*/ 164 w 776"/>
                  <a:gd name="T13" fmla="*/ 158 h 2368"/>
                  <a:gd name="T14" fmla="*/ 273 w 776"/>
                  <a:gd name="T15" fmla="*/ 175 h 2368"/>
                  <a:gd name="T16" fmla="*/ 219 w 776"/>
                  <a:gd name="T17" fmla="*/ 209 h 2368"/>
                  <a:gd name="T18" fmla="*/ 301 w 776"/>
                  <a:gd name="T19" fmla="*/ 226 h 2368"/>
                  <a:gd name="T20" fmla="*/ 273 w 776"/>
                  <a:gd name="T21" fmla="*/ 260 h 2368"/>
                  <a:gd name="T22" fmla="*/ 328 w 776"/>
                  <a:gd name="T23" fmla="*/ 294 h 2368"/>
                  <a:gd name="T24" fmla="*/ 328 w 776"/>
                  <a:gd name="T25" fmla="*/ 328 h 2368"/>
                  <a:gd name="T26" fmla="*/ 383 w 776"/>
                  <a:gd name="T27" fmla="*/ 379 h 2368"/>
                  <a:gd name="T28" fmla="*/ 355 w 776"/>
                  <a:gd name="T29" fmla="*/ 430 h 2368"/>
                  <a:gd name="T30" fmla="*/ 410 w 776"/>
                  <a:gd name="T31" fmla="*/ 464 h 2368"/>
                  <a:gd name="T32" fmla="*/ 383 w 776"/>
                  <a:gd name="T33" fmla="*/ 515 h 2368"/>
                  <a:gd name="T34" fmla="*/ 410 w 776"/>
                  <a:gd name="T35" fmla="*/ 566 h 2368"/>
                  <a:gd name="T36" fmla="*/ 383 w 776"/>
                  <a:gd name="T37" fmla="*/ 599 h 2368"/>
                  <a:gd name="T38" fmla="*/ 437 w 776"/>
                  <a:gd name="T39" fmla="*/ 650 h 2368"/>
                  <a:gd name="T40" fmla="*/ 410 w 776"/>
                  <a:gd name="T41" fmla="*/ 701 h 2368"/>
                  <a:gd name="T42" fmla="*/ 437 w 776"/>
                  <a:gd name="T43" fmla="*/ 769 h 2368"/>
                  <a:gd name="T44" fmla="*/ 410 w 776"/>
                  <a:gd name="T45" fmla="*/ 786 h 2368"/>
                  <a:gd name="T46" fmla="*/ 437 w 776"/>
                  <a:gd name="T47" fmla="*/ 837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1751" name="Rectangle 13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7213"/>
            <a:ext cx="7772400" cy="16271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11752" name="Rectangle 1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37" name="Rectangle 13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FA6A19A-FD1A-4678-B659-869045A52956}" type="datetimeFigureOut">
              <a:rPr lang="en-US" altLang="en-US"/>
              <a:pPr>
                <a:defRPr/>
              </a:pPr>
              <a:t>11/3/2017</a:t>
            </a:fld>
            <a:endParaRPr lang="en-US" altLang="en-US"/>
          </a:p>
        </p:txBody>
      </p:sp>
      <p:sp>
        <p:nvSpPr>
          <p:cNvPr id="138" name="Rectangle 13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9" name="Rectangle 13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84C36D-6BD1-4F7B-A2FA-2A88C68049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948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AD82B-221A-455C-B795-123F82C5313D}" type="datetimeFigureOut">
              <a:rPr lang="en-US" altLang="en-US"/>
              <a:pPr>
                <a:defRPr/>
              </a:pPr>
              <a:t>11/3/2017</a:t>
            </a:fld>
            <a:endParaRPr lang="en-US" altLang="en-US"/>
          </a:p>
        </p:txBody>
      </p:sp>
      <p:sp>
        <p:nvSpPr>
          <p:cNvPr id="5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D8EDB-96FD-4F81-91C7-0F39F9A732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484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6024B-8064-4762-ABE2-4E531A74D1FB}" type="datetimeFigureOut">
              <a:rPr lang="en-US" altLang="en-US"/>
              <a:pPr>
                <a:defRPr/>
              </a:pPr>
              <a:t>11/3/2017</a:t>
            </a:fld>
            <a:endParaRPr lang="en-US" altLang="en-US"/>
          </a:p>
        </p:txBody>
      </p:sp>
      <p:sp>
        <p:nvSpPr>
          <p:cNvPr id="5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9C506-B20A-4B7F-8CE5-796E20FC0F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0914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C7706-774D-49B7-A05A-290D3453153E}" type="datetimeFigureOut">
              <a:rPr lang="en-US" altLang="en-US"/>
              <a:pPr>
                <a:defRPr/>
              </a:pPr>
              <a:t>11/3/2017</a:t>
            </a:fld>
            <a:endParaRPr lang="en-US" altLang="en-US"/>
          </a:p>
        </p:txBody>
      </p:sp>
      <p:sp>
        <p:nvSpPr>
          <p:cNvPr id="6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6D340-F3A0-4467-BAE9-AD82257774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019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2DB25-D45A-497E-8F59-CD2E2040FB33}" type="datetimeFigureOut">
              <a:rPr lang="en-US" altLang="en-US"/>
              <a:pPr>
                <a:defRPr/>
              </a:pPr>
              <a:t>11/3/2017</a:t>
            </a:fld>
            <a:endParaRPr lang="en-US" altLang="en-US"/>
          </a:p>
        </p:txBody>
      </p:sp>
      <p:sp>
        <p:nvSpPr>
          <p:cNvPr id="8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2B6F5-83E5-42D4-ADA0-2566FFED50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115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1CCBB-2E39-4B54-A33F-67CDD39EF178}" type="datetimeFigureOut">
              <a:rPr lang="en-US" altLang="en-US"/>
              <a:pPr>
                <a:defRPr/>
              </a:pPr>
              <a:t>11/3/2017</a:t>
            </a:fld>
            <a:endParaRPr lang="en-US" altLang="en-US"/>
          </a:p>
        </p:txBody>
      </p:sp>
      <p:sp>
        <p:nvSpPr>
          <p:cNvPr id="4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67C4A-9CA3-4EE9-B038-AB4D468BB0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55070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D8F27-E19C-442F-BA06-930D3DA20CCB}" type="datetimeFigureOut">
              <a:rPr lang="en-US" altLang="en-US"/>
              <a:pPr>
                <a:defRPr/>
              </a:pPr>
              <a:t>11/3/2017</a:t>
            </a:fld>
            <a:endParaRPr lang="en-US" altLang="en-US"/>
          </a:p>
        </p:txBody>
      </p:sp>
      <p:sp>
        <p:nvSpPr>
          <p:cNvPr id="3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68C0D1-5513-43A3-B5E6-E14A523CA1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82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76639-5AF3-4873-AC1F-BEDF4F51096A}" type="datetimeFigureOut">
              <a:rPr lang="en-US" altLang="en-US"/>
              <a:pPr>
                <a:defRPr/>
              </a:pPr>
              <a:t>11/3/2017</a:t>
            </a:fld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ADE1A-04D8-4B36-BF1F-BE913BEED2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0899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65F02-BDEA-4E12-8F15-DF337EEE0DE1}" type="datetimeFigureOut">
              <a:rPr lang="en-US" altLang="en-US"/>
              <a:pPr>
                <a:defRPr/>
              </a:pPr>
              <a:t>11/3/2017</a:t>
            </a:fld>
            <a:endParaRPr lang="en-US" altLang="en-US"/>
          </a:p>
        </p:txBody>
      </p:sp>
      <p:sp>
        <p:nvSpPr>
          <p:cNvPr id="6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0F766-4E48-4EA0-9055-89C0D9EB11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32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04F53-1456-4DAF-8BFF-69337DEF34E6}" type="datetimeFigureOut">
              <a:rPr lang="en-US" altLang="en-US"/>
              <a:pPr>
                <a:defRPr/>
              </a:pPr>
              <a:t>11/3/2017</a:t>
            </a:fld>
            <a:endParaRPr lang="en-US" altLang="en-US"/>
          </a:p>
        </p:txBody>
      </p:sp>
      <p:sp>
        <p:nvSpPr>
          <p:cNvPr id="6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0954E-3FB2-4269-98CA-016EFAEA53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5670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04F4C-FA47-4587-B1AB-A69DF876E060}" type="datetimeFigureOut">
              <a:rPr lang="en-US" altLang="en-US"/>
              <a:pPr>
                <a:defRPr/>
              </a:pPr>
              <a:t>11/3/2017</a:t>
            </a:fld>
            <a:endParaRPr lang="en-US" altLang="en-US"/>
          </a:p>
        </p:txBody>
      </p:sp>
      <p:sp>
        <p:nvSpPr>
          <p:cNvPr id="5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72C8A-C26F-4B26-967B-3EBB7F670E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00597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1625"/>
            <a:ext cx="1943100" cy="5794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1625"/>
            <a:ext cx="5676900" cy="5794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9AFFA-9EE7-45A8-8B0D-4EFB02FBA5AE}" type="datetimeFigureOut">
              <a:rPr lang="en-US" altLang="en-US"/>
              <a:pPr>
                <a:defRPr/>
              </a:pPr>
              <a:t>11/3/2017</a:t>
            </a:fld>
            <a:endParaRPr lang="en-US" altLang="en-US"/>
          </a:p>
        </p:txBody>
      </p:sp>
      <p:sp>
        <p:nvSpPr>
          <p:cNvPr id="5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BFD09-1B52-42D4-8338-D2FEC5FE29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46102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685800" y="4916488"/>
            <a:ext cx="7924800" cy="4762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DAECD-3E73-4A2A-82CE-1C47664EC9D0}" type="datetimeFigureOut">
              <a:rPr lang="en-US"/>
              <a:pPr>
                <a:defRPr/>
              </a:pPr>
              <a:t>11/3/2017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53966-1E85-4C69-A747-B1CDB07EC4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538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/>
          <p:cNvCxnSpPr/>
          <p:nvPr/>
        </p:nvCxnSpPr>
        <p:spPr>
          <a:xfrm>
            <a:off x="563563" y="2179638"/>
            <a:ext cx="3748087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6"/>
          <p:cNvCxnSpPr/>
          <p:nvPr/>
        </p:nvCxnSpPr>
        <p:spPr>
          <a:xfrm>
            <a:off x="4754563" y="2179638"/>
            <a:ext cx="3749675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D2273-4115-4077-82FC-29CD410EA8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E3E7D-0BC0-4A16-BB1F-0387B1C36B0B}" type="datetimeFigureOut">
              <a:rPr lang="en-US"/>
              <a:pPr>
                <a:defRPr/>
              </a:pPr>
              <a:t>11/3/2017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844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B17F2-8BDD-4CEA-9283-BD0099F0E26D}" type="datetimeFigureOut">
              <a:rPr lang="en-US"/>
              <a:pPr>
                <a:defRPr/>
              </a:pPr>
              <a:t>11/3/2017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6AC77-28D3-4035-9D58-3684C6F11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61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5B889-98E5-45C4-9839-1C38C1D50DCE}" type="datetimeFigureOut">
              <a:rPr lang="en-US"/>
              <a:pPr>
                <a:defRPr/>
              </a:pPr>
              <a:t>11/3/2017</a:t>
            </a:fld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4FE38-F1E2-4CF9-86CE-929E2EB126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8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14538-C881-4ABD-A0A3-F9BB947ACF8E}" type="datetimeFigureOut">
              <a:rPr lang="en-US" altLang="en-US"/>
              <a:pPr>
                <a:defRPr/>
              </a:pPr>
              <a:t>11/3/2017</a:t>
            </a:fld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1BE6B-7990-4CAA-981A-10E99FD053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594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4A617-D905-4A43-BACB-F30982EE02CC}" type="datetimeFigureOut">
              <a:rPr lang="en-US" altLang="en-US"/>
              <a:pPr>
                <a:defRPr/>
              </a:pPr>
              <a:t>11/3/2017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2E61D-7DB7-4C20-8329-E624C5221D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78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9D79D-9881-4538-B90D-CA29D344146C}" type="datetimeFigureOut">
              <a:rPr lang="en-US" altLang="en-US"/>
              <a:pPr>
                <a:defRPr/>
              </a:pPr>
              <a:t>11/3/2017</a:t>
            </a:fld>
            <a:endParaRPr lang="en-US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B60B0-2347-4D6E-B30F-392BA06B26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122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AE78F-D7FA-48DC-91E5-4CDEF574606C}" type="datetimeFigureOut">
              <a:rPr lang="en-US" altLang="en-US"/>
              <a:pPr>
                <a:defRPr/>
              </a:pPr>
              <a:t>11/3/2017</a:t>
            </a:fld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08AB1-C850-401B-9801-2368B77863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991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20F1C-7EAD-4EF4-9C11-865120616DF8}" type="datetimeFigureOut">
              <a:rPr lang="en-US" altLang="en-US"/>
              <a:pPr>
                <a:defRPr/>
              </a:pPr>
              <a:t>11/3/2017</a:t>
            </a:fld>
            <a:endParaRPr lang="en-US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1D7AE-D747-4863-AB4D-963526E0D3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850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878A0-F971-4B2E-AFF9-9F837F644DC0}" type="datetimeFigureOut">
              <a:rPr lang="en-US" altLang="en-US"/>
              <a:pPr>
                <a:defRPr/>
              </a:pPr>
              <a:t>11/3/2017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B66BA-B4AC-4859-8733-87AE7761C1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48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CC5855-ADEE-4921-8814-7F006F279B83}" type="datetimeFigureOut">
              <a:rPr lang="en-US" altLang="en-US"/>
              <a:pPr>
                <a:defRPr/>
              </a:pPr>
              <a:t>11/3/2017</a:t>
            </a:fld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2505B-2AA5-491B-B878-8C1101E04B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66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+mn-lt"/>
              </a:defRPr>
            </a:lvl1pPr>
          </a:lstStyle>
          <a:p>
            <a:pPr>
              <a:defRPr/>
            </a:pPr>
            <a:fld id="{4BEDB671-80F0-4E77-BAED-C95AFC94B027}" type="datetimeFigureOut">
              <a:rPr lang="en-US" altLang="en-US"/>
              <a:pPr>
                <a:defRPr/>
              </a:pPr>
              <a:t>11/3/2017</a:t>
            </a:fld>
            <a:endParaRPr lang="en-US" alt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+mn-lt"/>
              </a:defRPr>
            </a:lvl1pPr>
          </a:lstStyle>
          <a:p>
            <a:pPr>
              <a:defRPr/>
            </a:pPr>
            <a:fld id="{3C0287C3-ED1C-4CC1-A44A-A6DCA35D47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6303963" y="0"/>
            <a:ext cx="2840037" cy="3254375"/>
            <a:chOff x="3115" y="0"/>
            <a:chExt cx="2170" cy="2486"/>
          </a:xfrm>
        </p:grpSpPr>
        <p:grpSp>
          <p:nvGrpSpPr>
            <p:cNvPr id="2056" name="Group 3"/>
            <p:cNvGrpSpPr>
              <a:grpSpLocks/>
            </p:cNvGrpSpPr>
            <p:nvPr/>
          </p:nvGrpSpPr>
          <p:grpSpPr bwMode="auto">
            <a:xfrm>
              <a:off x="4080" y="1910"/>
              <a:ext cx="768" cy="576"/>
              <a:chOff x="0" y="0"/>
              <a:chExt cx="768" cy="576"/>
            </a:xfrm>
          </p:grpSpPr>
          <p:sp>
            <p:nvSpPr>
              <p:cNvPr id="2188" name="Oval 4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89" name="Oval 5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057" name="Group 6"/>
            <p:cNvGrpSpPr>
              <a:grpSpLocks/>
            </p:cNvGrpSpPr>
            <p:nvPr/>
          </p:nvGrpSpPr>
          <p:grpSpPr bwMode="auto">
            <a:xfrm>
              <a:off x="4257" y="1103"/>
              <a:ext cx="768" cy="576"/>
              <a:chOff x="0" y="0"/>
              <a:chExt cx="768" cy="576"/>
            </a:xfrm>
          </p:grpSpPr>
          <p:sp>
            <p:nvSpPr>
              <p:cNvPr id="2186" name="Oval 7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87" name="Oval 8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058" name="Group 9"/>
            <p:cNvGrpSpPr>
              <a:grpSpLocks/>
            </p:cNvGrpSpPr>
            <p:nvPr/>
          </p:nvGrpSpPr>
          <p:grpSpPr bwMode="auto">
            <a:xfrm>
              <a:off x="3134" y="0"/>
              <a:ext cx="768" cy="576"/>
              <a:chOff x="0" y="0"/>
              <a:chExt cx="768" cy="576"/>
            </a:xfrm>
          </p:grpSpPr>
          <p:sp>
            <p:nvSpPr>
              <p:cNvPr id="2184" name="Oval 10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85" name="Oval 11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059" name="Group 12"/>
            <p:cNvGrpSpPr>
              <a:grpSpLocks/>
            </p:cNvGrpSpPr>
            <p:nvPr/>
          </p:nvGrpSpPr>
          <p:grpSpPr bwMode="auto">
            <a:xfrm>
              <a:off x="3115" y="0"/>
              <a:ext cx="2170" cy="1702"/>
              <a:chOff x="3115" y="0"/>
              <a:chExt cx="2170" cy="1702"/>
            </a:xfrm>
          </p:grpSpPr>
          <p:grpSp>
            <p:nvGrpSpPr>
              <p:cNvPr id="2060" name="Group 13"/>
              <p:cNvGrpSpPr>
                <a:grpSpLocks/>
              </p:cNvGrpSpPr>
              <p:nvPr/>
            </p:nvGrpSpPr>
            <p:grpSpPr bwMode="auto">
              <a:xfrm>
                <a:off x="3640" y="308"/>
                <a:ext cx="1145" cy="844"/>
                <a:chOff x="1265" y="814"/>
                <a:chExt cx="2919" cy="2151"/>
              </a:xfrm>
            </p:grpSpPr>
            <p:sp>
              <p:nvSpPr>
                <p:cNvPr id="2182" name="Oval 14"/>
                <p:cNvSpPr>
                  <a:spLocks noChangeArrowheads="1"/>
                </p:cNvSpPr>
                <p:nvPr/>
              </p:nvSpPr>
              <p:spPr bwMode="hidden">
                <a:xfrm>
                  <a:off x="1265" y="814"/>
                  <a:ext cx="2919" cy="215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2183" name="Oval 15"/>
                <p:cNvSpPr>
                  <a:spLocks noChangeArrowheads="1"/>
                </p:cNvSpPr>
                <p:nvPr/>
              </p:nvSpPr>
              <p:spPr bwMode="hidden">
                <a:xfrm>
                  <a:off x="2380" y="1601"/>
                  <a:ext cx="579" cy="40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2061" name="Group 16"/>
              <p:cNvGrpSpPr>
                <a:grpSpLocks/>
              </p:cNvGrpSpPr>
              <p:nvPr/>
            </p:nvGrpSpPr>
            <p:grpSpPr bwMode="auto">
              <a:xfrm>
                <a:off x="3115" y="0"/>
                <a:ext cx="2145" cy="1702"/>
                <a:chOff x="3115" y="0"/>
                <a:chExt cx="2145" cy="1702"/>
              </a:xfrm>
            </p:grpSpPr>
            <p:grpSp>
              <p:nvGrpSpPr>
                <p:cNvPr id="2084" name="Group 17"/>
                <p:cNvGrpSpPr>
                  <a:grpSpLocks/>
                </p:cNvGrpSpPr>
                <p:nvPr/>
              </p:nvGrpSpPr>
              <p:grpSpPr bwMode="auto">
                <a:xfrm>
                  <a:off x="4505" y="589"/>
                  <a:ext cx="493" cy="912"/>
                  <a:chOff x="3471" y="1530"/>
                  <a:chExt cx="1258" cy="2327"/>
                </a:xfrm>
              </p:grpSpPr>
              <p:sp>
                <p:nvSpPr>
                  <p:cNvPr id="2180" name="Freeform 18"/>
                  <p:cNvSpPr>
                    <a:spLocks/>
                  </p:cNvSpPr>
                  <p:nvPr/>
                </p:nvSpPr>
                <p:spPr bwMode="hidden">
                  <a:xfrm rot="2711884">
                    <a:off x="2765" y="2236"/>
                    <a:ext cx="1724" cy="312"/>
                  </a:xfrm>
                  <a:custGeom>
                    <a:avLst/>
                    <a:gdLst>
                      <a:gd name="T0" fmla="*/ 0 w 2736"/>
                      <a:gd name="T1" fmla="*/ 312 h 504"/>
                      <a:gd name="T2" fmla="*/ 544 w 2736"/>
                      <a:gd name="T3" fmla="*/ 104 h 504"/>
                      <a:gd name="T4" fmla="*/ 1119 w 2736"/>
                      <a:gd name="T5" fmla="*/ 15 h 504"/>
                      <a:gd name="T6" fmla="*/ 1724 w 2736"/>
                      <a:gd name="T7" fmla="*/ 15 h 504"/>
                      <a:gd name="T8" fmla="*/ 1714 w 2736"/>
                      <a:gd name="T9" fmla="*/ 64 h 504"/>
                      <a:gd name="T10" fmla="*/ 1112 w 2736"/>
                      <a:gd name="T11" fmla="*/ 64 h 504"/>
                      <a:gd name="T12" fmla="*/ 412 w 2736"/>
                      <a:gd name="T13" fmla="*/ 181 h 504"/>
                      <a:gd name="T14" fmla="*/ 0 w 2736"/>
                      <a:gd name="T15" fmla="*/ 312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81" name="Freeform 19"/>
                  <p:cNvSpPr>
                    <a:spLocks/>
                  </p:cNvSpPr>
                  <p:nvPr/>
                </p:nvSpPr>
                <p:spPr bwMode="hidden">
                  <a:xfrm rot="2711884">
                    <a:off x="4021" y="3150"/>
                    <a:ext cx="925" cy="490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54 w 1769"/>
                      <a:gd name="T3" fmla="*/ 35 h 791"/>
                      <a:gd name="T4" fmla="*/ 605 w 1769"/>
                      <a:gd name="T5" fmla="*/ 124 h 791"/>
                      <a:gd name="T6" fmla="*/ 842 w 1769"/>
                      <a:gd name="T7" fmla="*/ 268 h 791"/>
                      <a:gd name="T8" fmla="*/ 918 w 1769"/>
                      <a:gd name="T9" fmla="*/ 377 h 791"/>
                      <a:gd name="T10" fmla="*/ 883 w 1769"/>
                      <a:gd name="T11" fmla="*/ 488 h 791"/>
                      <a:gd name="T12" fmla="*/ 831 w 1769"/>
                      <a:gd name="T13" fmla="*/ 392 h 791"/>
                      <a:gd name="T14" fmla="*/ 726 w 1769"/>
                      <a:gd name="T15" fmla="*/ 281 h 791"/>
                      <a:gd name="T16" fmla="*/ 580 w 1769"/>
                      <a:gd name="T17" fmla="*/ 183 h 791"/>
                      <a:gd name="T18" fmla="*/ 304 w 1769"/>
                      <a:gd name="T19" fmla="*/ 94 h 791"/>
                      <a:gd name="T20" fmla="*/ 0 w 1769"/>
                      <a:gd name="T21" fmla="*/ 47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85" name="Group 20"/>
                <p:cNvGrpSpPr>
                  <a:grpSpLocks/>
                </p:cNvGrpSpPr>
                <p:nvPr/>
              </p:nvGrpSpPr>
              <p:grpSpPr bwMode="auto">
                <a:xfrm>
                  <a:off x="4267" y="781"/>
                  <a:ext cx="966" cy="522"/>
                  <a:chOff x="2864" y="2019"/>
                  <a:chExt cx="2463" cy="1332"/>
                </a:xfrm>
              </p:grpSpPr>
              <p:sp>
                <p:nvSpPr>
                  <p:cNvPr id="2178" name="Freeform 21"/>
                  <p:cNvSpPr>
                    <a:spLocks/>
                  </p:cNvSpPr>
                  <p:nvPr/>
                </p:nvSpPr>
                <p:spPr bwMode="hidden">
                  <a:xfrm rot="2104081">
                    <a:off x="2864" y="2019"/>
                    <a:ext cx="1814" cy="347"/>
                  </a:xfrm>
                  <a:custGeom>
                    <a:avLst/>
                    <a:gdLst>
                      <a:gd name="T0" fmla="*/ 0 w 2736"/>
                      <a:gd name="T1" fmla="*/ 347 h 504"/>
                      <a:gd name="T2" fmla="*/ 573 w 2736"/>
                      <a:gd name="T3" fmla="*/ 116 h 504"/>
                      <a:gd name="T4" fmla="*/ 1178 w 2736"/>
                      <a:gd name="T5" fmla="*/ 17 h 504"/>
                      <a:gd name="T6" fmla="*/ 1814 w 2736"/>
                      <a:gd name="T7" fmla="*/ 17 h 504"/>
                      <a:gd name="T8" fmla="*/ 1803 w 2736"/>
                      <a:gd name="T9" fmla="*/ 71 h 504"/>
                      <a:gd name="T10" fmla="*/ 1170 w 2736"/>
                      <a:gd name="T11" fmla="*/ 71 h 504"/>
                      <a:gd name="T12" fmla="*/ 434 w 2736"/>
                      <a:gd name="T13" fmla="*/ 201 h 504"/>
                      <a:gd name="T14" fmla="*/ 0 w 2736"/>
                      <a:gd name="T15" fmla="*/ 347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79" name="Freeform 22"/>
                  <p:cNvSpPr>
                    <a:spLocks/>
                  </p:cNvSpPr>
                  <p:nvPr/>
                </p:nvSpPr>
                <p:spPr bwMode="hidden">
                  <a:xfrm rot="2104081">
                    <a:off x="4353" y="2806"/>
                    <a:ext cx="974" cy="545"/>
                  </a:xfrm>
                  <a:custGeom>
                    <a:avLst/>
                    <a:gdLst>
                      <a:gd name="T0" fmla="*/ 3 w 1769"/>
                      <a:gd name="T1" fmla="*/ 6 h 791"/>
                      <a:gd name="T2" fmla="*/ 267 w 1769"/>
                      <a:gd name="T3" fmla="*/ 39 h 791"/>
                      <a:gd name="T4" fmla="*/ 637 w 1769"/>
                      <a:gd name="T5" fmla="*/ 138 h 791"/>
                      <a:gd name="T6" fmla="*/ 887 w 1769"/>
                      <a:gd name="T7" fmla="*/ 298 h 791"/>
                      <a:gd name="T8" fmla="*/ 967 w 1769"/>
                      <a:gd name="T9" fmla="*/ 420 h 791"/>
                      <a:gd name="T10" fmla="*/ 930 w 1769"/>
                      <a:gd name="T11" fmla="*/ 542 h 791"/>
                      <a:gd name="T12" fmla="*/ 875 w 1769"/>
                      <a:gd name="T13" fmla="*/ 435 h 791"/>
                      <a:gd name="T14" fmla="*/ 765 w 1769"/>
                      <a:gd name="T15" fmla="*/ 313 h 791"/>
                      <a:gd name="T16" fmla="*/ 611 w 1769"/>
                      <a:gd name="T17" fmla="*/ 204 h 791"/>
                      <a:gd name="T18" fmla="*/ 320 w 1769"/>
                      <a:gd name="T19" fmla="*/ 105 h 791"/>
                      <a:gd name="T20" fmla="*/ 0 w 1769"/>
                      <a:gd name="T21" fmla="*/ 52 h 791"/>
                      <a:gd name="T22" fmla="*/ 3 w 1769"/>
                      <a:gd name="T23" fmla="*/ 6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86" name="Group 23"/>
                <p:cNvGrpSpPr>
                  <a:grpSpLocks/>
                </p:cNvGrpSpPr>
                <p:nvPr/>
              </p:nvGrpSpPr>
              <p:grpSpPr bwMode="auto">
                <a:xfrm>
                  <a:off x="4280" y="707"/>
                  <a:ext cx="971" cy="417"/>
                  <a:chOff x="2897" y="1832"/>
                  <a:chExt cx="2477" cy="1064"/>
                </a:xfrm>
              </p:grpSpPr>
              <p:sp>
                <p:nvSpPr>
                  <p:cNvPr id="2176" name="Freeform 24"/>
                  <p:cNvSpPr>
                    <a:spLocks/>
                  </p:cNvSpPr>
                  <p:nvPr/>
                </p:nvSpPr>
                <p:spPr bwMode="hidden">
                  <a:xfrm rot="1582915">
                    <a:off x="2897" y="1832"/>
                    <a:ext cx="1736" cy="304"/>
                  </a:xfrm>
                  <a:custGeom>
                    <a:avLst/>
                    <a:gdLst>
                      <a:gd name="T0" fmla="*/ 0 w 2736"/>
                      <a:gd name="T1" fmla="*/ 304 h 504"/>
                      <a:gd name="T2" fmla="*/ 548 w 2736"/>
                      <a:gd name="T3" fmla="*/ 101 h 504"/>
                      <a:gd name="T4" fmla="*/ 1127 w 2736"/>
                      <a:gd name="T5" fmla="*/ 14 h 504"/>
                      <a:gd name="T6" fmla="*/ 1736 w 2736"/>
                      <a:gd name="T7" fmla="*/ 14 h 504"/>
                      <a:gd name="T8" fmla="*/ 1726 w 2736"/>
                      <a:gd name="T9" fmla="*/ 62 h 504"/>
                      <a:gd name="T10" fmla="*/ 1119 w 2736"/>
                      <a:gd name="T11" fmla="*/ 62 h 504"/>
                      <a:gd name="T12" fmla="*/ 415 w 2736"/>
                      <a:gd name="T13" fmla="*/ 176 h 504"/>
                      <a:gd name="T14" fmla="*/ 0 w 2736"/>
                      <a:gd name="T15" fmla="*/ 304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77" name="Freeform 25"/>
                  <p:cNvSpPr>
                    <a:spLocks/>
                  </p:cNvSpPr>
                  <p:nvPr/>
                </p:nvSpPr>
                <p:spPr bwMode="hidden">
                  <a:xfrm rot="1582915">
                    <a:off x="4442" y="2420"/>
                    <a:ext cx="932" cy="476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56 w 1769"/>
                      <a:gd name="T3" fmla="*/ 34 h 791"/>
                      <a:gd name="T4" fmla="*/ 610 w 1769"/>
                      <a:gd name="T5" fmla="*/ 120 h 791"/>
                      <a:gd name="T6" fmla="*/ 849 w 1769"/>
                      <a:gd name="T7" fmla="*/ 260 h 791"/>
                      <a:gd name="T8" fmla="*/ 925 w 1769"/>
                      <a:gd name="T9" fmla="*/ 366 h 791"/>
                      <a:gd name="T10" fmla="*/ 890 w 1769"/>
                      <a:gd name="T11" fmla="*/ 474 h 791"/>
                      <a:gd name="T12" fmla="*/ 837 w 1769"/>
                      <a:gd name="T13" fmla="*/ 380 h 791"/>
                      <a:gd name="T14" fmla="*/ 732 w 1769"/>
                      <a:gd name="T15" fmla="*/ 273 h 791"/>
                      <a:gd name="T16" fmla="*/ 584 w 1769"/>
                      <a:gd name="T17" fmla="*/ 178 h 791"/>
                      <a:gd name="T18" fmla="*/ 306 w 1769"/>
                      <a:gd name="T19" fmla="*/ 91 h 791"/>
                      <a:gd name="T20" fmla="*/ 0 w 1769"/>
                      <a:gd name="T21" fmla="*/ 46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87" name="Group 26"/>
                <p:cNvGrpSpPr>
                  <a:grpSpLocks/>
                </p:cNvGrpSpPr>
                <p:nvPr/>
              </p:nvGrpSpPr>
              <p:grpSpPr bwMode="auto">
                <a:xfrm>
                  <a:off x="4291" y="630"/>
                  <a:ext cx="969" cy="364"/>
                  <a:chOff x="2924" y="1636"/>
                  <a:chExt cx="2472" cy="927"/>
                </a:xfrm>
              </p:grpSpPr>
              <p:sp>
                <p:nvSpPr>
                  <p:cNvPr id="2174" name="Freeform 27"/>
                  <p:cNvSpPr>
                    <a:spLocks/>
                  </p:cNvSpPr>
                  <p:nvPr/>
                </p:nvSpPr>
                <p:spPr bwMode="hidden">
                  <a:xfrm rot="1080363">
                    <a:off x="2924" y="1636"/>
                    <a:ext cx="1677" cy="335"/>
                  </a:xfrm>
                  <a:custGeom>
                    <a:avLst/>
                    <a:gdLst>
                      <a:gd name="T0" fmla="*/ 0 w 2736"/>
                      <a:gd name="T1" fmla="*/ 335 h 504"/>
                      <a:gd name="T2" fmla="*/ 530 w 2736"/>
                      <a:gd name="T3" fmla="*/ 112 h 504"/>
                      <a:gd name="T4" fmla="*/ 1089 w 2736"/>
                      <a:gd name="T5" fmla="*/ 16 h 504"/>
                      <a:gd name="T6" fmla="*/ 1677 w 2736"/>
                      <a:gd name="T7" fmla="*/ 16 h 504"/>
                      <a:gd name="T8" fmla="*/ 1667 w 2736"/>
                      <a:gd name="T9" fmla="*/ 68 h 504"/>
                      <a:gd name="T10" fmla="*/ 1081 w 2736"/>
                      <a:gd name="T11" fmla="*/ 68 h 504"/>
                      <a:gd name="T12" fmla="*/ 401 w 2736"/>
                      <a:gd name="T13" fmla="*/ 194 h 504"/>
                      <a:gd name="T14" fmla="*/ 0 w 2736"/>
                      <a:gd name="T15" fmla="*/ 33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75" name="Freeform 28"/>
                  <p:cNvSpPr>
                    <a:spLocks/>
                  </p:cNvSpPr>
                  <p:nvPr/>
                </p:nvSpPr>
                <p:spPr bwMode="hidden">
                  <a:xfrm rot="1080363">
                    <a:off x="4495" y="2037"/>
                    <a:ext cx="901" cy="526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47 w 1769"/>
                      <a:gd name="T3" fmla="*/ 37 h 791"/>
                      <a:gd name="T4" fmla="*/ 589 w 1769"/>
                      <a:gd name="T5" fmla="*/ 133 h 791"/>
                      <a:gd name="T6" fmla="*/ 821 w 1769"/>
                      <a:gd name="T7" fmla="*/ 287 h 791"/>
                      <a:gd name="T8" fmla="*/ 894 w 1769"/>
                      <a:gd name="T9" fmla="*/ 405 h 791"/>
                      <a:gd name="T10" fmla="*/ 860 w 1769"/>
                      <a:gd name="T11" fmla="*/ 523 h 791"/>
                      <a:gd name="T12" fmla="*/ 809 w 1769"/>
                      <a:gd name="T13" fmla="*/ 420 h 791"/>
                      <a:gd name="T14" fmla="*/ 707 w 1769"/>
                      <a:gd name="T15" fmla="*/ 302 h 791"/>
                      <a:gd name="T16" fmla="*/ 565 w 1769"/>
                      <a:gd name="T17" fmla="*/ 197 h 791"/>
                      <a:gd name="T18" fmla="*/ 296 w 1769"/>
                      <a:gd name="T19" fmla="*/ 101 h 791"/>
                      <a:gd name="T20" fmla="*/ 0 w 1769"/>
                      <a:gd name="T21" fmla="*/ 51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88" name="Group 29"/>
                <p:cNvGrpSpPr>
                  <a:grpSpLocks/>
                </p:cNvGrpSpPr>
                <p:nvPr/>
              </p:nvGrpSpPr>
              <p:grpSpPr bwMode="auto">
                <a:xfrm>
                  <a:off x="4304" y="543"/>
                  <a:ext cx="918" cy="258"/>
                  <a:chOff x="2958" y="1414"/>
                  <a:chExt cx="2342" cy="657"/>
                </a:xfrm>
              </p:grpSpPr>
              <p:sp>
                <p:nvSpPr>
                  <p:cNvPr id="2172" name="Freeform 30"/>
                  <p:cNvSpPr>
                    <a:spLocks/>
                  </p:cNvSpPr>
                  <p:nvPr/>
                </p:nvSpPr>
                <p:spPr bwMode="hidden">
                  <a:xfrm rot="463793">
                    <a:off x="2958" y="1414"/>
                    <a:ext cx="1545" cy="312"/>
                  </a:xfrm>
                  <a:custGeom>
                    <a:avLst/>
                    <a:gdLst>
                      <a:gd name="T0" fmla="*/ 0 w 2736"/>
                      <a:gd name="T1" fmla="*/ 312 h 504"/>
                      <a:gd name="T2" fmla="*/ 488 w 2736"/>
                      <a:gd name="T3" fmla="*/ 104 h 504"/>
                      <a:gd name="T4" fmla="*/ 1003 w 2736"/>
                      <a:gd name="T5" fmla="*/ 15 h 504"/>
                      <a:gd name="T6" fmla="*/ 1545 w 2736"/>
                      <a:gd name="T7" fmla="*/ 15 h 504"/>
                      <a:gd name="T8" fmla="*/ 1536 w 2736"/>
                      <a:gd name="T9" fmla="*/ 64 h 504"/>
                      <a:gd name="T10" fmla="*/ 996 w 2736"/>
                      <a:gd name="T11" fmla="*/ 64 h 504"/>
                      <a:gd name="T12" fmla="*/ 369 w 2736"/>
                      <a:gd name="T13" fmla="*/ 181 h 504"/>
                      <a:gd name="T14" fmla="*/ 0 w 2736"/>
                      <a:gd name="T15" fmla="*/ 312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73" name="Freeform 31"/>
                  <p:cNvSpPr>
                    <a:spLocks/>
                  </p:cNvSpPr>
                  <p:nvPr/>
                </p:nvSpPr>
                <p:spPr bwMode="hidden">
                  <a:xfrm rot="463793">
                    <a:off x="4470" y="1582"/>
                    <a:ext cx="830" cy="489"/>
                  </a:xfrm>
                  <a:custGeom>
                    <a:avLst/>
                    <a:gdLst>
                      <a:gd name="T0" fmla="*/ 2 w 1769"/>
                      <a:gd name="T1" fmla="*/ 5 h 791"/>
                      <a:gd name="T2" fmla="*/ 228 w 1769"/>
                      <a:gd name="T3" fmla="*/ 35 h 791"/>
                      <a:gd name="T4" fmla="*/ 543 w 1769"/>
                      <a:gd name="T5" fmla="*/ 124 h 791"/>
                      <a:gd name="T6" fmla="*/ 756 w 1769"/>
                      <a:gd name="T7" fmla="*/ 267 h 791"/>
                      <a:gd name="T8" fmla="*/ 824 w 1769"/>
                      <a:gd name="T9" fmla="*/ 376 h 791"/>
                      <a:gd name="T10" fmla="*/ 792 w 1769"/>
                      <a:gd name="T11" fmla="*/ 487 h 791"/>
                      <a:gd name="T12" fmla="*/ 746 w 1769"/>
                      <a:gd name="T13" fmla="*/ 391 h 791"/>
                      <a:gd name="T14" fmla="*/ 652 w 1769"/>
                      <a:gd name="T15" fmla="*/ 281 h 791"/>
                      <a:gd name="T16" fmla="*/ 520 w 1769"/>
                      <a:gd name="T17" fmla="*/ 183 h 791"/>
                      <a:gd name="T18" fmla="*/ 273 w 1769"/>
                      <a:gd name="T19" fmla="*/ 94 h 791"/>
                      <a:gd name="T20" fmla="*/ 0 w 1769"/>
                      <a:gd name="T21" fmla="*/ 47 h 791"/>
                      <a:gd name="T22" fmla="*/ 2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89" name="Group 32"/>
                <p:cNvGrpSpPr>
                  <a:grpSpLocks/>
                </p:cNvGrpSpPr>
                <p:nvPr/>
              </p:nvGrpSpPr>
              <p:grpSpPr bwMode="auto">
                <a:xfrm>
                  <a:off x="4314" y="487"/>
                  <a:ext cx="843" cy="134"/>
                  <a:chOff x="2983" y="1269"/>
                  <a:chExt cx="2150" cy="343"/>
                </a:xfrm>
              </p:grpSpPr>
              <p:sp>
                <p:nvSpPr>
                  <p:cNvPr id="2170" name="Freeform 33"/>
                  <p:cNvSpPr>
                    <a:spLocks/>
                  </p:cNvSpPr>
                  <p:nvPr/>
                </p:nvSpPr>
                <p:spPr bwMode="hidden">
                  <a:xfrm rot="-84182">
                    <a:off x="2983" y="1289"/>
                    <a:ext cx="1404" cy="219"/>
                  </a:xfrm>
                  <a:custGeom>
                    <a:avLst/>
                    <a:gdLst>
                      <a:gd name="T0" fmla="*/ 0 w 2736"/>
                      <a:gd name="T1" fmla="*/ 219 h 504"/>
                      <a:gd name="T2" fmla="*/ 443 w 2736"/>
                      <a:gd name="T3" fmla="*/ 73 h 504"/>
                      <a:gd name="T4" fmla="*/ 911 w 2736"/>
                      <a:gd name="T5" fmla="*/ 10 h 504"/>
                      <a:gd name="T6" fmla="*/ 1404 w 2736"/>
                      <a:gd name="T7" fmla="*/ 10 h 504"/>
                      <a:gd name="T8" fmla="*/ 1396 w 2736"/>
                      <a:gd name="T9" fmla="*/ 45 h 504"/>
                      <a:gd name="T10" fmla="*/ 905 w 2736"/>
                      <a:gd name="T11" fmla="*/ 45 h 504"/>
                      <a:gd name="T12" fmla="*/ 336 w 2736"/>
                      <a:gd name="T13" fmla="*/ 127 h 504"/>
                      <a:gd name="T14" fmla="*/ 0 w 2736"/>
                      <a:gd name="T15" fmla="*/ 219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71" name="Freeform 34"/>
                  <p:cNvSpPr>
                    <a:spLocks/>
                  </p:cNvSpPr>
                  <p:nvPr/>
                </p:nvSpPr>
                <p:spPr bwMode="hidden">
                  <a:xfrm rot="-84182">
                    <a:off x="4379" y="1269"/>
                    <a:ext cx="754" cy="343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207 w 1769"/>
                      <a:gd name="T3" fmla="*/ 24 h 791"/>
                      <a:gd name="T4" fmla="*/ 493 w 1769"/>
                      <a:gd name="T5" fmla="*/ 87 h 791"/>
                      <a:gd name="T6" fmla="*/ 687 w 1769"/>
                      <a:gd name="T7" fmla="*/ 187 h 791"/>
                      <a:gd name="T8" fmla="*/ 748 w 1769"/>
                      <a:gd name="T9" fmla="*/ 264 h 791"/>
                      <a:gd name="T10" fmla="*/ 720 w 1769"/>
                      <a:gd name="T11" fmla="*/ 341 h 791"/>
                      <a:gd name="T12" fmla="*/ 677 w 1769"/>
                      <a:gd name="T13" fmla="*/ 274 h 791"/>
                      <a:gd name="T14" fmla="*/ 592 w 1769"/>
                      <a:gd name="T15" fmla="*/ 197 h 791"/>
                      <a:gd name="T16" fmla="*/ 473 w 1769"/>
                      <a:gd name="T17" fmla="*/ 128 h 791"/>
                      <a:gd name="T18" fmla="*/ 248 w 1769"/>
                      <a:gd name="T19" fmla="*/ 66 h 791"/>
                      <a:gd name="T20" fmla="*/ 0 w 1769"/>
                      <a:gd name="T21" fmla="*/ 33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90" name="Group 35"/>
                <p:cNvGrpSpPr>
                  <a:grpSpLocks/>
                </p:cNvGrpSpPr>
                <p:nvPr/>
              </p:nvGrpSpPr>
              <p:grpSpPr bwMode="auto">
                <a:xfrm>
                  <a:off x="4296" y="349"/>
                  <a:ext cx="737" cy="167"/>
                  <a:chOff x="2938" y="917"/>
                  <a:chExt cx="1879" cy="427"/>
                </a:xfrm>
              </p:grpSpPr>
              <p:sp>
                <p:nvSpPr>
                  <p:cNvPr id="2168" name="Freeform 36"/>
                  <p:cNvSpPr>
                    <a:spLocks/>
                  </p:cNvSpPr>
                  <p:nvPr/>
                </p:nvSpPr>
                <p:spPr bwMode="hidden">
                  <a:xfrm rot="-802576">
                    <a:off x="2938" y="1129"/>
                    <a:ext cx="1233" cy="215"/>
                  </a:xfrm>
                  <a:custGeom>
                    <a:avLst/>
                    <a:gdLst>
                      <a:gd name="T0" fmla="*/ 0 w 2736"/>
                      <a:gd name="T1" fmla="*/ 215 h 504"/>
                      <a:gd name="T2" fmla="*/ 389 w 2736"/>
                      <a:gd name="T3" fmla="*/ 72 h 504"/>
                      <a:gd name="T4" fmla="*/ 800 w 2736"/>
                      <a:gd name="T5" fmla="*/ 10 h 504"/>
                      <a:gd name="T6" fmla="*/ 1233 w 2736"/>
                      <a:gd name="T7" fmla="*/ 10 h 504"/>
                      <a:gd name="T8" fmla="*/ 1226 w 2736"/>
                      <a:gd name="T9" fmla="*/ 44 h 504"/>
                      <a:gd name="T10" fmla="*/ 795 w 2736"/>
                      <a:gd name="T11" fmla="*/ 44 h 504"/>
                      <a:gd name="T12" fmla="*/ 295 w 2736"/>
                      <a:gd name="T13" fmla="*/ 125 h 504"/>
                      <a:gd name="T14" fmla="*/ 0 w 2736"/>
                      <a:gd name="T15" fmla="*/ 21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69" name="Freeform 37"/>
                  <p:cNvSpPr>
                    <a:spLocks/>
                  </p:cNvSpPr>
                  <p:nvPr/>
                </p:nvSpPr>
                <p:spPr bwMode="hidden">
                  <a:xfrm rot="-802576">
                    <a:off x="4155" y="917"/>
                    <a:ext cx="662" cy="338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181 w 1769"/>
                      <a:gd name="T3" fmla="*/ 24 h 791"/>
                      <a:gd name="T4" fmla="*/ 433 w 1769"/>
                      <a:gd name="T5" fmla="*/ 85 h 791"/>
                      <a:gd name="T6" fmla="*/ 603 w 1769"/>
                      <a:gd name="T7" fmla="*/ 185 h 791"/>
                      <a:gd name="T8" fmla="*/ 657 w 1769"/>
                      <a:gd name="T9" fmla="*/ 260 h 791"/>
                      <a:gd name="T10" fmla="*/ 632 w 1769"/>
                      <a:gd name="T11" fmla="*/ 336 h 791"/>
                      <a:gd name="T12" fmla="*/ 595 w 1769"/>
                      <a:gd name="T13" fmla="*/ 270 h 791"/>
                      <a:gd name="T14" fmla="*/ 520 w 1769"/>
                      <a:gd name="T15" fmla="*/ 194 h 791"/>
                      <a:gd name="T16" fmla="*/ 415 w 1769"/>
                      <a:gd name="T17" fmla="*/ 126 h 791"/>
                      <a:gd name="T18" fmla="*/ 217 w 1769"/>
                      <a:gd name="T19" fmla="*/ 65 h 791"/>
                      <a:gd name="T20" fmla="*/ 0 w 1769"/>
                      <a:gd name="T21" fmla="*/ 32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91" name="Group 38"/>
                <p:cNvGrpSpPr>
                  <a:grpSpLocks/>
                </p:cNvGrpSpPr>
                <p:nvPr/>
              </p:nvGrpSpPr>
              <p:grpSpPr bwMode="auto">
                <a:xfrm>
                  <a:off x="3394" y="637"/>
                  <a:ext cx="493" cy="912"/>
                  <a:chOff x="637" y="1653"/>
                  <a:chExt cx="1257" cy="2326"/>
                </a:xfrm>
              </p:grpSpPr>
              <p:sp>
                <p:nvSpPr>
                  <p:cNvPr id="2166" name="Freeform 39"/>
                  <p:cNvSpPr>
                    <a:spLocks/>
                  </p:cNvSpPr>
                  <p:nvPr/>
                </p:nvSpPr>
                <p:spPr bwMode="hidden">
                  <a:xfrm rot="18888116" flipH="1">
                    <a:off x="876" y="2359"/>
                    <a:ext cx="1724" cy="312"/>
                  </a:xfrm>
                  <a:custGeom>
                    <a:avLst/>
                    <a:gdLst>
                      <a:gd name="T0" fmla="*/ 0 w 2736"/>
                      <a:gd name="T1" fmla="*/ 312 h 504"/>
                      <a:gd name="T2" fmla="*/ 544 w 2736"/>
                      <a:gd name="T3" fmla="*/ 104 h 504"/>
                      <a:gd name="T4" fmla="*/ 1119 w 2736"/>
                      <a:gd name="T5" fmla="*/ 15 h 504"/>
                      <a:gd name="T6" fmla="*/ 1724 w 2736"/>
                      <a:gd name="T7" fmla="*/ 15 h 504"/>
                      <a:gd name="T8" fmla="*/ 1714 w 2736"/>
                      <a:gd name="T9" fmla="*/ 64 h 504"/>
                      <a:gd name="T10" fmla="*/ 1112 w 2736"/>
                      <a:gd name="T11" fmla="*/ 64 h 504"/>
                      <a:gd name="T12" fmla="*/ 412 w 2736"/>
                      <a:gd name="T13" fmla="*/ 181 h 504"/>
                      <a:gd name="T14" fmla="*/ 0 w 2736"/>
                      <a:gd name="T15" fmla="*/ 312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67" name="Freeform 40"/>
                  <p:cNvSpPr>
                    <a:spLocks/>
                  </p:cNvSpPr>
                  <p:nvPr/>
                </p:nvSpPr>
                <p:spPr bwMode="hidden">
                  <a:xfrm rot="18888116" flipH="1">
                    <a:off x="419" y="3272"/>
                    <a:ext cx="925" cy="490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54 w 1769"/>
                      <a:gd name="T3" fmla="*/ 35 h 791"/>
                      <a:gd name="T4" fmla="*/ 605 w 1769"/>
                      <a:gd name="T5" fmla="*/ 124 h 791"/>
                      <a:gd name="T6" fmla="*/ 842 w 1769"/>
                      <a:gd name="T7" fmla="*/ 268 h 791"/>
                      <a:gd name="T8" fmla="*/ 918 w 1769"/>
                      <a:gd name="T9" fmla="*/ 377 h 791"/>
                      <a:gd name="T10" fmla="*/ 883 w 1769"/>
                      <a:gd name="T11" fmla="*/ 488 h 791"/>
                      <a:gd name="T12" fmla="*/ 831 w 1769"/>
                      <a:gd name="T13" fmla="*/ 392 h 791"/>
                      <a:gd name="T14" fmla="*/ 726 w 1769"/>
                      <a:gd name="T15" fmla="*/ 281 h 791"/>
                      <a:gd name="T16" fmla="*/ 580 w 1769"/>
                      <a:gd name="T17" fmla="*/ 183 h 791"/>
                      <a:gd name="T18" fmla="*/ 304 w 1769"/>
                      <a:gd name="T19" fmla="*/ 94 h 791"/>
                      <a:gd name="T20" fmla="*/ 0 w 1769"/>
                      <a:gd name="T21" fmla="*/ 47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92" name="Group 41"/>
                <p:cNvGrpSpPr>
                  <a:grpSpLocks/>
                </p:cNvGrpSpPr>
                <p:nvPr/>
              </p:nvGrpSpPr>
              <p:grpSpPr bwMode="auto">
                <a:xfrm>
                  <a:off x="3142" y="850"/>
                  <a:ext cx="966" cy="522"/>
                  <a:chOff x="-5" y="2196"/>
                  <a:chExt cx="2463" cy="1332"/>
                </a:xfrm>
              </p:grpSpPr>
              <p:sp>
                <p:nvSpPr>
                  <p:cNvPr id="2164" name="Freeform 42"/>
                  <p:cNvSpPr>
                    <a:spLocks/>
                  </p:cNvSpPr>
                  <p:nvPr/>
                </p:nvSpPr>
                <p:spPr bwMode="hidden">
                  <a:xfrm rot="19495919" flipH="1">
                    <a:off x="644" y="2196"/>
                    <a:ext cx="1814" cy="347"/>
                  </a:xfrm>
                  <a:custGeom>
                    <a:avLst/>
                    <a:gdLst>
                      <a:gd name="T0" fmla="*/ 0 w 2736"/>
                      <a:gd name="T1" fmla="*/ 347 h 504"/>
                      <a:gd name="T2" fmla="*/ 573 w 2736"/>
                      <a:gd name="T3" fmla="*/ 116 h 504"/>
                      <a:gd name="T4" fmla="*/ 1178 w 2736"/>
                      <a:gd name="T5" fmla="*/ 17 h 504"/>
                      <a:gd name="T6" fmla="*/ 1814 w 2736"/>
                      <a:gd name="T7" fmla="*/ 17 h 504"/>
                      <a:gd name="T8" fmla="*/ 1803 w 2736"/>
                      <a:gd name="T9" fmla="*/ 71 h 504"/>
                      <a:gd name="T10" fmla="*/ 1170 w 2736"/>
                      <a:gd name="T11" fmla="*/ 71 h 504"/>
                      <a:gd name="T12" fmla="*/ 434 w 2736"/>
                      <a:gd name="T13" fmla="*/ 201 h 504"/>
                      <a:gd name="T14" fmla="*/ 0 w 2736"/>
                      <a:gd name="T15" fmla="*/ 347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65" name="Freeform 43"/>
                  <p:cNvSpPr>
                    <a:spLocks/>
                  </p:cNvSpPr>
                  <p:nvPr/>
                </p:nvSpPr>
                <p:spPr bwMode="hidden">
                  <a:xfrm rot="19495919" flipH="1">
                    <a:off x="-5" y="2983"/>
                    <a:ext cx="974" cy="545"/>
                  </a:xfrm>
                  <a:custGeom>
                    <a:avLst/>
                    <a:gdLst>
                      <a:gd name="T0" fmla="*/ 3 w 1769"/>
                      <a:gd name="T1" fmla="*/ 6 h 791"/>
                      <a:gd name="T2" fmla="*/ 267 w 1769"/>
                      <a:gd name="T3" fmla="*/ 39 h 791"/>
                      <a:gd name="T4" fmla="*/ 637 w 1769"/>
                      <a:gd name="T5" fmla="*/ 138 h 791"/>
                      <a:gd name="T6" fmla="*/ 887 w 1769"/>
                      <a:gd name="T7" fmla="*/ 298 h 791"/>
                      <a:gd name="T8" fmla="*/ 967 w 1769"/>
                      <a:gd name="T9" fmla="*/ 420 h 791"/>
                      <a:gd name="T10" fmla="*/ 930 w 1769"/>
                      <a:gd name="T11" fmla="*/ 542 h 791"/>
                      <a:gd name="T12" fmla="*/ 875 w 1769"/>
                      <a:gd name="T13" fmla="*/ 435 h 791"/>
                      <a:gd name="T14" fmla="*/ 765 w 1769"/>
                      <a:gd name="T15" fmla="*/ 313 h 791"/>
                      <a:gd name="T16" fmla="*/ 611 w 1769"/>
                      <a:gd name="T17" fmla="*/ 204 h 791"/>
                      <a:gd name="T18" fmla="*/ 320 w 1769"/>
                      <a:gd name="T19" fmla="*/ 105 h 791"/>
                      <a:gd name="T20" fmla="*/ 0 w 1769"/>
                      <a:gd name="T21" fmla="*/ 52 h 791"/>
                      <a:gd name="T22" fmla="*/ 3 w 1769"/>
                      <a:gd name="T23" fmla="*/ 6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93" name="Group 44"/>
                <p:cNvGrpSpPr>
                  <a:grpSpLocks/>
                </p:cNvGrpSpPr>
                <p:nvPr/>
              </p:nvGrpSpPr>
              <p:grpSpPr bwMode="auto">
                <a:xfrm>
                  <a:off x="3124" y="777"/>
                  <a:ext cx="971" cy="417"/>
                  <a:chOff x="-52" y="2009"/>
                  <a:chExt cx="2477" cy="1064"/>
                </a:xfrm>
              </p:grpSpPr>
              <p:sp>
                <p:nvSpPr>
                  <p:cNvPr id="2162" name="Freeform 45"/>
                  <p:cNvSpPr>
                    <a:spLocks/>
                  </p:cNvSpPr>
                  <p:nvPr/>
                </p:nvSpPr>
                <p:spPr bwMode="hidden">
                  <a:xfrm rot="20017085" flipH="1">
                    <a:off x="689" y="2009"/>
                    <a:ext cx="1736" cy="304"/>
                  </a:xfrm>
                  <a:custGeom>
                    <a:avLst/>
                    <a:gdLst>
                      <a:gd name="T0" fmla="*/ 0 w 2736"/>
                      <a:gd name="T1" fmla="*/ 304 h 504"/>
                      <a:gd name="T2" fmla="*/ 548 w 2736"/>
                      <a:gd name="T3" fmla="*/ 101 h 504"/>
                      <a:gd name="T4" fmla="*/ 1127 w 2736"/>
                      <a:gd name="T5" fmla="*/ 14 h 504"/>
                      <a:gd name="T6" fmla="*/ 1736 w 2736"/>
                      <a:gd name="T7" fmla="*/ 14 h 504"/>
                      <a:gd name="T8" fmla="*/ 1726 w 2736"/>
                      <a:gd name="T9" fmla="*/ 62 h 504"/>
                      <a:gd name="T10" fmla="*/ 1119 w 2736"/>
                      <a:gd name="T11" fmla="*/ 62 h 504"/>
                      <a:gd name="T12" fmla="*/ 415 w 2736"/>
                      <a:gd name="T13" fmla="*/ 176 h 504"/>
                      <a:gd name="T14" fmla="*/ 0 w 2736"/>
                      <a:gd name="T15" fmla="*/ 304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63" name="Freeform 46"/>
                  <p:cNvSpPr>
                    <a:spLocks/>
                  </p:cNvSpPr>
                  <p:nvPr/>
                </p:nvSpPr>
                <p:spPr bwMode="hidden">
                  <a:xfrm rot="20017085" flipH="1">
                    <a:off x="-52" y="2597"/>
                    <a:ext cx="932" cy="476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56 w 1769"/>
                      <a:gd name="T3" fmla="*/ 34 h 791"/>
                      <a:gd name="T4" fmla="*/ 610 w 1769"/>
                      <a:gd name="T5" fmla="*/ 120 h 791"/>
                      <a:gd name="T6" fmla="*/ 849 w 1769"/>
                      <a:gd name="T7" fmla="*/ 260 h 791"/>
                      <a:gd name="T8" fmla="*/ 925 w 1769"/>
                      <a:gd name="T9" fmla="*/ 366 h 791"/>
                      <a:gd name="T10" fmla="*/ 890 w 1769"/>
                      <a:gd name="T11" fmla="*/ 474 h 791"/>
                      <a:gd name="T12" fmla="*/ 837 w 1769"/>
                      <a:gd name="T13" fmla="*/ 380 h 791"/>
                      <a:gd name="T14" fmla="*/ 732 w 1769"/>
                      <a:gd name="T15" fmla="*/ 273 h 791"/>
                      <a:gd name="T16" fmla="*/ 584 w 1769"/>
                      <a:gd name="T17" fmla="*/ 178 h 791"/>
                      <a:gd name="T18" fmla="*/ 306 w 1769"/>
                      <a:gd name="T19" fmla="*/ 91 h 791"/>
                      <a:gd name="T20" fmla="*/ 0 w 1769"/>
                      <a:gd name="T21" fmla="*/ 46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94" name="Group 47"/>
                <p:cNvGrpSpPr>
                  <a:grpSpLocks/>
                </p:cNvGrpSpPr>
                <p:nvPr/>
              </p:nvGrpSpPr>
              <p:grpSpPr bwMode="auto">
                <a:xfrm>
                  <a:off x="3115" y="700"/>
                  <a:ext cx="969" cy="363"/>
                  <a:chOff x="-74" y="1813"/>
                  <a:chExt cx="2472" cy="927"/>
                </a:xfrm>
              </p:grpSpPr>
              <p:sp>
                <p:nvSpPr>
                  <p:cNvPr id="2160" name="Freeform 48"/>
                  <p:cNvSpPr>
                    <a:spLocks/>
                  </p:cNvSpPr>
                  <p:nvPr/>
                </p:nvSpPr>
                <p:spPr bwMode="hidden">
                  <a:xfrm rot="20519637" flipH="1">
                    <a:off x="721" y="1813"/>
                    <a:ext cx="1677" cy="335"/>
                  </a:xfrm>
                  <a:custGeom>
                    <a:avLst/>
                    <a:gdLst>
                      <a:gd name="T0" fmla="*/ 0 w 2736"/>
                      <a:gd name="T1" fmla="*/ 335 h 504"/>
                      <a:gd name="T2" fmla="*/ 530 w 2736"/>
                      <a:gd name="T3" fmla="*/ 112 h 504"/>
                      <a:gd name="T4" fmla="*/ 1089 w 2736"/>
                      <a:gd name="T5" fmla="*/ 16 h 504"/>
                      <a:gd name="T6" fmla="*/ 1677 w 2736"/>
                      <a:gd name="T7" fmla="*/ 16 h 504"/>
                      <a:gd name="T8" fmla="*/ 1667 w 2736"/>
                      <a:gd name="T9" fmla="*/ 68 h 504"/>
                      <a:gd name="T10" fmla="*/ 1081 w 2736"/>
                      <a:gd name="T11" fmla="*/ 68 h 504"/>
                      <a:gd name="T12" fmla="*/ 401 w 2736"/>
                      <a:gd name="T13" fmla="*/ 194 h 504"/>
                      <a:gd name="T14" fmla="*/ 0 w 2736"/>
                      <a:gd name="T15" fmla="*/ 33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61" name="Freeform 49"/>
                  <p:cNvSpPr>
                    <a:spLocks/>
                  </p:cNvSpPr>
                  <p:nvPr/>
                </p:nvSpPr>
                <p:spPr bwMode="hidden">
                  <a:xfrm rot="20519637" flipH="1">
                    <a:off x="-74" y="2214"/>
                    <a:ext cx="901" cy="526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47 w 1769"/>
                      <a:gd name="T3" fmla="*/ 37 h 791"/>
                      <a:gd name="T4" fmla="*/ 589 w 1769"/>
                      <a:gd name="T5" fmla="*/ 133 h 791"/>
                      <a:gd name="T6" fmla="*/ 821 w 1769"/>
                      <a:gd name="T7" fmla="*/ 287 h 791"/>
                      <a:gd name="T8" fmla="*/ 894 w 1769"/>
                      <a:gd name="T9" fmla="*/ 405 h 791"/>
                      <a:gd name="T10" fmla="*/ 860 w 1769"/>
                      <a:gd name="T11" fmla="*/ 523 h 791"/>
                      <a:gd name="T12" fmla="*/ 809 w 1769"/>
                      <a:gd name="T13" fmla="*/ 420 h 791"/>
                      <a:gd name="T14" fmla="*/ 707 w 1769"/>
                      <a:gd name="T15" fmla="*/ 302 h 791"/>
                      <a:gd name="T16" fmla="*/ 565 w 1769"/>
                      <a:gd name="T17" fmla="*/ 197 h 791"/>
                      <a:gd name="T18" fmla="*/ 296 w 1769"/>
                      <a:gd name="T19" fmla="*/ 101 h 791"/>
                      <a:gd name="T20" fmla="*/ 0 w 1769"/>
                      <a:gd name="T21" fmla="*/ 51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95" name="Group 50"/>
                <p:cNvGrpSpPr>
                  <a:grpSpLocks/>
                </p:cNvGrpSpPr>
                <p:nvPr/>
              </p:nvGrpSpPr>
              <p:grpSpPr bwMode="auto">
                <a:xfrm>
                  <a:off x="3153" y="613"/>
                  <a:ext cx="918" cy="257"/>
                  <a:chOff x="22" y="1591"/>
                  <a:chExt cx="2342" cy="657"/>
                </a:xfrm>
              </p:grpSpPr>
              <p:sp>
                <p:nvSpPr>
                  <p:cNvPr id="2158" name="Freeform 51"/>
                  <p:cNvSpPr>
                    <a:spLocks/>
                  </p:cNvSpPr>
                  <p:nvPr/>
                </p:nvSpPr>
                <p:spPr bwMode="hidden">
                  <a:xfrm rot="21136207" flipH="1">
                    <a:off x="819" y="1591"/>
                    <a:ext cx="1545" cy="312"/>
                  </a:xfrm>
                  <a:custGeom>
                    <a:avLst/>
                    <a:gdLst>
                      <a:gd name="T0" fmla="*/ 0 w 2736"/>
                      <a:gd name="T1" fmla="*/ 312 h 504"/>
                      <a:gd name="T2" fmla="*/ 488 w 2736"/>
                      <a:gd name="T3" fmla="*/ 104 h 504"/>
                      <a:gd name="T4" fmla="*/ 1003 w 2736"/>
                      <a:gd name="T5" fmla="*/ 15 h 504"/>
                      <a:gd name="T6" fmla="*/ 1545 w 2736"/>
                      <a:gd name="T7" fmla="*/ 15 h 504"/>
                      <a:gd name="T8" fmla="*/ 1536 w 2736"/>
                      <a:gd name="T9" fmla="*/ 64 h 504"/>
                      <a:gd name="T10" fmla="*/ 996 w 2736"/>
                      <a:gd name="T11" fmla="*/ 64 h 504"/>
                      <a:gd name="T12" fmla="*/ 369 w 2736"/>
                      <a:gd name="T13" fmla="*/ 181 h 504"/>
                      <a:gd name="T14" fmla="*/ 0 w 2736"/>
                      <a:gd name="T15" fmla="*/ 312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9" name="Freeform 52"/>
                  <p:cNvSpPr>
                    <a:spLocks/>
                  </p:cNvSpPr>
                  <p:nvPr/>
                </p:nvSpPr>
                <p:spPr bwMode="hidden">
                  <a:xfrm rot="21136207" flipH="1">
                    <a:off x="22" y="1759"/>
                    <a:ext cx="830" cy="489"/>
                  </a:xfrm>
                  <a:custGeom>
                    <a:avLst/>
                    <a:gdLst>
                      <a:gd name="T0" fmla="*/ 2 w 1769"/>
                      <a:gd name="T1" fmla="*/ 5 h 791"/>
                      <a:gd name="T2" fmla="*/ 228 w 1769"/>
                      <a:gd name="T3" fmla="*/ 35 h 791"/>
                      <a:gd name="T4" fmla="*/ 543 w 1769"/>
                      <a:gd name="T5" fmla="*/ 124 h 791"/>
                      <a:gd name="T6" fmla="*/ 756 w 1769"/>
                      <a:gd name="T7" fmla="*/ 267 h 791"/>
                      <a:gd name="T8" fmla="*/ 824 w 1769"/>
                      <a:gd name="T9" fmla="*/ 376 h 791"/>
                      <a:gd name="T10" fmla="*/ 792 w 1769"/>
                      <a:gd name="T11" fmla="*/ 487 h 791"/>
                      <a:gd name="T12" fmla="*/ 746 w 1769"/>
                      <a:gd name="T13" fmla="*/ 391 h 791"/>
                      <a:gd name="T14" fmla="*/ 652 w 1769"/>
                      <a:gd name="T15" fmla="*/ 281 h 791"/>
                      <a:gd name="T16" fmla="*/ 520 w 1769"/>
                      <a:gd name="T17" fmla="*/ 183 h 791"/>
                      <a:gd name="T18" fmla="*/ 273 w 1769"/>
                      <a:gd name="T19" fmla="*/ 94 h 791"/>
                      <a:gd name="T20" fmla="*/ 0 w 1769"/>
                      <a:gd name="T21" fmla="*/ 47 h 791"/>
                      <a:gd name="T22" fmla="*/ 2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96" name="Group 53"/>
                <p:cNvGrpSpPr>
                  <a:grpSpLocks/>
                </p:cNvGrpSpPr>
                <p:nvPr/>
              </p:nvGrpSpPr>
              <p:grpSpPr bwMode="auto">
                <a:xfrm>
                  <a:off x="3218" y="556"/>
                  <a:ext cx="843" cy="134"/>
                  <a:chOff x="189" y="1446"/>
                  <a:chExt cx="2150" cy="343"/>
                </a:xfrm>
              </p:grpSpPr>
              <p:sp>
                <p:nvSpPr>
                  <p:cNvPr id="2156" name="Freeform 54"/>
                  <p:cNvSpPr>
                    <a:spLocks/>
                  </p:cNvSpPr>
                  <p:nvPr/>
                </p:nvSpPr>
                <p:spPr bwMode="hidden">
                  <a:xfrm rot="84182" flipH="1">
                    <a:off x="935" y="1466"/>
                    <a:ext cx="1404" cy="219"/>
                  </a:xfrm>
                  <a:custGeom>
                    <a:avLst/>
                    <a:gdLst>
                      <a:gd name="T0" fmla="*/ 0 w 2736"/>
                      <a:gd name="T1" fmla="*/ 219 h 504"/>
                      <a:gd name="T2" fmla="*/ 443 w 2736"/>
                      <a:gd name="T3" fmla="*/ 73 h 504"/>
                      <a:gd name="T4" fmla="*/ 911 w 2736"/>
                      <a:gd name="T5" fmla="*/ 10 h 504"/>
                      <a:gd name="T6" fmla="*/ 1404 w 2736"/>
                      <a:gd name="T7" fmla="*/ 10 h 504"/>
                      <a:gd name="T8" fmla="*/ 1396 w 2736"/>
                      <a:gd name="T9" fmla="*/ 45 h 504"/>
                      <a:gd name="T10" fmla="*/ 905 w 2736"/>
                      <a:gd name="T11" fmla="*/ 45 h 504"/>
                      <a:gd name="T12" fmla="*/ 336 w 2736"/>
                      <a:gd name="T13" fmla="*/ 127 h 504"/>
                      <a:gd name="T14" fmla="*/ 0 w 2736"/>
                      <a:gd name="T15" fmla="*/ 219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7" name="Freeform 55"/>
                  <p:cNvSpPr>
                    <a:spLocks/>
                  </p:cNvSpPr>
                  <p:nvPr/>
                </p:nvSpPr>
                <p:spPr bwMode="hidden">
                  <a:xfrm rot="84182" flipH="1">
                    <a:off x="189" y="1446"/>
                    <a:ext cx="754" cy="343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207 w 1769"/>
                      <a:gd name="T3" fmla="*/ 24 h 791"/>
                      <a:gd name="T4" fmla="*/ 493 w 1769"/>
                      <a:gd name="T5" fmla="*/ 87 h 791"/>
                      <a:gd name="T6" fmla="*/ 687 w 1769"/>
                      <a:gd name="T7" fmla="*/ 187 h 791"/>
                      <a:gd name="T8" fmla="*/ 748 w 1769"/>
                      <a:gd name="T9" fmla="*/ 264 h 791"/>
                      <a:gd name="T10" fmla="*/ 720 w 1769"/>
                      <a:gd name="T11" fmla="*/ 341 h 791"/>
                      <a:gd name="T12" fmla="*/ 677 w 1769"/>
                      <a:gd name="T13" fmla="*/ 274 h 791"/>
                      <a:gd name="T14" fmla="*/ 592 w 1769"/>
                      <a:gd name="T15" fmla="*/ 197 h 791"/>
                      <a:gd name="T16" fmla="*/ 473 w 1769"/>
                      <a:gd name="T17" fmla="*/ 128 h 791"/>
                      <a:gd name="T18" fmla="*/ 248 w 1769"/>
                      <a:gd name="T19" fmla="*/ 66 h 791"/>
                      <a:gd name="T20" fmla="*/ 0 w 1769"/>
                      <a:gd name="T21" fmla="*/ 33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97" name="Group 56"/>
                <p:cNvGrpSpPr>
                  <a:grpSpLocks/>
                </p:cNvGrpSpPr>
                <p:nvPr/>
              </p:nvGrpSpPr>
              <p:grpSpPr bwMode="auto">
                <a:xfrm>
                  <a:off x="3342" y="418"/>
                  <a:ext cx="737" cy="167"/>
                  <a:chOff x="505" y="1094"/>
                  <a:chExt cx="1879" cy="427"/>
                </a:xfrm>
              </p:grpSpPr>
              <p:sp>
                <p:nvSpPr>
                  <p:cNvPr id="2154" name="Freeform 57"/>
                  <p:cNvSpPr>
                    <a:spLocks/>
                  </p:cNvSpPr>
                  <p:nvPr/>
                </p:nvSpPr>
                <p:spPr bwMode="hidden">
                  <a:xfrm rot="802576" flipH="1">
                    <a:off x="1151" y="1306"/>
                    <a:ext cx="1233" cy="215"/>
                  </a:xfrm>
                  <a:custGeom>
                    <a:avLst/>
                    <a:gdLst>
                      <a:gd name="T0" fmla="*/ 0 w 2736"/>
                      <a:gd name="T1" fmla="*/ 215 h 504"/>
                      <a:gd name="T2" fmla="*/ 389 w 2736"/>
                      <a:gd name="T3" fmla="*/ 72 h 504"/>
                      <a:gd name="T4" fmla="*/ 800 w 2736"/>
                      <a:gd name="T5" fmla="*/ 10 h 504"/>
                      <a:gd name="T6" fmla="*/ 1233 w 2736"/>
                      <a:gd name="T7" fmla="*/ 10 h 504"/>
                      <a:gd name="T8" fmla="*/ 1226 w 2736"/>
                      <a:gd name="T9" fmla="*/ 44 h 504"/>
                      <a:gd name="T10" fmla="*/ 795 w 2736"/>
                      <a:gd name="T11" fmla="*/ 44 h 504"/>
                      <a:gd name="T12" fmla="*/ 295 w 2736"/>
                      <a:gd name="T13" fmla="*/ 125 h 504"/>
                      <a:gd name="T14" fmla="*/ 0 w 2736"/>
                      <a:gd name="T15" fmla="*/ 21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5" name="Freeform 58"/>
                  <p:cNvSpPr>
                    <a:spLocks/>
                  </p:cNvSpPr>
                  <p:nvPr/>
                </p:nvSpPr>
                <p:spPr bwMode="hidden">
                  <a:xfrm rot="802576" flipH="1">
                    <a:off x="505" y="1094"/>
                    <a:ext cx="662" cy="338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181 w 1769"/>
                      <a:gd name="T3" fmla="*/ 24 h 791"/>
                      <a:gd name="T4" fmla="*/ 433 w 1769"/>
                      <a:gd name="T5" fmla="*/ 85 h 791"/>
                      <a:gd name="T6" fmla="*/ 603 w 1769"/>
                      <a:gd name="T7" fmla="*/ 185 h 791"/>
                      <a:gd name="T8" fmla="*/ 657 w 1769"/>
                      <a:gd name="T9" fmla="*/ 260 h 791"/>
                      <a:gd name="T10" fmla="*/ 632 w 1769"/>
                      <a:gd name="T11" fmla="*/ 336 h 791"/>
                      <a:gd name="T12" fmla="*/ 595 w 1769"/>
                      <a:gd name="T13" fmla="*/ 270 h 791"/>
                      <a:gd name="T14" fmla="*/ 520 w 1769"/>
                      <a:gd name="T15" fmla="*/ 194 h 791"/>
                      <a:gd name="T16" fmla="*/ 415 w 1769"/>
                      <a:gd name="T17" fmla="*/ 126 h 791"/>
                      <a:gd name="T18" fmla="*/ 217 w 1769"/>
                      <a:gd name="T19" fmla="*/ 65 h 791"/>
                      <a:gd name="T20" fmla="*/ 0 w 1769"/>
                      <a:gd name="T21" fmla="*/ 32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98" name="Group 59"/>
                <p:cNvGrpSpPr>
                  <a:grpSpLocks/>
                </p:cNvGrpSpPr>
                <p:nvPr/>
              </p:nvGrpSpPr>
              <p:grpSpPr bwMode="auto">
                <a:xfrm>
                  <a:off x="3386" y="341"/>
                  <a:ext cx="725" cy="218"/>
                  <a:chOff x="616" y="899"/>
                  <a:chExt cx="1850" cy="554"/>
                </a:xfrm>
              </p:grpSpPr>
              <p:sp>
                <p:nvSpPr>
                  <p:cNvPr id="2152" name="Freeform 60"/>
                  <p:cNvSpPr>
                    <a:spLocks/>
                  </p:cNvSpPr>
                  <p:nvPr/>
                </p:nvSpPr>
                <p:spPr bwMode="hidden">
                  <a:xfrm rot="1277471" flipH="1">
                    <a:off x="1233" y="1238"/>
                    <a:ext cx="1233" cy="215"/>
                  </a:xfrm>
                  <a:custGeom>
                    <a:avLst/>
                    <a:gdLst>
                      <a:gd name="T0" fmla="*/ 0 w 2736"/>
                      <a:gd name="T1" fmla="*/ 215 h 504"/>
                      <a:gd name="T2" fmla="*/ 389 w 2736"/>
                      <a:gd name="T3" fmla="*/ 72 h 504"/>
                      <a:gd name="T4" fmla="*/ 800 w 2736"/>
                      <a:gd name="T5" fmla="*/ 10 h 504"/>
                      <a:gd name="T6" fmla="*/ 1233 w 2736"/>
                      <a:gd name="T7" fmla="*/ 10 h 504"/>
                      <a:gd name="T8" fmla="*/ 1226 w 2736"/>
                      <a:gd name="T9" fmla="*/ 44 h 504"/>
                      <a:gd name="T10" fmla="*/ 795 w 2736"/>
                      <a:gd name="T11" fmla="*/ 44 h 504"/>
                      <a:gd name="T12" fmla="*/ 295 w 2736"/>
                      <a:gd name="T13" fmla="*/ 125 h 504"/>
                      <a:gd name="T14" fmla="*/ 0 w 2736"/>
                      <a:gd name="T15" fmla="*/ 21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3" name="Freeform 61"/>
                  <p:cNvSpPr>
                    <a:spLocks/>
                  </p:cNvSpPr>
                  <p:nvPr/>
                </p:nvSpPr>
                <p:spPr bwMode="hidden">
                  <a:xfrm rot="1277471" flipH="1">
                    <a:off x="616" y="899"/>
                    <a:ext cx="662" cy="338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181 w 1769"/>
                      <a:gd name="T3" fmla="*/ 24 h 791"/>
                      <a:gd name="T4" fmla="*/ 433 w 1769"/>
                      <a:gd name="T5" fmla="*/ 85 h 791"/>
                      <a:gd name="T6" fmla="*/ 603 w 1769"/>
                      <a:gd name="T7" fmla="*/ 185 h 791"/>
                      <a:gd name="T8" fmla="*/ 657 w 1769"/>
                      <a:gd name="T9" fmla="*/ 260 h 791"/>
                      <a:gd name="T10" fmla="*/ 632 w 1769"/>
                      <a:gd name="T11" fmla="*/ 336 h 791"/>
                      <a:gd name="T12" fmla="*/ 595 w 1769"/>
                      <a:gd name="T13" fmla="*/ 270 h 791"/>
                      <a:gd name="T14" fmla="*/ 520 w 1769"/>
                      <a:gd name="T15" fmla="*/ 194 h 791"/>
                      <a:gd name="T16" fmla="*/ 415 w 1769"/>
                      <a:gd name="T17" fmla="*/ 126 h 791"/>
                      <a:gd name="T18" fmla="*/ 217 w 1769"/>
                      <a:gd name="T19" fmla="*/ 65 h 791"/>
                      <a:gd name="T20" fmla="*/ 0 w 1769"/>
                      <a:gd name="T21" fmla="*/ 32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99" name="Group 62"/>
                <p:cNvGrpSpPr>
                  <a:grpSpLocks/>
                </p:cNvGrpSpPr>
                <p:nvPr/>
              </p:nvGrpSpPr>
              <p:grpSpPr bwMode="auto">
                <a:xfrm>
                  <a:off x="3472" y="231"/>
                  <a:ext cx="693" cy="291"/>
                  <a:chOff x="3472" y="231"/>
                  <a:chExt cx="693" cy="291"/>
                </a:xfrm>
              </p:grpSpPr>
              <p:sp>
                <p:nvSpPr>
                  <p:cNvPr id="2150" name="Freeform 63"/>
                  <p:cNvSpPr>
                    <a:spLocks/>
                  </p:cNvSpPr>
                  <p:nvPr/>
                </p:nvSpPr>
                <p:spPr bwMode="hidden">
                  <a:xfrm rot="2028410" flipH="1">
                    <a:off x="3681" y="438"/>
                    <a:ext cx="484" cy="84"/>
                  </a:xfrm>
                  <a:custGeom>
                    <a:avLst/>
                    <a:gdLst>
                      <a:gd name="T0" fmla="*/ 0 w 2736"/>
                      <a:gd name="T1" fmla="*/ 84 h 504"/>
                      <a:gd name="T2" fmla="*/ 153 w 2736"/>
                      <a:gd name="T3" fmla="*/ 28 h 504"/>
                      <a:gd name="T4" fmla="*/ 314 w 2736"/>
                      <a:gd name="T5" fmla="*/ 4 h 504"/>
                      <a:gd name="T6" fmla="*/ 484 w 2736"/>
                      <a:gd name="T7" fmla="*/ 4 h 504"/>
                      <a:gd name="T8" fmla="*/ 481 w 2736"/>
                      <a:gd name="T9" fmla="*/ 17 h 504"/>
                      <a:gd name="T10" fmla="*/ 312 w 2736"/>
                      <a:gd name="T11" fmla="*/ 17 h 504"/>
                      <a:gd name="T12" fmla="*/ 116 w 2736"/>
                      <a:gd name="T13" fmla="*/ 49 h 504"/>
                      <a:gd name="T14" fmla="*/ 0 w 2736"/>
                      <a:gd name="T15" fmla="*/ 84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1" name="Freeform 64"/>
                  <p:cNvSpPr>
                    <a:spLocks/>
                  </p:cNvSpPr>
                  <p:nvPr/>
                </p:nvSpPr>
                <p:spPr bwMode="hidden">
                  <a:xfrm rot="2028410" flipH="1">
                    <a:off x="3472" y="231"/>
                    <a:ext cx="260" cy="132"/>
                  </a:xfrm>
                  <a:custGeom>
                    <a:avLst/>
                    <a:gdLst>
                      <a:gd name="T0" fmla="*/ 1 w 1769"/>
                      <a:gd name="T1" fmla="*/ 1 h 791"/>
                      <a:gd name="T2" fmla="*/ 71 w 1769"/>
                      <a:gd name="T3" fmla="*/ 9 h 791"/>
                      <a:gd name="T4" fmla="*/ 170 w 1769"/>
                      <a:gd name="T5" fmla="*/ 33 h 791"/>
                      <a:gd name="T6" fmla="*/ 237 w 1769"/>
                      <a:gd name="T7" fmla="*/ 72 h 791"/>
                      <a:gd name="T8" fmla="*/ 258 w 1769"/>
                      <a:gd name="T9" fmla="*/ 102 h 791"/>
                      <a:gd name="T10" fmla="*/ 248 w 1769"/>
                      <a:gd name="T11" fmla="*/ 131 h 791"/>
                      <a:gd name="T12" fmla="*/ 234 w 1769"/>
                      <a:gd name="T13" fmla="*/ 105 h 791"/>
                      <a:gd name="T14" fmla="*/ 204 w 1769"/>
                      <a:gd name="T15" fmla="*/ 76 h 791"/>
                      <a:gd name="T16" fmla="*/ 163 w 1769"/>
                      <a:gd name="T17" fmla="*/ 49 h 791"/>
                      <a:gd name="T18" fmla="*/ 85 w 1769"/>
                      <a:gd name="T19" fmla="*/ 25 h 791"/>
                      <a:gd name="T20" fmla="*/ 0 w 1769"/>
                      <a:gd name="T21" fmla="*/ 13 h 791"/>
                      <a:gd name="T22" fmla="*/ 1 w 1769"/>
                      <a:gd name="T23" fmla="*/ 1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00" name="Group 65"/>
                <p:cNvGrpSpPr>
                  <a:grpSpLocks/>
                </p:cNvGrpSpPr>
                <p:nvPr/>
              </p:nvGrpSpPr>
              <p:grpSpPr bwMode="auto">
                <a:xfrm>
                  <a:off x="3554" y="118"/>
                  <a:ext cx="664" cy="349"/>
                  <a:chOff x="3554" y="118"/>
                  <a:chExt cx="664" cy="349"/>
                </a:xfrm>
              </p:grpSpPr>
              <p:sp>
                <p:nvSpPr>
                  <p:cNvPr id="2148" name="Freeform 66"/>
                  <p:cNvSpPr>
                    <a:spLocks/>
                  </p:cNvSpPr>
                  <p:nvPr/>
                </p:nvSpPr>
                <p:spPr bwMode="hidden">
                  <a:xfrm rot="2664424" flipH="1">
                    <a:off x="3727" y="383"/>
                    <a:ext cx="491" cy="84"/>
                  </a:xfrm>
                  <a:custGeom>
                    <a:avLst/>
                    <a:gdLst>
                      <a:gd name="T0" fmla="*/ 0 w 2736"/>
                      <a:gd name="T1" fmla="*/ 84 h 504"/>
                      <a:gd name="T2" fmla="*/ 155 w 2736"/>
                      <a:gd name="T3" fmla="*/ 28 h 504"/>
                      <a:gd name="T4" fmla="*/ 319 w 2736"/>
                      <a:gd name="T5" fmla="*/ 4 h 504"/>
                      <a:gd name="T6" fmla="*/ 491 w 2736"/>
                      <a:gd name="T7" fmla="*/ 4 h 504"/>
                      <a:gd name="T8" fmla="*/ 488 w 2736"/>
                      <a:gd name="T9" fmla="*/ 17 h 504"/>
                      <a:gd name="T10" fmla="*/ 317 w 2736"/>
                      <a:gd name="T11" fmla="*/ 17 h 504"/>
                      <a:gd name="T12" fmla="*/ 117 w 2736"/>
                      <a:gd name="T13" fmla="*/ 49 h 504"/>
                      <a:gd name="T14" fmla="*/ 0 w 2736"/>
                      <a:gd name="T15" fmla="*/ 84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49" name="Freeform 67"/>
                  <p:cNvSpPr>
                    <a:spLocks/>
                  </p:cNvSpPr>
                  <p:nvPr/>
                </p:nvSpPr>
                <p:spPr bwMode="hidden">
                  <a:xfrm rot="2664424" flipH="1">
                    <a:off x="3554" y="118"/>
                    <a:ext cx="264" cy="132"/>
                  </a:xfrm>
                  <a:custGeom>
                    <a:avLst/>
                    <a:gdLst>
                      <a:gd name="T0" fmla="*/ 1 w 1769"/>
                      <a:gd name="T1" fmla="*/ 1 h 791"/>
                      <a:gd name="T2" fmla="*/ 72 w 1769"/>
                      <a:gd name="T3" fmla="*/ 9 h 791"/>
                      <a:gd name="T4" fmla="*/ 173 w 1769"/>
                      <a:gd name="T5" fmla="*/ 33 h 791"/>
                      <a:gd name="T6" fmla="*/ 240 w 1769"/>
                      <a:gd name="T7" fmla="*/ 72 h 791"/>
                      <a:gd name="T8" fmla="*/ 262 w 1769"/>
                      <a:gd name="T9" fmla="*/ 102 h 791"/>
                      <a:gd name="T10" fmla="*/ 252 w 1769"/>
                      <a:gd name="T11" fmla="*/ 131 h 791"/>
                      <a:gd name="T12" fmla="*/ 237 w 1769"/>
                      <a:gd name="T13" fmla="*/ 105 h 791"/>
                      <a:gd name="T14" fmla="*/ 207 w 1769"/>
                      <a:gd name="T15" fmla="*/ 76 h 791"/>
                      <a:gd name="T16" fmla="*/ 166 w 1769"/>
                      <a:gd name="T17" fmla="*/ 49 h 791"/>
                      <a:gd name="T18" fmla="*/ 87 w 1769"/>
                      <a:gd name="T19" fmla="*/ 25 h 791"/>
                      <a:gd name="T20" fmla="*/ 0 w 1769"/>
                      <a:gd name="T21" fmla="*/ 13 h 791"/>
                      <a:gd name="T22" fmla="*/ 1 w 1769"/>
                      <a:gd name="T23" fmla="*/ 1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01" name="Group 68"/>
                <p:cNvGrpSpPr>
                  <a:grpSpLocks/>
                </p:cNvGrpSpPr>
                <p:nvPr/>
              </p:nvGrpSpPr>
              <p:grpSpPr bwMode="auto">
                <a:xfrm>
                  <a:off x="3784" y="30"/>
                  <a:ext cx="305" cy="593"/>
                  <a:chOff x="1633" y="104"/>
                  <a:chExt cx="778" cy="1512"/>
                </a:xfrm>
              </p:grpSpPr>
              <p:sp>
                <p:nvSpPr>
                  <p:cNvPr id="2146" name="Freeform 69"/>
                  <p:cNvSpPr>
                    <a:spLocks/>
                  </p:cNvSpPr>
                  <p:nvPr/>
                </p:nvSpPr>
                <p:spPr bwMode="hidden">
                  <a:xfrm rot="3473776" flipH="1">
                    <a:off x="1754" y="958"/>
                    <a:ext cx="1100" cy="215"/>
                  </a:xfrm>
                  <a:custGeom>
                    <a:avLst/>
                    <a:gdLst>
                      <a:gd name="T0" fmla="*/ 0 w 2736"/>
                      <a:gd name="T1" fmla="*/ 215 h 504"/>
                      <a:gd name="T2" fmla="*/ 347 w 2736"/>
                      <a:gd name="T3" fmla="*/ 72 h 504"/>
                      <a:gd name="T4" fmla="*/ 714 w 2736"/>
                      <a:gd name="T5" fmla="*/ 10 h 504"/>
                      <a:gd name="T6" fmla="*/ 1100 w 2736"/>
                      <a:gd name="T7" fmla="*/ 10 h 504"/>
                      <a:gd name="T8" fmla="*/ 1094 w 2736"/>
                      <a:gd name="T9" fmla="*/ 44 h 504"/>
                      <a:gd name="T10" fmla="*/ 709 w 2736"/>
                      <a:gd name="T11" fmla="*/ 44 h 504"/>
                      <a:gd name="T12" fmla="*/ 263 w 2736"/>
                      <a:gd name="T13" fmla="*/ 125 h 504"/>
                      <a:gd name="T14" fmla="*/ 0 w 2736"/>
                      <a:gd name="T15" fmla="*/ 21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47" name="Freeform 70"/>
                  <p:cNvSpPr>
                    <a:spLocks/>
                  </p:cNvSpPr>
                  <p:nvPr/>
                </p:nvSpPr>
                <p:spPr bwMode="hidden">
                  <a:xfrm rot="3473776" flipH="1">
                    <a:off x="1506" y="231"/>
                    <a:ext cx="591" cy="338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162 w 1769"/>
                      <a:gd name="T3" fmla="*/ 24 h 791"/>
                      <a:gd name="T4" fmla="*/ 387 w 1769"/>
                      <a:gd name="T5" fmla="*/ 85 h 791"/>
                      <a:gd name="T6" fmla="*/ 538 w 1769"/>
                      <a:gd name="T7" fmla="*/ 185 h 791"/>
                      <a:gd name="T8" fmla="*/ 587 w 1769"/>
                      <a:gd name="T9" fmla="*/ 260 h 791"/>
                      <a:gd name="T10" fmla="*/ 564 w 1769"/>
                      <a:gd name="T11" fmla="*/ 336 h 791"/>
                      <a:gd name="T12" fmla="*/ 531 w 1769"/>
                      <a:gd name="T13" fmla="*/ 270 h 791"/>
                      <a:gd name="T14" fmla="*/ 464 w 1769"/>
                      <a:gd name="T15" fmla="*/ 194 h 791"/>
                      <a:gd name="T16" fmla="*/ 371 w 1769"/>
                      <a:gd name="T17" fmla="*/ 126 h 791"/>
                      <a:gd name="T18" fmla="*/ 194 w 1769"/>
                      <a:gd name="T19" fmla="*/ 65 h 791"/>
                      <a:gd name="T20" fmla="*/ 0 w 1769"/>
                      <a:gd name="T21" fmla="*/ 32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02" name="Group 71"/>
                <p:cNvGrpSpPr>
                  <a:grpSpLocks/>
                </p:cNvGrpSpPr>
                <p:nvPr/>
              </p:nvGrpSpPr>
              <p:grpSpPr bwMode="auto">
                <a:xfrm>
                  <a:off x="3903" y="0"/>
                  <a:ext cx="248" cy="601"/>
                  <a:chOff x="1935" y="28"/>
                  <a:chExt cx="634" cy="1534"/>
                </a:xfrm>
              </p:grpSpPr>
              <p:sp>
                <p:nvSpPr>
                  <p:cNvPr id="2144" name="Freeform 72"/>
                  <p:cNvSpPr>
                    <a:spLocks/>
                  </p:cNvSpPr>
                  <p:nvPr/>
                </p:nvSpPr>
                <p:spPr bwMode="hidden">
                  <a:xfrm rot="4126480" flipH="1">
                    <a:off x="1931" y="924"/>
                    <a:ext cx="1061" cy="215"/>
                  </a:xfrm>
                  <a:custGeom>
                    <a:avLst/>
                    <a:gdLst>
                      <a:gd name="T0" fmla="*/ 0 w 2736"/>
                      <a:gd name="T1" fmla="*/ 215 h 504"/>
                      <a:gd name="T2" fmla="*/ 335 w 2736"/>
                      <a:gd name="T3" fmla="*/ 72 h 504"/>
                      <a:gd name="T4" fmla="*/ 689 w 2736"/>
                      <a:gd name="T5" fmla="*/ 10 h 504"/>
                      <a:gd name="T6" fmla="*/ 1061 w 2736"/>
                      <a:gd name="T7" fmla="*/ 10 h 504"/>
                      <a:gd name="T8" fmla="*/ 1055 w 2736"/>
                      <a:gd name="T9" fmla="*/ 44 h 504"/>
                      <a:gd name="T10" fmla="*/ 684 w 2736"/>
                      <a:gd name="T11" fmla="*/ 44 h 504"/>
                      <a:gd name="T12" fmla="*/ 254 w 2736"/>
                      <a:gd name="T13" fmla="*/ 125 h 504"/>
                      <a:gd name="T14" fmla="*/ 0 w 2736"/>
                      <a:gd name="T15" fmla="*/ 21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45" name="Freeform 73"/>
                  <p:cNvSpPr>
                    <a:spLocks/>
                  </p:cNvSpPr>
                  <p:nvPr/>
                </p:nvSpPr>
                <p:spPr bwMode="hidden">
                  <a:xfrm rot="4126480" flipH="1">
                    <a:off x="1819" y="144"/>
                    <a:ext cx="570" cy="338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156 w 1769"/>
                      <a:gd name="T3" fmla="*/ 24 h 791"/>
                      <a:gd name="T4" fmla="*/ 373 w 1769"/>
                      <a:gd name="T5" fmla="*/ 85 h 791"/>
                      <a:gd name="T6" fmla="*/ 519 w 1769"/>
                      <a:gd name="T7" fmla="*/ 185 h 791"/>
                      <a:gd name="T8" fmla="*/ 566 w 1769"/>
                      <a:gd name="T9" fmla="*/ 260 h 791"/>
                      <a:gd name="T10" fmla="*/ 544 w 1769"/>
                      <a:gd name="T11" fmla="*/ 336 h 791"/>
                      <a:gd name="T12" fmla="*/ 512 w 1769"/>
                      <a:gd name="T13" fmla="*/ 270 h 791"/>
                      <a:gd name="T14" fmla="*/ 448 w 1769"/>
                      <a:gd name="T15" fmla="*/ 194 h 791"/>
                      <a:gd name="T16" fmla="*/ 357 w 1769"/>
                      <a:gd name="T17" fmla="*/ 126 h 791"/>
                      <a:gd name="T18" fmla="*/ 187 w 1769"/>
                      <a:gd name="T19" fmla="*/ 65 h 791"/>
                      <a:gd name="T20" fmla="*/ 0 w 1769"/>
                      <a:gd name="T21" fmla="*/ 32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03" name="Group 74"/>
                <p:cNvGrpSpPr>
                  <a:grpSpLocks/>
                </p:cNvGrpSpPr>
                <p:nvPr/>
              </p:nvGrpSpPr>
              <p:grpSpPr bwMode="auto">
                <a:xfrm>
                  <a:off x="4251" y="252"/>
                  <a:ext cx="723" cy="222"/>
                  <a:chOff x="2822" y="672"/>
                  <a:chExt cx="1845" cy="566"/>
                </a:xfrm>
              </p:grpSpPr>
              <p:sp>
                <p:nvSpPr>
                  <p:cNvPr id="2142" name="Freeform 75"/>
                  <p:cNvSpPr>
                    <a:spLocks/>
                  </p:cNvSpPr>
                  <p:nvPr/>
                </p:nvSpPr>
                <p:spPr bwMode="hidden">
                  <a:xfrm rot="-1325434">
                    <a:off x="2822" y="1023"/>
                    <a:ext cx="1233" cy="215"/>
                  </a:xfrm>
                  <a:custGeom>
                    <a:avLst/>
                    <a:gdLst>
                      <a:gd name="T0" fmla="*/ 0 w 2736"/>
                      <a:gd name="T1" fmla="*/ 215 h 504"/>
                      <a:gd name="T2" fmla="*/ 389 w 2736"/>
                      <a:gd name="T3" fmla="*/ 72 h 504"/>
                      <a:gd name="T4" fmla="*/ 800 w 2736"/>
                      <a:gd name="T5" fmla="*/ 10 h 504"/>
                      <a:gd name="T6" fmla="*/ 1233 w 2736"/>
                      <a:gd name="T7" fmla="*/ 10 h 504"/>
                      <a:gd name="T8" fmla="*/ 1226 w 2736"/>
                      <a:gd name="T9" fmla="*/ 44 h 504"/>
                      <a:gd name="T10" fmla="*/ 795 w 2736"/>
                      <a:gd name="T11" fmla="*/ 44 h 504"/>
                      <a:gd name="T12" fmla="*/ 295 w 2736"/>
                      <a:gd name="T13" fmla="*/ 125 h 504"/>
                      <a:gd name="T14" fmla="*/ 0 w 2736"/>
                      <a:gd name="T15" fmla="*/ 21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43" name="Freeform 76"/>
                  <p:cNvSpPr>
                    <a:spLocks/>
                  </p:cNvSpPr>
                  <p:nvPr/>
                </p:nvSpPr>
                <p:spPr bwMode="hidden">
                  <a:xfrm rot="-1325434">
                    <a:off x="4005" y="672"/>
                    <a:ext cx="662" cy="338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181 w 1769"/>
                      <a:gd name="T3" fmla="*/ 24 h 791"/>
                      <a:gd name="T4" fmla="*/ 433 w 1769"/>
                      <a:gd name="T5" fmla="*/ 85 h 791"/>
                      <a:gd name="T6" fmla="*/ 603 w 1769"/>
                      <a:gd name="T7" fmla="*/ 185 h 791"/>
                      <a:gd name="T8" fmla="*/ 657 w 1769"/>
                      <a:gd name="T9" fmla="*/ 260 h 791"/>
                      <a:gd name="T10" fmla="*/ 632 w 1769"/>
                      <a:gd name="T11" fmla="*/ 336 h 791"/>
                      <a:gd name="T12" fmla="*/ 595 w 1769"/>
                      <a:gd name="T13" fmla="*/ 270 h 791"/>
                      <a:gd name="T14" fmla="*/ 520 w 1769"/>
                      <a:gd name="T15" fmla="*/ 194 h 791"/>
                      <a:gd name="T16" fmla="*/ 415 w 1769"/>
                      <a:gd name="T17" fmla="*/ 126 h 791"/>
                      <a:gd name="T18" fmla="*/ 217 w 1769"/>
                      <a:gd name="T19" fmla="*/ 65 h 791"/>
                      <a:gd name="T20" fmla="*/ 0 w 1769"/>
                      <a:gd name="T21" fmla="*/ 32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04" name="Group 77"/>
                <p:cNvGrpSpPr>
                  <a:grpSpLocks/>
                </p:cNvGrpSpPr>
                <p:nvPr/>
              </p:nvGrpSpPr>
              <p:grpSpPr bwMode="auto">
                <a:xfrm>
                  <a:off x="4196" y="163"/>
                  <a:ext cx="699" cy="282"/>
                  <a:chOff x="2683" y="445"/>
                  <a:chExt cx="1781" cy="717"/>
                </a:xfrm>
              </p:grpSpPr>
              <p:sp>
                <p:nvSpPr>
                  <p:cNvPr id="2140" name="Freeform 78"/>
                  <p:cNvSpPr>
                    <a:spLocks/>
                  </p:cNvSpPr>
                  <p:nvPr/>
                </p:nvSpPr>
                <p:spPr bwMode="hidden">
                  <a:xfrm rot="-1921064">
                    <a:off x="2683" y="947"/>
                    <a:ext cx="1233" cy="215"/>
                  </a:xfrm>
                  <a:custGeom>
                    <a:avLst/>
                    <a:gdLst>
                      <a:gd name="T0" fmla="*/ 0 w 2736"/>
                      <a:gd name="T1" fmla="*/ 215 h 504"/>
                      <a:gd name="T2" fmla="*/ 389 w 2736"/>
                      <a:gd name="T3" fmla="*/ 72 h 504"/>
                      <a:gd name="T4" fmla="*/ 800 w 2736"/>
                      <a:gd name="T5" fmla="*/ 10 h 504"/>
                      <a:gd name="T6" fmla="*/ 1233 w 2736"/>
                      <a:gd name="T7" fmla="*/ 10 h 504"/>
                      <a:gd name="T8" fmla="*/ 1226 w 2736"/>
                      <a:gd name="T9" fmla="*/ 44 h 504"/>
                      <a:gd name="T10" fmla="*/ 795 w 2736"/>
                      <a:gd name="T11" fmla="*/ 44 h 504"/>
                      <a:gd name="T12" fmla="*/ 295 w 2736"/>
                      <a:gd name="T13" fmla="*/ 125 h 504"/>
                      <a:gd name="T14" fmla="*/ 0 w 2736"/>
                      <a:gd name="T15" fmla="*/ 21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41" name="Freeform 79"/>
                  <p:cNvSpPr>
                    <a:spLocks/>
                  </p:cNvSpPr>
                  <p:nvPr/>
                </p:nvSpPr>
                <p:spPr bwMode="hidden">
                  <a:xfrm rot="-1921064">
                    <a:off x="3802" y="445"/>
                    <a:ext cx="662" cy="338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181 w 1769"/>
                      <a:gd name="T3" fmla="*/ 24 h 791"/>
                      <a:gd name="T4" fmla="*/ 433 w 1769"/>
                      <a:gd name="T5" fmla="*/ 85 h 791"/>
                      <a:gd name="T6" fmla="*/ 603 w 1769"/>
                      <a:gd name="T7" fmla="*/ 185 h 791"/>
                      <a:gd name="T8" fmla="*/ 657 w 1769"/>
                      <a:gd name="T9" fmla="*/ 260 h 791"/>
                      <a:gd name="T10" fmla="*/ 632 w 1769"/>
                      <a:gd name="T11" fmla="*/ 336 h 791"/>
                      <a:gd name="T12" fmla="*/ 595 w 1769"/>
                      <a:gd name="T13" fmla="*/ 270 h 791"/>
                      <a:gd name="T14" fmla="*/ 520 w 1769"/>
                      <a:gd name="T15" fmla="*/ 194 h 791"/>
                      <a:gd name="T16" fmla="*/ 415 w 1769"/>
                      <a:gd name="T17" fmla="*/ 126 h 791"/>
                      <a:gd name="T18" fmla="*/ 217 w 1769"/>
                      <a:gd name="T19" fmla="*/ 65 h 791"/>
                      <a:gd name="T20" fmla="*/ 0 w 1769"/>
                      <a:gd name="T21" fmla="*/ 32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05" name="Freeform 80"/>
                <p:cNvSpPr>
                  <a:spLocks/>
                </p:cNvSpPr>
                <p:nvPr/>
              </p:nvSpPr>
              <p:spPr bwMode="hidden">
                <a:xfrm rot="4578755" flipH="1">
                  <a:off x="3968" y="372"/>
                  <a:ext cx="403" cy="57"/>
                </a:xfrm>
                <a:custGeom>
                  <a:avLst/>
                  <a:gdLst>
                    <a:gd name="T0" fmla="*/ 0 w 2736"/>
                    <a:gd name="T1" fmla="*/ 57 h 504"/>
                    <a:gd name="T2" fmla="*/ 127 w 2736"/>
                    <a:gd name="T3" fmla="*/ 19 h 504"/>
                    <a:gd name="T4" fmla="*/ 262 w 2736"/>
                    <a:gd name="T5" fmla="*/ 3 h 504"/>
                    <a:gd name="T6" fmla="*/ 403 w 2736"/>
                    <a:gd name="T7" fmla="*/ 3 h 504"/>
                    <a:gd name="T8" fmla="*/ 401 w 2736"/>
                    <a:gd name="T9" fmla="*/ 12 h 504"/>
                    <a:gd name="T10" fmla="*/ 260 w 2736"/>
                    <a:gd name="T11" fmla="*/ 12 h 504"/>
                    <a:gd name="T12" fmla="*/ 96 w 2736"/>
                    <a:gd name="T13" fmla="*/ 33 h 504"/>
                    <a:gd name="T14" fmla="*/ 0 w 2736"/>
                    <a:gd name="T15" fmla="*/ 57 h 50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736" h="504">
                      <a:moveTo>
                        <a:pt x="0" y="504"/>
                      </a:moveTo>
                      <a:cubicBezTo>
                        <a:pt x="24" y="488"/>
                        <a:pt x="568" y="248"/>
                        <a:pt x="864" y="168"/>
                      </a:cubicBezTo>
                      <a:cubicBezTo>
                        <a:pt x="1160" y="88"/>
                        <a:pt x="1464" y="48"/>
                        <a:pt x="1776" y="24"/>
                      </a:cubicBezTo>
                      <a:cubicBezTo>
                        <a:pt x="2088" y="0"/>
                        <a:pt x="2579" y="11"/>
                        <a:pt x="2736" y="24"/>
                      </a:cubicBezTo>
                      <a:lnTo>
                        <a:pt x="2720" y="103"/>
                      </a:lnTo>
                      <a:cubicBezTo>
                        <a:pt x="2558" y="116"/>
                        <a:pt x="2108" y="71"/>
                        <a:pt x="1764" y="103"/>
                      </a:cubicBezTo>
                      <a:cubicBezTo>
                        <a:pt x="1209" y="136"/>
                        <a:pt x="998" y="192"/>
                        <a:pt x="654" y="292"/>
                      </a:cubicBezTo>
                      <a:cubicBezTo>
                        <a:pt x="358" y="356"/>
                        <a:pt x="136" y="460"/>
                        <a:pt x="0" y="504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folHlink"/>
                    </a:gs>
                    <a:gs pos="100000">
                      <a:schemeClr val="accent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06" name="Freeform 81"/>
                <p:cNvSpPr>
                  <a:spLocks/>
                </p:cNvSpPr>
                <p:nvPr/>
              </p:nvSpPr>
              <p:spPr bwMode="hidden">
                <a:xfrm rot="4578755" flipH="1">
                  <a:off x="3977" y="77"/>
                  <a:ext cx="216" cy="90"/>
                </a:xfrm>
                <a:custGeom>
                  <a:avLst/>
                  <a:gdLst>
                    <a:gd name="T0" fmla="*/ 1 w 1769"/>
                    <a:gd name="T1" fmla="*/ 1 h 791"/>
                    <a:gd name="T2" fmla="*/ 59 w 1769"/>
                    <a:gd name="T3" fmla="*/ 6 h 791"/>
                    <a:gd name="T4" fmla="*/ 141 w 1769"/>
                    <a:gd name="T5" fmla="*/ 23 h 791"/>
                    <a:gd name="T6" fmla="*/ 197 w 1769"/>
                    <a:gd name="T7" fmla="*/ 49 h 791"/>
                    <a:gd name="T8" fmla="*/ 214 w 1769"/>
                    <a:gd name="T9" fmla="*/ 69 h 791"/>
                    <a:gd name="T10" fmla="*/ 206 w 1769"/>
                    <a:gd name="T11" fmla="*/ 90 h 791"/>
                    <a:gd name="T12" fmla="*/ 194 w 1769"/>
                    <a:gd name="T13" fmla="*/ 72 h 791"/>
                    <a:gd name="T14" fmla="*/ 170 w 1769"/>
                    <a:gd name="T15" fmla="*/ 52 h 791"/>
                    <a:gd name="T16" fmla="*/ 135 w 1769"/>
                    <a:gd name="T17" fmla="*/ 34 h 791"/>
                    <a:gd name="T18" fmla="*/ 71 w 1769"/>
                    <a:gd name="T19" fmla="*/ 17 h 791"/>
                    <a:gd name="T20" fmla="*/ 0 w 1769"/>
                    <a:gd name="T21" fmla="*/ 9 h 791"/>
                    <a:gd name="T22" fmla="*/ 1 w 1769"/>
                    <a:gd name="T23" fmla="*/ 1 h 791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69" h="791">
                      <a:moveTo>
                        <a:pt x="5" y="8"/>
                      </a:moveTo>
                      <a:cubicBezTo>
                        <a:pt x="85" y="0"/>
                        <a:pt x="293" y="24"/>
                        <a:pt x="485" y="56"/>
                      </a:cubicBezTo>
                      <a:cubicBezTo>
                        <a:pt x="677" y="88"/>
                        <a:pt x="969" y="137"/>
                        <a:pt x="1157" y="200"/>
                      </a:cubicBezTo>
                      <a:cubicBezTo>
                        <a:pt x="1345" y="263"/>
                        <a:pt x="1511" y="364"/>
                        <a:pt x="1611" y="432"/>
                      </a:cubicBezTo>
                      <a:cubicBezTo>
                        <a:pt x="1711" y="500"/>
                        <a:pt x="1743" y="550"/>
                        <a:pt x="1756" y="609"/>
                      </a:cubicBezTo>
                      <a:cubicBezTo>
                        <a:pt x="1769" y="668"/>
                        <a:pt x="1717" y="783"/>
                        <a:pt x="1689" y="787"/>
                      </a:cubicBezTo>
                      <a:cubicBezTo>
                        <a:pt x="1661" y="791"/>
                        <a:pt x="1639" y="687"/>
                        <a:pt x="1589" y="632"/>
                      </a:cubicBezTo>
                      <a:cubicBezTo>
                        <a:pt x="1539" y="577"/>
                        <a:pt x="1469" y="510"/>
                        <a:pt x="1389" y="454"/>
                      </a:cubicBezTo>
                      <a:cubicBezTo>
                        <a:pt x="1309" y="398"/>
                        <a:pt x="1244" y="346"/>
                        <a:pt x="1109" y="296"/>
                      </a:cubicBezTo>
                      <a:cubicBezTo>
                        <a:pt x="974" y="246"/>
                        <a:pt x="766" y="189"/>
                        <a:pt x="581" y="152"/>
                      </a:cubicBezTo>
                      <a:cubicBezTo>
                        <a:pt x="396" y="115"/>
                        <a:pt x="96" y="100"/>
                        <a:pt x="0" y="76"/>
                      </a:cubicBezTo>
                      <a:lnTo>
                        <a:pt x="5" y="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folHlink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107" name="Group 82"/>
                <p:cNvGrpSpPr>
                  <a:grpSpLocks/>
                </p:cNvGrpSpPr>
                <p:nvPr/>
              </p:nvGrpSpPr>
              <p:grpSpPr bwMode="auto">
                <a:xfrm>
                  <a:off x="4242" y="5"/>
                  <a:ext cx="251" cy="596"/>
                  <a:chOff x="2800" y="41"/>
                  <a:chExt cx="640" cy="1520"/>
                </a:xfrm>
              </p:grpSpPr>
              <p:sp>
                <p:nvSpPr>
                  <p:cNvPr id="2138" name="Freeform 83"/>
                  <p:cNvSpPr>
                    <a:spLocks/>
                  </p:cNvSpPr>
                  <p:nvPr/>
                </p:nvSpPr>
                <p:spPr bwMode="hidden">
                  <a:xfrm rot="-3857755">
                    <a:off x="2361" y="938"/>
                    <a:ext cx="1062" cy="184"/>
                  </a:xfrm>
                  <a:custGeom>
                    <a:avLst/>
                    <a:gdLst>
                      <a:gd name="T0" fmla="*/ 0 w 2736"/>
                      <a:gd name="T1" fmla="*/ 184 h 504"/>
                      <a:gd name="T2" fmla="*/ 335 w 2736"/>
                      <a:gd name="T3" fmla="*/ 61 h 504"/>
                      <a:gd name="T4" fmla="*/ 689 w 2736"/>
                      <a:gd name="T5" fmla="*/ 9 h 504"/>
                      <a:gd name="T6" fmla="*/ 1062 w 2736"/>
                      <a:gd name="T7" fmla="*/ 9 h 504"/>
                      <a:gd name="T8" fmla="*/ 1056 w 2736"/>
                      <a:gd name="T9" fmla="*/ 38 h 504"/>
                      <a:gd name="T10" fmla="*/ 685 w 2736"/>
                      <a:gd name="T11" fmla="*/ 38 h 504"/>
                      <a:gd name="T12" fmla="*/ 254 w 2736"/>
                      <a:gd name="T13" fmla="*/ 107 h 504"/>
                      <a:gd name="T14" fmla="*/ 0 w 2736"/>
                      <a:gd name="T15" fmla="*/ 184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39" name="Freeform 84"/>
                  <p:cNvSpPr>
                    <a:spLocks/>
                  </p:cNvSpPr>
                  <p:nvPr/>
                </p:nvSpPr>
                <p:spPr bwMode="hidden">
                  <a:xfrm rot="-3857755">
                    <a:off x="3011" y="181"/>
                    <a:ext cx="570" cy="289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156 w 1769"/>
                      <a:gd name="T3" fmla="*/ 20 h 791"/>
                      <a:gd name="T4" fmla="*/ 373 w 1769"/>
                      <a:gd name="T5" fmla="*/ 73 h 791"/>
                      <a:gd name="T6" fmla="*/ 519 w 1769"/>
                      <a:gd name="T7" fmla="*/ 158 h 791"/>
                      <a:gd name="T8" fmla="*/ 566 w 1769"/>
                      <a:gd name="T9" fmla="*/ 223 h 791"/>
                      <a:gd name="T10" fmla="*/ 544 w 1769"/>
                      <a:gd name="T11" fmla="*/ 288 h 791"/>
                      <a:gd name="T12" fmla="*/ 512 w 1769"/>
                      <a:gd name="T13" fmla="*/ 231 h 791"/>
                      <a:gd name="T14" fmla="*/ 448 w 1769"/>
                      <a:gd name="T15" fmla="*/ 166 h 791"/>
                      <a:gd name="T16" fmla="*/ 357 w 1769"/>
                      <a:gd name="T17" fmla="*/ 108 h 791"/>
                      <a:gd name="T18" fmla="*/ 187 w 1769"/>
                      <a:gd name="T19" fmla="*/ 56 h 791"/>
                      <a:gd name="T20" fmla="*/ 0 w 1769"/>
                      <a:gd name="T21" fmla="*/ 28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08" name="Group 85"/>
                <p:cNvGrpSpPr>
                  <a:grpSpLocks/>
                </p:cNvGrpSpPr>
                <p:nvPr/>
              </p:nvGrpSpPr>
              <p:grpSpPr bwMode="auto">
                <a:xfrm>
                  <a:off x="4295" y="53"/>
                  <a:ext cx="398" cy="574"/>
                  <a:chOff x="2934" y="163"/>
                  <a:chExt cx="1017" cy="1464"/>
                </a:xfrm>
              </p:grpSpPr>
              <p:sp>
                <p:nvSpPr>
                  <p:cNvPr id="2136" name="Freeform 86"/>
                  <p:cNvSpPr>
                    <a:spLocks/>
                  </p:cNvSpPr>
                  <p:nvPr/>
                </p:nvSpPr>
                <p:spPr bwMode="hidden">
                  <a:xfrm rot="-2777260">
                    <a:off x="2491" y="915"/>
                    <a:ext cx="1155" cy="270"/>
                  </a:xfrm>
                  <a:custGeom>
                    <a:avLst/>
                    <a:gdLst>
                      <a:gd name="T0" fmla="*/ 0 w 2736"/>
                      <a:gd name="T1" fmla="*/ 270 h 504"/>
                      <a:gd name="T2" fmla="*/ 365 w 2736"/>
                      <a:gd name="T3" fmla="*/ 90 h 504"/>
                      <a:gd name="T4" fmla="*/ 750 w 2736"/>
                      <a:gd name="T5" fmla="*/ 13 h 504"/>
                      <a:gd name="T6" fmla="*/ 1155 w 2736"/>
                      <a:gd name="T7" fmla="*/ 13 h 504"/>
                      <a:gd name="T8" fmla="*/ 1148 w 2736"/>
                      <a:gd name="T9" fmla="*/ 55 h 504"/>
                      <a:gd name="T10" fmla="*/ 745 w 2736"/>
                      <a:gd name="T11" fmla="*/ 55 h 504"/>
                      <a:gd name="T12" fmla="*/ 276 w 2736"/>
                      <a:gd name="T13" fmla="*/ 156 h 504"/>
                      <a:gd name="T14" fmla="*/ 0 w 2736"/>
                      <a:gd name="T15" fmla="*/ 270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37" name="Freeform 87"/>
                  <p:cNvSpPr>
                    <a:spLocks/>
                  </p:cNvSpPr>
                  <p:nvPr/>
                </p:nvSpPr>
                <p:spPr bwMode="hidden">
                  <a:xfrm rot="-2777260">
                    <a:off x="3430" y="261"/>
                    <a:ext cx="620" cy="423"/>
                  </a:xfrm>
                  <a:custGeom>
                    <a:avLst/>
                    <a:gdLst>
                      <a:gd name="T0" fmla="*/ 2 w 1769"/>
                      <a:gd name="T1" fmla="*/ 4 h 791"/>
                      <a:gd name="T2" fmla="*/ 170 w 1769"/>
                      <a:gd name="T3" fmla="*/ 30 h 791"/>
                      <a:gd name="T4" fmla="*/ 406 w 1769"/>
                      <a:gd name="T5" fmla="*/ 107 h 791"/>
                      <a:gd name="T6" fmla="*/ 565 w 1769"/>
                      <a:gd name="T7" fmla="*/ 231 h 791"/>
                      <a:gd name="T8" fmla="*/ 615 w 1769"/>
                      <a:gd name="T9" fmla="*/ 326 h 791"/>
                      <a:gd name="T10" fmla="*/ 592 w 1769"/>
                      <a:gd name="T11" fmla="*/ 421 h 791"/>
                      <a:gd name="T12" fmla="*/ 557 w 1769"/>
                      <a:gd name="T13" fmla="*/ 338 h 791"/>
                      <a:gd name="T14" fmla="*/ 487 w 1769"/>
                      <a:gd name="T15" fmla="*/ 243 h 791"/>
                      <a:gd name="T16" fmla="*/ 389 w 1769"/>
                      <a:gd name="T17" fmla="*/ 158 h 791"/>
                      <a:gd name="T18" fmla="*/ 204 w 1769"/>
                      <a:gd name="T19" fmla="*/ 81 h 791"/>
                      <a:gd name="T20" fmla="*/ 0 w 1769"/>
                      <a:gd name="T21" fmla="*/ 41 h 791"/>
                      <a:gd name="T22" fmla="*/ 2 w 1769"/>
                      <a:gd name="T23" fmla="*/ 4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09" name="Group 88"/>
                <p:cNvGrpSpPr>
                  <a:grpSpLocks/>
                </p:cNvGrpSpPr>
                <p:nvPr/>
              </p:nvGrpSpPr>
              <p:grpSpPr bwMode="auto">
                <a:xfrm>
                  <a:off x="4215" y="2"/>
                  <a:ext cx="95" cy="567"/>
                  <a:chOff x="2730" y="32"/>
                  <a:chExt cx="243" cy="1448"/>
                </a:xfrm>
              </p:grpSpPr>
              <p:sp>
                <p:nvSpPr>
                  <p:cNvPr id="2134" name="Freeform 89"/>
                  <p:cNvSpPr>
                    <a:spLocks/>
                  </p:cNvSpPr>
                  <p:nvPr/>
                </p:nvSpPr>
                <p:spPr bwMode="hidden">
                  <a:xfrm rot="-4903748">
                    <a:off x="2296" y="960"/>
                    <a:ext cx="954" cy="86"/>
                  </a:xfrm>
                  <a:custGeom>
                    <a:avLst/>
                    <a:gdLst>
                      <a:gd name="T0" fmla="*/ 0 w 2736"/>
                      <a:gd name="T1" fmla="*/ 86 h 504"/>
                      <a:gd name="T2" fmla="*/ 301 w 2736"/>
                      <a:gd name="T3" fmla="*/ 29 h 504"/>
                      <a:gd name="T4" fmla="*/ 619 w 2736"/>
                      <a:gd name="T5" fmla="*/ 4 h 504"/>
                      <a:gd name="T6" fmla="*/ 954 w 2736"/>
                      <a:gd name="T7" fmla="*/ 4 h 504"/>
                      <a:gd name="T8" fmla="*/ 948 w 2736"/>
                      <a:gd name="T9" fmla="*/ 18 h 504"/>
                      <a:gd name="T10" fmla="*/ 615 w 2736"/>
                      <a:gd name="T11" fmla="*/ 18 h 504"/>
                      <a:gd name="T12" fmla="*/ 228 w 2736"/>
                      <a:gd name="T13" fmla="*/ 50 h 504"/>
                      <a:gd name="T14" fmla="*/ 0 w 2736"/>
                      <a:gd name="T15" fmla="*/ 86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35" name="Freeform 90"/>
                  <p:cNvSpPr>
                    <a:spLocks/>
                  </p:cNvSpPr>
                  <p:nvPr/>
                </p:nvSpPr>
                <p:spPr bwMode="hidden">
                  <a:xfrm rot="-4903748">
                    <a:off x="2650" y="220"/>
                    <a:ext cx="512" cy="135"/>
                  </a:xfrm>
                  <a:custGeom>
                    <a:avLst/>
                    <a:gdLst>
                      <a:gd name="T0" fmla="*/ 1 w 1769"/>
                      <a:gd name="T1" fmla="*/ 1 h 791"/>
                      <a:gd name="T2" fmla="*/ 140 w 1769"/>
                      <a:gd name="T3" fmla="*/ 10 h 791"/>
                      <a:gd name="T4" fmla="*/ 335 w 1769"/>
                      <a:gd name="T5" fmla="*/ 34 h 791"/>
                      <a:gd name="T6" fmla="*/ 466 w 1769"/>
                      <a:gd name="T7" fmla="*/ 74 h 791"/>
                      <a:gd name="T8" fmla="*/ 508 w 1769"/>
                      <a:gd name="T9" fmla="*/ 104 h 791"/>
                      <a:gd name="T10" fmla="*/ 489 w 1769"/>
                      <a:gd name="T11" fmla="*/ 134 h 791"/>
                      <a:gd name="T12" fmla="*/ 460 w 1769"/>
                      <a:gd name="T13" fmla="*/ 108 h 791"/>
                      <a:gd name="T14" fmla="*/ 402 w 1769"/>
                      <a:gd name="T15" fmla="*/ 77 h 791"/>
                      <a:gd name="T16" fmla="*/ 321 w 1769"/>
                      <a:gd name="T17" fmla="*/ 51 h 791"/>
                      <a:gd name="T18" fmla="*/ 168 w 1769"/>
                      <a:gd name="T19" fmla="*/ 26 h 791"/>
                      <a:gd name="T20" fmla="*/ 0 w 1769"/>
                      <a:gd name="T21" fmla="*/ 13 h 791"/>
                      <a:gd name="T22" fmla="*/ 1 w 1769"/>
                      <a:gd name="T23" fmla="*/ 1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10" name="Group 91"/>
                <p:cNvGrpSpPr>
                  <a:grpSpLocks/>
                </p:cNvGrpSpPr>
                <p:nvPr/>
              </p:nvGrpSpPr>
              <p:grpSpPr bwMode="auto">
                <a:xfrm>
                  <a:off x="3514" y="683"/>
                  <a:ext cx="425" cy="960"/>
                  <a:chOff x="943" y="1769"/>
                  <a:chExt cx="1085" cy="2450"/>
                </a:xfrm>
              </p:grpSpPr>
              <p:sp>
                <p:nvSpPr>
                  <p:cNvPr id="2132" name="Freeform 92"/>
                  <p:cNvSpPr>
                    <a:spLocks/>
                  </p:cNvSpPr>
                  <p:nvPr/>
                </p:nvSpPr>
                <p:spPr bwMode="hidden">
                  <a:xfrm rot="18335692" flipH="1">
                    <a:off x="1010" y="2475"/>
                    <a:ext cx="1724" cy="312"/>
                  </a:xfrm>
                  <a:custGeom>
                    <a:avLst/>
                    <a:gdLst>
                      <a:gd name="T0" fmla="*/ 0 w 2736"/>
                      <a:gd name="T1" fmla="*/ 312 h 504"/>
                      <a:gd name="T2" fmla="*/ 544 w 2736"/>
                      <a:gd name="T3" fmla="*/ 104 h 504"/>
                      <a:gd name="T4" fmla="*/ 1119 w 2736"/>
                      <a:gd name="T5" fmla="*/ 15 h 504"/>
                      <a:gd name="T6" fmla="*/ 1724 w 2736"/>
                      <a:gd name="T7" fmla="*/ 15 h 504"/>
                      <a:gd name="T8" fmla="*/ 1714 w 2736"/>
                      <a:gd name="T9" fmla="*/ 64 h 504"/>
                      <a:gd name="T10" fmla="*/ 1112 w 2736"/>
                      <a:gd name="T11" fmla="*/ 64 h 504"/>
                      <a:gd name="T12" fmla="*/ 412 w 2736"/>
                      <a:gd name="T13" fmla="*/ 181 h 504"/>
                      <a:gd name="T14" fmla="*/ 0 w 2736"/>
                      <a:gd name="T15" fmla="*/ 312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33" name="Freeform 93"/>
                  <p:cNvSpPr>
                    <a:spLocks/>
                  </p:cNvSpPr>
                  <p:nvPr/>
                </p:nvSpPr>
                <p:spPr bwMode="hidden">
                  <a:xfrm rot="18335692" flipH="1">
                    <a:off x="725" y="3512"/>
                    <a:ext cx="925" cy="490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54 w 1769"/>
                      <a:gd name="T3" fmla="*/ 35 h 791"/>
                      <a:gd name="T4" fmla="*/ 605 w 1769"/>
                      <a:gd name="T5" fmla="*/ 124 h 791"/>
                      <a:gd name="T6" fmla="*/ 842 w 1769"/>
                      <a:gd name="T7" fmla="*/ 268 h 791"/>
                      <a:gd name="T8" fmla="*/ 918 w 1769"/>
                      <a:gd name="T9" fmla="*/ 377 h 791"/>
                      <a:gd name="T10" fmla="*/ 883 w 1769"/>
                      <a:gd name="T11" fmla="*/ 488 h 791"/>
                      <a:gd name="T12" fmla="*/ 831 w 1769"/>
                      <a:gd name="T13" fmla="*/ 392 h 791"/>
                      <a:gd name="T14" fmla="*/ 726 w 1769"/>
                      <a:gd name="T15" fmla="*/ 281 h 791"/>
                      <a:gd name="T16" fmla="*/ 580 w 1769"/>
                      <a:gd name="T17" fmla="*/ 183 h 791"/>
                      <a:gd name="T18" fmla="*/ 304 w 1769"/>
                      <a:gd name="T19" fmla="*/ 94 h 791"/>
                      <a:gd name="T20" fmla="*/ 0 w 1769"/>
                      <a:gd name="T21" fmla="*/ 47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11" name="Group 94"/>
                <p:cNvGrpSpPr>
                  <a:grpSpLocks/>
                </p:cNvGrpSpPr>
                <p:nvPr/>
              </p:nvGrpSpPr>
              <p:grpSpPr bwMode="auto">
                <a:xfrm>
                  <a:off x="3715" y="748"/>
                  <a:ext cx="300" cy="930"/>
                  <a:chOff x="1455" y="1936"/>
                  <a:chExt cx="766" cy="2373"/>
                </a:xfrm>
              </p:grpSpPr>
              <p:sp>
                <p:nvSpPr>
                  <p:cNvPr id="2130" name="Freeform 95"/>
                  <p:cNvSpPr>
                    <a:spLocks/>
                  </p:cNvSpPr>
                  <p:nvPr/>
                </p:nvSpPr>
                <p:spPr bwMode="hidden">
                  <a:xfrm rot="17542885" flipH="1">
                    <a:off x="1267" y="2578"/>
                    <a:ext cx="1595" cy="312"/>
                  </a:xfrm>
                  <a:custGeom>
                    <a:avLst/>
                    <a:gdLst>
                      <a:gd name="T0" fmla="*/ 0 w 2736"/>
                      <a:gd name="T1" fmla="*/ 312 h 504"/>
                      <a:gd name="T2" fmla="*/ 504 w 2736"/>
                      <a:gd name="T3" fmla="*/ 104 h 504"/>
                      <a:gd name="T4" fmla="*/ 1035 w 2736"/>
                      <a:gd name="T5" fmla="*/ 15 h 504"/>
                      <a:gd name="T6" fmla="*/ 1595 w 2736"/>
                      <a:gd name="T7" fmla="*/ 15 h 504"/>
                      <a:gd name="T8" fmla="*/ 1586 w 2736"/>
                      <a:gd name="T9" fmla="*/ 64 h 504"/>
                      <a:gd name="T10" fmla="*/ 1028 w 2736"/>
                      <a:gd name="T11" fmla="*/ 64 h 504"/>
                      <a:gd name="T12" fmla="*/ 381 w 2736"/>
                      <a:gd name="T13" fmla="*/ 181 h 504"/>
                      <a:gd name="T14" fmla="*/ 0 w 2736"/>
                      <a:gd name="T15" fmla="*/ 312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31" name="Freeform 96"/>
                  <p:cNvSpPr>
                    <a:spLocks/>
                  </p:cNvSpPr>
                  <p:nvPr/>
                </p:nvSpPr>
                <p:spPr bwMode="hidden">
                  <a:xfrm rot="17542885" flipH="1">
                    <a:off x="1272" y="3636"/>
                    <a:ext cx="856" cy="490"/>
                  </a:xfrm>
                  <a:custGeom>
                    <a:avLst/>
                    <a:gdLst>
                      <a:gd name="T0" fmla="*/ 2 w 1769"/>
                      <a:gd name="T1" fmla="*/ 5 h 791"/>
                      <a:gd name="T2" fmla="*/ 235 w 1769"/>
                      <a:gd name="T3" fmla="*/ 35 h 791"/>
                      <a:gd name="T4" fmla="*/ 560 w 1769"/>
                      <a:gd name="T5" fmla="*/ 124 h 791"/>
                      <a:gd name="T6" fmla="*/ 780 w 1769"/>
                      <a:gd name="T7" fmla="*/ 268 h 791"/>
                      <a:gd name="T8" fmla="*/ 850 w 1769"/>
                      <a:gd name="T9" fmla="*/ 377 h 791"/>
                      <a:gd name="T10" fmla="*/ 817 w 1769"/>
                      <a:gd name="T11" fmla="*/ 488 h 791"/>
                      <a:gd name="T12" fmla="*/ 769 w 1769"/>
                      <a:gd name="T13" fmla="*/ 392 h 791"/>
                      <a:gd name="T14" fmla="*/ 672 w 1769"/>
                      <a:gd name="T15" fmla="*/ 281 h 791"/>
                      <a:gd name="T16" fmla="*/ 537 w 1769"/>
                      <a:gd name="T17" fmla="*/ 183 h 791"/>
                      <a:gd name="T18" fmla="*/ 281 w 1769"/>
                      <a:gd name="T19" fmla="*/ 94 h 791"/>
                      <a:gd name="T20" fmla="*/ 0 w 1769"/>
                      <a:gd name="T21" fmla="*/ 47 h 791"/>
                      <a:gd name="T22" fmla="*/ 2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12" name="Group 97"/>
                <p:cNvGrpSpPr>
                  <a:grpSpLocks/>
                </p:cNvGrpSpPr>
                <p:nvPr/>
              </p:nvGrpSpPr>
              <p:grpSpPr bwMode="auto">
                <a:xfrm rot="88588">
                  <a:off x="3923" y="769"/>
                  <a:ext cx="180" cy="913"/>
                  <a:chOff x="1956" y="1990"/>
                  <a:chExt cx="492" cy="2604"/>
                </a:xfrm>
              </p:grpSpPr>
              <p:sp>
                <p:nvSpPr>
                  <p:cNvPr id="2128" name="Freeform 98"/>
                  <p:cNvSpPr>
                    <a:spLocks/>
                  </p:cNvSpPr>
                  <p:nvPr/>
                </p:nvSpPr>
                <p:spPr bwMode="hidden">
                  <a:xfrm rot="16782062" flipH="1">
                    <a:off x="1442" y="2695"/>
                    <a:ext cx="1711" cy="301"/>
                  </a:xfrm>
                  <a:custGeom>
                    <a:avLst/>
                    <a:gdLst>
                      <a:gd name="T0" fmla="*/ 0 w 2736"/>
                      <a:gd name="T1" fmla="*/ 301 h 504"/>
                      <a:gd name="T2" fmla="*/ 540 w 2736"/>
                      <a:gd name="T3" fmla="*/ 100 h 504"/>
                      <a:gd name="T4" fmla="*/ 1111 w 2736"/>
                      <a:gd name="T5" fmla="*/ 14 h 504"/>
                      <a:gd name="T6" fmla="*/ 1711 w 2736"/>
                      <a:gd name="T7" fmla="*/ 14 h 504"/>
                      <a:gd name="T8" fmla="*/ 1701 w 2736"/>
                      <a:gd name="T9" fmla="*/ 62 h 504"/>
                      <a:gd name="T10" fmla="*/ 1103 w 2736"/>
                      <a:gd name="T11" fmla="*/ 62 h 504"/>
                      <a:gd name="T12" fmla="*/ 409 w 2736"/>
                      <a:gd name="T13" fmla="*/ 174 h 504"/>
                      <a:gd name="T14" fmla="*/ 0 w 2736"/>
                      <a:gd name="T15" fmla="*/ 301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29" name="Freeform 99"/>
                  <p:cNvSpPr>
                    <a:spLocks/>
                  </p:cNvSpPr>
                  <p:nvPr/>
                </p:nvSpPr>
                <p:spPr bwMode="hidden">
                  <a:xfrm rot="16782062" flipH="1">
                    <a:off x="1734" y="3898"/>
                    <a:ext cx="918" cy="473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52 w 1769"/>
                      <a:gd name="T3" fmla="*/ 33 h 791"/>
                      <a:gd name="T4" fmla="*/ 600 w 1769"/>
                      <a:gd name="T5" fmla="*/ 120 h 791"/>
                      <a:gd name="T6" fmla="*/ 836 w 1769"/>
                      <a:gd name="T7" fmla="*/ 258 h 791"/>
                      <a:gd name="T8" fmla="*/ 911 w 1769"/>
                      <a:gd name="T9" fmla="*/ 364 h 791"/>
                      <a:gd name="T10" fmla="*/ 876 w 1769"/>
                      <a:gd name="T11" fmla="*/ 471 h 791"/>
                      <a:gd name="T12" fmla="*/ 825 w 1769"/>
                      <a:gd name="T13" fmla="*/ 378 h 791"/>
                      <a:gd name="T14" fmla="*/ 721 w 1769"/>
                      <a:gd name="T15" fmla="*/ 271 h 791"/>
                      <a:gd name="T16" fmla="*/ 576 w 1769"/>
                      <a:gd name="T17" fmla="*/ 177 h 791"/>
                      <a:gd name="T18" fmla="*/ 302 w 1769"/>
                      <a:gd name="T19" fmla="*/ 91 h 791"/>
                      <a:gd name="T20" fmla="*/ 0 w 1769"/>
                      <a:gd name="T21" fmla="*/ 45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13" name="Group 100"/>
                <p:cNvGrpSpPr>
                  <a:grpSpLocks/>
                </p:cNvGrpSpPr>
                <p:nvPr/>
              </p:nvGrpSpPr>
              <p:grpSpPr bwMode="auto">
                <a:xfrm>
                  <a:off x="4451" y="662"/>
                  <a:ext cx="442" cy="951"/>
                  <a:chOff x="3334" y="1717"/>
                  <a:chExt cx="1125" cy="2426"/>
                </a:xfrm>
              </p:grpSpPr>
              <p:sp>
                <p:nvSpPr>
                  <p:cNvPr id="2126" name="Freeform 101"/>
                  <p:cNvSpPr>
                    <a:spLocks/>
                  </p:cNvSpPr>
                  <p:nvPr/>
                </p:nvSpPr>
                <p:spPr bwMode="hidden">
                  <a:xfrm rot="3144576">
                    <a:off x="2628" y="2423"/>
                    <a:ext cx="1724" cy="312"/>
                  </a:xfrm>
                  <a:custGeom>
                    <a:avLst/>
                    <a:gdLst>
                      <a:gd name="T0" fmla="*/ 0 w 2736"/>
                      <a:gd name="T1" fmla="*/ 312 h 504"/>
                      <a:gd name="T2" fmla="*/ 544 w 2736"/>
                      <a:gd name="T3" fmla="*/ 104 h 504"/>
                      <a:gd name="T4" fmla="*/ 1119 w 2736"/>
                      <a:gd name="T5" fmla="*/ 15 h 504"/>
                      <a:gd name="T6" fmla="*/ 1724 w 2736"/>
                      <a:gd name="T7" fmla="*/ 15 h 504"/>
                      <a:gd name="T8" fmla="*/ 1714 w 2736"/>
                      <a:gd name="T9" fmla="*/ 64 h 504"/>
                      <a:gd name="T10" fmla="*/ 1112 w 2736"/>
                      <a:gd name="T11" fmla="*/ 64 h 504"/>
                      <a:gd name="T12" fmla="*/ 412 w 2736"/>
                      <a:gd name="T13" fmla="*/ 181 h 504"/>
                      <a:gd name="T14" fmla="*/ 0 w 2736"/>
                      <a:gd name="T15" fmla="*/ 312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27" name="Freeform 102"/>
                  <p:cNvSpPr>
                    <a:spLocks/>
                  </p:cNvSpPr>
                  <p:nvPr/>
                </p:nvSpPr>
                <p:spPr bwMode="hidden">
                  <a:xfrm rot="3144576">
                    <a:off x="3751" y="3436"/>
                    <a:ext cx="925" cy="490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54 w 1769"/>
                      <a:gd name="T3" fmla="*/ 35 h 791"/>
                      <a:gd name="T4" fmla="*/ 605 w 1769"/>
                      <a:gd name="T5" fmla="*/ 124 h 791"/>
                      <a:gd name="T6" fmla="*/ 842 w 1769"/>
                      <a:gd name="T7" fmla="*/ 268 h 791"/>
                      <a:gd name="T8" fmla="*/ 918 w 1769"/>
                      <a:gd name="T9" fmla="*/ 377 h 791"/>
                      <a:gd name="T10" fmla="*/ 883 w 1769"/>
                      <a:gd name="T11" fmla="*/ 488 h 791"/>
                      <a:gd name="T12" fmla="*/ 831 w 1769"/>
                      <a:gd name="T13" fmla="*/ 392 h 791"/>
                      <a:gd name="T14" fmla="*/ 726 w 1769"/>
                      <a:gd name="T15" fmla="*/ 281 h 791"/>
                      <a:gd name="T16" fmla="*/ 580 w 1769"/>
                      <a:gd name="T17" fmla="*/ 183 h 791"/>
                      <a:gd name="T18" fmla="*/ 304 w 1769"/>
                      <a:gd name="T19" fmla="*/ 94 h 791"/>
                      <a:gd name="T20" fmla="*/ 0 w 1769"/>
                      <a:gd name="T21" fmla="*/ 47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14" name="Group 103"/>
                <p:cNvGrpSpPr>
                  <a:grpSpLocks/>
                </p:cNvGrpSpPr>
                <p:nvPr/>
              </p:nvGrpSpPr>
              <p:grpSpPr bwMode="auto">
                <a:xfrm>
                  <a:off x="4391" y="721"/>
                  <a:ext cx="347" cy="951"/>
                  <a:chOff x="3181" y="1866"/>
                  <a:chExt cx="883" cy="2426"/>
                </a:xfrm>
              </p:grpSpPr>
              <p:sp>
                <p:nvSpPr>
                  <p:cNvPr id="2124" name="Freeform 104"/>
                  <p:cNvSpPr>
                    <a:spLocks/>
                  </p:cNvSpPr>
                  <p:nvPr/>
                </p:nvSpPr>
                <p:spPr bwMode="hidden">
                  <a:xfrm rot="3745735">
                    <a:off x="2506" y="2541"/>
                    <a:ext cx="1650" cy="299"/>
                  </a:xfrm>
                  <a:custGeom>
                    <a:avLst/>
                    <a:gdLst>
                      <a:gd name="T0" fmla="*/ 0 w 2736"/>
                      <a:gd name="T1" fmla="*/ 299 h 504"/>
                      <a:gd name="T2" fmla="*/ 521 w 2736"/>
                      <a:gd name="T3" fmla="*/ 100 h 504"/>
                      <a:gd name="T4" fmla="*/ 1071 w 2736"/>
                      <a:gd name="T5" fmla="*/ 14 h 504"/>
                      <a:gd name="T6" fmla="*/ 1650 w 2736"/>
                      <a:gd name="T7" fmla="*/ 14 h 504"/>
                      <a:gd name="T8" fmla="*/ 1640 w 2736"/>
                      <a:gd name="T9" fmla="*/ 61 h 504"/>
                      <a:gd name="T10" fmla="*/ 1064 w 2736"/>
                      <a:gd name="T11" fmla="*/ 61 h 504"/>
                      <a:gd name="T12" fmla="*/ 394 w 2736"/>
                      <a:gd name="T13" fmla="*/ 173 h 504"/>
                      <a:gd name="T14" fmla="*/ 0 w 2736"/>
                      <a:gd name="T15" fmla="*/ 299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25" name="Freeform 105"/>
                  <p:cNvSpPr>
                    <a:spLocks/>
                  </p:cNvSpPr>
                  <p:nvPr/>
                </p:nvSpPr>
                <p:spPr bwMode="hidden">
                  <a:xfrm rot="3745735">
                    <a:off x="3387" y="3615"/>
                    <a:ext cx="885" cy="469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43 w 1769"/>
                      <a:gd name="T3" fmla="*/ 33 h 791"/>
                      <a:gd name="T4" fmla="*/ 579 w 1769"/>
                      <a:gd name="T5" fmla="*/ 119 h 791"/>
                      <a:gd name="T6" fmla="*/ 806 w 1769"/>
                      <a:gd name="T7" fmla="*/ 256 h 791"/>
                      <a:gd name="T8" fmla="*/ 878 w 1769"/>
                      <a:gd name="T9" fmla="*/ 361 h 791"/>
                      <a:gd name="T10" fmla="*/ 845 w 1769"/>
                      <a:gd name="T11" fmla="*/ 467 h 791"/>
                      <a:gd name="T12" fmla="*/ 795 w 1769"/>
                      <a:gd name="T13" fmla="*/ 375 h 791"/>
                      <a:gd name="T14" fmla="*/ 695 w 1769"/>
                      <a:gd name="T15" fmla="*/ 269 h 791"/>
                      <a:gd name="T16" fmla="*/ 555 w 1769"/>
                      <a:gd name="T17" fmla="*/ 176 h 791"/>
                      <a:gd name="T18" fmla="*/ 291 w 1769"/>
                      <a:gd name="T19" fmla="*/ 90 h 791"/>
                      <a:gd name="T20" fmla="*/ 0 w 1769"/>
                      <a:gd name="T21" fmla="*/ 45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15" name="Group 106"/>
                <p:cNvGrpSpPr>
                  <a:grpSpLocks/>
                </p:cNvGrpSpPr>
                <p:nvPr/>
              </p:nvGrpSpPr>
              <p:grpSpPr bwMode="auto">
                <a:xfrm>
                  <a:off x="4323" y="767"/>
                  <a:ext cx="243" cy="935"/>
                  <a:chOff x="3006" y="1983"/>
                  <a:chExt cx="619" cy="2386"/>
                </a:xfrm>
              </p:grpSpPr>
              <p:sp>
                <p:nvSpPr>
                  <p:cNvPr id="2122" name="Freeform 107"/>
                  <p:cNvSpPr>
                    <a:spLocks/>
                  </p:cNvSpPr>
                  <p:nvPr/>
                </p:nvSpPr>
                <p:spPr bwMode="hidden">
                  <a:xfrm rot="4286818">
                    <a:off x="2328" y="2661"/>
                    <a:ext cx="1601" cy="246"/>
                  </a:xfrm>
                  <a:custGeom>
                    <a:avLst/>
                    <a:gdLst>
                      <a:gd name="T0" fmla="*/ 0 w 2736"/>
                      <a:gd name="T1" fmla="*/ 246 h 504"/>
                      <a:gd name="T2" fmla="*/ 506 w 2736"/>
                      <a:gd name="T3" fmla="*/ 82 h 504"/>
                      <a:gd name="T4" fmla="*/ 1039 w 2736"/>
                      <a:gd name="T5" fmla="*/ 12 h 504"/>
                      <a:gd name="T6" fmla="*/ 1601 w 2736"/>
                      <a:gd name="T7" fmla="*/ 12 h 504"/>
                      <a:gd name="T8" fmla="*/ 1592 w 2736"/>
                      <a:gd name="T9" fmla="*/ 50 h 504"/>
                      <a:gd name="T10" fmla="*/ 1032 w 2736"/>
                      <a:gd name="T11" fmla="*/ 50 h 504"/>
                      <a:gd name="T12" fmla="*/ 383 w 2736"/>
                      <a:gd name="T13" fmla="*/ 143 h 504"/>
                      <a:gd name="T14" fmla="*/ 0 w 2736"/>
                      <a:gd name="T15" fmla="*/ 246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23" name="Freeform 108"/>
                  <p:cNvSpPr>
                    <a:spLocks/>
                  </p:cNvSpPr>
                  <p:nvPr/>
                </p:nvSpPr>
                <p:spPr bwMode="hidden">
                  <a:xfrm rot="4286818">
                    <a:off x="3002" y="3747"/>
                    <a:ext cx="859" cy="386"/>
                  </a:xfrm>
                  <a:custGeom>
                    <a:avLst/>
                    <a:gdLst>
                      <a:gd name="T0" fmla="*/ 2 w 1769"/>
                      <a:gd name="T1" fmla="*/ 4 h 791"/>
                      <a:gd name="T2" fmla="*/ 236 w 1769"/>
                      <a:gd name="T3" fmla="*/ 27 h 791"/>
                      <a:gd name="T4" fmla="*/ 562 w 1769"/>
                      <a:gd name="T5" fmla="*/ 98 h 791"/>
                      <a:gd name="T6" fmla="*/ 782 w 1769"/>
                      <a:gd name="T7" fmla="*/ 211 h 791"/>
                      <a:gd name="T8" fmla="*/ 853 w 1769"/>
                      <a:gd name="T9" fmla="*/ 297 h 791"/>
                      <a:gd name="T10" fmla="*/ 820 w 1769"/>
                      <a:gd name="T11" fmla="*/ 384 h 791"/>
                      <a:gd name="T12" fmla="*/ 772 w 1769"/>
                      <a:gd name="T13" fmla="*/ 308 h 791"/>
                      <a:gd name="T14" fmla="*/ 674 w 1769"/>
                      <a:gd name="T15" fmla="*/ 222 h 791"/>
                      <a:gd name="T16" fmla="*/ 539 w 1769"/>
                      <a:gd name="T17" fmla="*/ 144 h 791"/>
                      <a:gd name="T18" fmla="*/ 282 w 1769"/>
                      <a:gd name="T19" fmla="*/ 74 h 791"/>
                      <a:gd name="T20" fmla="*/ 0 w 1769"/>
                      <a:gd name="T21" fmla="*/ 37 h 791"/>
                      <a:gd name="T22" fmla="*/ 2 w 1769"/>
                      <a:gd name="T23" fmla="*/ 4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16" name="Group 109"/>
                <p:cNvGrpSpPr>
                  <a:grpSpLocks/>
                </p:cNvGrpSpPr>
                <p:nvPr/>
              </p:nvGrpSpPr>
              <p:grpSpPr bwMode="auto">
                <a:xfrm>
                  <a:off x="4249" y="813"/>
                  <a:ext cx="159" cy="870"/>
                  <a:chOff x="2819" y="2101"/>
                  <a:chExt cx="405" cy="2219"/>
                </a:xfrm>
              </p:grpSpPr>
              <p:sp>
                <p:nvSpPr>
                  <p:cNvPr id="2120" name="Freeform 110"/>
                  <p:cNvSpPr>
                    <a:spLocks/>
                  </p:cNvSpPr>
                  <p:nvPr/>
                </p:nvSpPr>
                <p:spPr bwMode="hidden">
                  <a:xfrm rot="4898956">
                    <a:off x="2206" y="2714"/>
                    <a:ext cx="1471" cy="246"/>
                  </a:xfrm>
                  <a:custGeom>
                    <a:avLst/>
                    <a:gdLst>
                      <a:gd name="T0" fmla="*/ 0 w 2736"/>
                      <a:gd name="T1" fmla="*/ 246 h 504"/>
                      <a:gd name="T2" fmla="*/ 465 w 2736"/>
                      <a:gd name="T3" fmla="*/ 82 h 504"/>
                      <a:gd name="T4" fmla="*/ 955 w 2736"/>
                      <a:gd name="T5" fmla="*/ 12 h 504"/>
                      <a:gd name="T6" fmla="*/ 1471 w 2736"/>
                      <a:gd name="T7" fmla="*/ 12 h 504"/>
                      <a:gd name="T8" fmla="*/ 1462 w 2736"/>
                      <a:gd name="T9" fmla="*/ 50 h 504"/>
                      <a:gd name="T10" fmla="*/ 948 w 2736"/>
                      <a:gd name="T11" fmla="*/ 50 h 504"/>
                      <a:gd name="T12" fmla="*/ 352 w 2736"/>
                      <a:gd name="T13" fmla="*/ 143 h 504"/>
                      <a:gd name="T14" fmla="*/ 0 w 2736"/>
                      <a:gd name="T15" fmla="*/ 246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21" name="Freeform 111"/>
                  <p:cNvSpPr>
                    <a:spLocks/>
                  </p:cNvSpPr>
                  <p:nvPr/>
                </p:nvSpPr>
                <p:spPr bwMode="hidden">
                  <a:xfrm rot="4898956">
                    <a:off x="2636" y="3732"/>
                    <a:ext cx="790" cy="386"/>
                  </a:xfrm>
                  <a:custGeom>
                    <a:avLst/>
                    <a:gdLst>
                      <a:gd name="T0" fmla="*/ 2 w 1769"/>
                      <a:gd name="T1" fmla="*/ 4 h 791"/>
                      <a:gd name="T2" fmla="*/ 217 w 1769"/>
                      <a:gd name="T3" fmla="*/ 27 h 791"/>
                      <a:gd name="T4" fmla="*/ 517 w 1769"/>
                      <a:gd name="T5" fmla="*/ 98 h 791"/>
                      <a:gd name="T6" fmla="*/ 719 w 1769"/>
                      <a:gd name="T7" fmla="*/ 211 h 791"/>
                      <a:gd name="T8" fmla="*/ 784 w 1769"/>
                      <a:gd name="T9" fmla="*/ 297 h 791"/>
                      <a:gd name="T10" fmla="*/ 754 w 1769"/>
                      <a:gd name="T11" fmla="*/ 384 h 791"/>
                      <a:gd name="T12" fmla="*/ 710 w 1769"/>
                      <a:gd name="T13" fmla="*/ 308 h 791"/>
                      <a:gd name="T14" fmla="*/ 620 w 1769"/>
                      <a:gd name="T15" fmla="*/ 222 h 791"/>
                      <a:gd name="T16" fmla="*/ 495 w 1769"/>
                      <a:gd name="T17" fmla="*/ 144 h 791"/>
                      <a:gd name="T18" fmla="*/ 259 w 1769"/>
                      <a:gd name="T19" fmla="*/ 74 h 791"/>
                      <a:gd name="T20" fmla="*/ 0 w 1769"/>
                      <a:gd name="T21" fmla="*/ 37 h 791"/>
                      <a:gd name="T22" fmla="*/ 2 w 1769"/>
                      <a:gd name="T23" fmla="*/ 4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17" name="Group 112"/>
                <p:cNvGrpSpPr>
                  <a:grpSpLocks/>
                </p:cNvGrpSpPr>
                <p:nvPr/>
              </p:nvGrpSpPr>
              <p:grpSpPr bwMode="auto">
                <a:xfrm>
                  <a:off x="4045" y="826"/>
                  <a:ext cx="167" cy="857"/>
                  <a:chOff x="2287" y="2135"/>
                  <a:chExt cx="426" cy="2185"/>
                </a:xfrm>
              </p:grpSpPr>
              <p:sp>
                <p:nvSpPr>
                  <p:cNvPr id="2118" name="Freeform 113"/>
                  <p:cNvSpPr>
                    <a:spLocks/>
                  </p:cNvSpPr>
                  <p:nvPr/>
                </p:nvSpPr>
                <p:spPr bwMode="hidden">
                  <a:xfrm rot="5755659">
                    <a:off x="1900" y="2760"/>
                    <a:ext cx="1437" cy="188"/>
                  </a:xfrm>
                  <a:custGeom>
                    <a:avLst/>
                    <a:gdLst>
                      <a:gd name="T0" fmla="*/ 0 w 2736"/>
                      <a:gd name="T1" fmla="*/ 188 h 504"/>
                      <a:gd name="T2" fmla="*/ 454 w 2736"/>
                      <a:gd name="T3" fmla="*/ 63 h 504"/>
                      <a:gd name="T4" fmla="*/ 933 w 2736"/>
                      <a:gd name="T5" fmla="*/ 9 h 504"/>
                      <a:gd name="T6" fmla="*/ 1437 w 2736"/>
                      <a:gd name="T7" fmla="*/ 9 h 504"/>
                      <a:gd name="T8" fmla="*/ 1429 w 2736"/>
                      <a:gd name="T9" fmla="*/ 38 h 504"/>
                      <a:gd name="T10" fmla="*/ 926 w 2736"/>
                      <a:gd name="T11" fmla="*/ 38 h 504"/>
                      <a:gd name="T12" fmla="*/ 343 w 2736"/>
                      <a:gd name="T13" fmla="*/ 109 h 504"/>
                      <a:gd name="T14" fmla="*/ 0 w 2736"/>
                      <a:gd name="T15" fmla="*/ 188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19" name="Freeform 114"/>
                  <p:cNvSpPr>
                    <a:spLocks/>
                  </p:cNvSpPr>
                  <p:nvPr/>
                </p:nvSpPr>
                <p:spPr bwMode="hidden">
                  <a:xfrm rot="5755659">
                    <a:off x="2049" y="3787"/>
                    <a:ext cx="771" cy="295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211 w 1769"/>
                      <a:gd name="T3" fmla="*/ 21 h 791"/>
                      <a:gd name="T4" fmla="*/ 504 w 1769"/>
                      <a:gd name="T5" fmla="*/ 75 h 791"/>
                      <a:gd name="T6" fmla="*/ 702 w 1769"/>
                      <a:gd name="T7" fmla="*/ 161 h 791"/>
                      <a:gd name="T8" fmla="*/ 765 w 1769"/>
                      <a:gd name="T9" fmla="*/ 227 h 791"/>
                      <a:gd name="T10" fmla="*/ 736 w 1769"/>
                      <a:gd name="T11" fmla="*/ 294 h 791"/>
                      <a:gd name="T12" fmla="*/ 693 w 1769"/>
                      <a:gd name="T13" fmla="*/ 236 h 791"/>
                      <a:gd name="T14" fmla="*/ 605 w 1769"/>
                      <a:gd name="T15" fmla="*/ 169 h 791"/>
                      <a:gd name="T16" fmla="*/ 483 w 1769"/>
                      <a:gd name="T17" fmla="*/ 110 h 791"/>
                      <a:gd name="T18" fmla="*/ 253 w 1769"/>
                      <a:gd name="T19" fmla="*/ 57 h 791"/>
                      <a:gd name="T20" fmla="*/ 0 w 1769"/>
                      <a:gd name="T21" fmla="*/ 28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062" name="Freeform 115"/>
              <p:cNvSpPr>
                <a:spLocks/>
              </p:cNvSpPr>
              <p:nvPr/>
            </p:nvSpPr>
            <p:spPr bwMode="hidden">
              <a:xfrm flipH="1">
                <a:off x="3873" y="934"/>
                <a:ext cx="191" cy="580"/>
              </a:xfrm>
              <a:custGeom>
                <a:avLst/>
                <a:gdLst>
                  <a:gd name="T0" fmla="*/ 0 w 776"/>
                  <a:gd name="T1" fmla="*/ 16 h 2368"/>
                  <a:gd name="T2" fmla="*/ 59 w 776"/>
                  <a:gd name="T3" fmla="*/ 4 h 2368"/>
                  <a:gd name="T4" fmla="*/ 24 w 776"/>
                  <a:gd name="T5" fmla="*/ 39 h 2368"/>
                  <a:gd name="T6" fmla="*/ 83 w 776"/>
                  <a:gd name="T7" fmla="*/ 39 h 2368"/>
                  <a:gd name="T8" fmla="*/ 47 w 776"/>
                  <a:gd name="T9" fmla="*/ 74 h 2368"/>
                  <a:gd name="T10" fmla="*/ 95 w 776"/>
                  <a:gd name="T11" fmla="*/ 86 h 2368"/>
                  <a:gd name="T12" fmla="*/ 71 w 776"/>
                  <a:gd name="T13" fmla="*/ 110 h 2368"/>
                  <a:gd name="T14" fmla="*/ 118 w 776"/>
                  <a:gd name="T15" fmla="*/ 121 h 2368"/>
                  <a:gd name="T16" fmla="*/ 95 w 776"/>
                  <a:gd name="T17" fmla="*/ 145 h 2368"/>
                  <a:gd name="T18" fmla="*/ 130 w 776"/>
                  <a:gd name="T19" fmla="*/ 157 h 2368"/>
                  <a:gd name="T20" fmla="*/ 118 w 776"/>
                  <a:gd name="T21" fmla="*/ 180 h 2368"/>
                  <a:gd name="T22" fmla="*/ 142 w 776"/>
                  <a:gd name="T23" fmla="*/ 204 h 2368"/>
                  <a:gd name="T24" fmla="*/ 142 w 776"/>
                  <a:gd name="T25" fmla="*/ 227 h 2368"/>
                  <a:gd name="T26" fmla="*/ 165 w 776"/>
                  <a:gd name="T27" fmla="*/ 263 h 2368"/>
                  <a:gd name="T28" fmla="*/ 154 w 776"/>
                  <a:gd name="T29" fmla="*/ 298 h 2368"/>
                  <a:gd name="T30" fmla="*/ 177 w 776"/>
                  <a:gd name="T31" fmla="*/ 321 h 2368"/>
                  <a:gd name="T32" fmla="*/ 165 w 776"/>
                  <a:gd name="T33" fmla="*/ 357 h 2368"/>
                  <a:gd name="T34" fmla="*/ 177 w 776"/>
                  <a:gd name="T35" fmla="*/ 392 h 2368"/>
                  <a:gd name="T36" fmla="*/ 165 w 776"/>
                  <a:gd name="T37" fmla="*/ 415 h 2368"/>
                  <a:gd name="T38" fmla="*/ 189 w 776"/>
                  <a:gd name="T39" fmla="*/ 451 h 2368"/>
                  <a:gd name="T40" fmla="*/ 177 w 776"/>
                  <a:gd name="T41" fmla="*/ 486 h 2368"/>
                  <a:gd name="T42" fmla="*/ 189 w 776"/>
                  <a:gd name="T43" fmla="*/ 533 h 2368"/>
                  <a:gd name="T44" fmla="*/ 177 w 776"/>
                  <a:gd name="T45" fmla="*/ 545 h 2368"/>
                  <a:gd name="T46" fmla="*/ 189 w 776"/>
                  <a:gd name="T47" fmla="*/ 580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3" name="Arc 116"/>
              <p:cNvSpPr>
                <a:spLocks/>
              </p:cNvSpPr>
              <p:nvPr/>
            </p:nvSpPr>
            <p:spPr bwMode="hidden">
              <a:xfrm flipH="1">
                <a:off x="3528" y="726"/>
                <a:ext cx="833" cy="903"/>
              </a:xfrm>
              <a:custGeom>
                <a:avLst/>
                <a:gdLst>
                  <a:gd name="T0" fmla="*/ 211 w 21600"/>
                  <a:gd name="T1" fmla="*/ 0 h 21602"/>
                  <a:gd name="T2" fmla="*/ 833 w 21600"/>
                  <a:gd name="T3" fmla="*/ 903 h 21602"/>
                  <a:gd name="T4" fmla="*/ 0 w 21600"/>
                  <a:gd name="T5" fmla="*/ 874 h 2160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lnTo>
                      <a:pt x="5466" y="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4" name="Arc 117"/>
              <p:cNvSpPr>
                <a:spLocks/>
              </p:cNvSpPr>
              <p:nvPr/>
            </p:nvSpPr>
            <p:spPr bwMode="hidden">
              <a:xfrm flipV="1">
                <a:off x="4278" y="179"/>
                <a:ext cx="1007" cy="802"/>
              </a:xfrm>
              <a:custGeom>
                <a:avLst/>
                <a:gdLst>
                  <a:gd name="T0" fmla="*/ 1007 w 36729"/>
                  <a:gd name="T1" fmla="*/ 388 h 21600"/>
                  <a:gd name="T2" fmla="*/ 0 w 36729"/>
                  <a:gd name="T3" fmla="*/ 453 h 21600"/>
                  <a:gd name="T4" fmla="*/ 489 w 3672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729" h="21600" fill="none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</a:path>
                  <a:path w="36729" h="21600" stroke="0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  <a:lnTo>
                      <a:pt x="17826" y="0"/>
                    </a:lnTo>
                    <a:lnTo>
                      <a:pt x="36729" y="10451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5" name="Arc 118"/>
              <p:cNvSpPr>
                <a:spLocks/>
              </p:cNvSpPr>
              <p:nvPr/>
            </p:nvSpPr>
            <p:spPr bwMode="hidden">
              <a:xfrm flipH="1">
                <a:off x="3612" y="580"/>
                <a:ext cx="487" cy="933"/>
              </a:xfrm>
              <a:custGeom>
                <a:avLst/>
                <a:gdLst>
                  <a:gd name="T0" fmla="*/ 0 w 28940"/>
                  <a:gd name="T1" fmla="*/ 54 h 22305"/>
                  <a:gd name="T2" fmla="*/ 487 w 28940"/>
                  <a:gd name="T3" fmla="*/ 933 h 22305"/>
                  <a:gd name="T4" fmla="*/ 124 w 28940"/>
                  <a:gd name="T5" fmla="*/ 9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lnTo>
                      <a:pt x="0" y="1285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6" name="Arc 119"/>
              <p:cNvSpPr>
                <a:spLocks/>
              </p:cNvSpPr>
              <p:nvPr/>
            </p:nvSpPr>
            <p:spPr bwMode="hidden">
              <a:xfrm flipH="1">
                <a:off x="3267" y="628"/>
                <a:ext cx="791" cy="932"/>
              </a:xfrm>
              <a:custGeom>
                <a:avLst/>
                <a:gdLst>
                  <a:gd name="T0" fmla="*/ 0 w 30473"/>
                  <a:gd name="T1" fmla="*/ 80 h 22305"/>
                  <a:gd name="T2" fmla="*/ 791 w 30473"/>
                  <a:gd name="T3" fmla="*/ 932 h 22305"/>
                  <a:gd name="T4" fmla="*/ 230 w 30473"/>
                  <a:gd name="T5" fmla="*/ 903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0473" h="22305" fill="none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</a:path>
                  <a:path w="30473" h="22305" stroke="0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  <a:lnTo>
                      <a:pt x="8873" y="21600"/>
                    </a:lnTo>
                    <a:lnTo>
                      <a:pt x="-1" y="1906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7" name="Arc 120"/>
              <p:cNvSpPr>
                <a:spLocks/>
              </p:cNvSpPr>
              <p:nvPr/>
            </p:nvSpPr>
            <p:spPr bwMode="hidden">
              <a:xfrm flipH="1">
                <a:off x="3197" y="458"/>
                <a:ext cx="932" cy="933"/>
              </a:xfrm>
              <a:custGeom>
                <a:avLst/>
                <a:gdLst>
                  <a:gd name="T0" fmla="*/ 0 w 34455"/>
                  <a:gd name="T1" fmla="*/ 177 h 22305"/>
                  <a:gd name="T2" fmla="*/ 932 w 34455"/>
                  <a:gd name="T3" fmla="*/ 933 h 22305"/>
                  <a:gd name="T4" fmla="*/ 348 w 34455"/>
                  <a:gd name="T5" fmla="*/ 9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lnTo>
                      <a:pt x="0" y="4241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8" name="Arc 121"/>
              <p:cNvSpPr>
                <a:spLocks/>
              </p:cNvSpPr>
              <p:nvPr/>
            </p:nvSpPr>
            <p:spPr bwMode="hidden">
              <a:xfrm>
                <a:off x="4229" y="589"/>
                <a:ext cx="149" cy="933"/>
              </a:xfrm>
              <a:custGeom>
                <a:avLst/>
                <a:gdLst>
                  <a:gd name="T0" fmla="*/ 0 w 34812"/>
                  <a:gd name="T1" fmla="*/ 189 h 22305"/>
                  <a:gd name="T2" fmla="*/ 149 w 34812"/>
                  <a:gd name="T3" fmla="*/ 933 h 22305"/>
                  <a:gd name="T4" fmla="*/ 57 w 34812"/>
                  <a:gd name="T5" fmla="*/ 9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lnTo>
                      <a:pt x="-1" y="4511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9" name="Arc 122"/>
              <p:cNvSpPr>
                <a:spLocks/>
              </p:cNvSpPr>
              <p:nvPr/>
            </p:nvSpPr>
            <p:spPr bwMode="hidden">
              <a:xfrm>
                <a:off x="4268" y="585"/>
                <a:ext cx="394" cy="933"/>
              </a:xfrm>
              <a:custGeom>
                <a:avLst/>
                <a:gdLst>
                  <a:gd name="T0" fmla="*/ 0 w 34812"/>
                  <a:gd name="T1" fmla="*/ 189 h 22305"/>
                  <a:gd name="T2" fmla="*/ 394 w 34812"/>
                  <a:gd name="T3" fmla="*/ 933 h 22305"/>
                  <a:gd name="T4" fmla="*/ 150 w 34812"/>
                  <a:gd name="T5" fmla="*/ 9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lnTo>
                      <a:pt x="-1" y="4511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0" name="Arc 123"/>
              <p:cNvSpPr>
                <a:spLocks/>
              </p:cNvSpPr>
              <p:nvPr/>
            </p:nvSpPr>
            <p:spPr bwMode="hidden">
              <a:xfrm>
                <a:off x="4303" y="463"/>
                <a:ext cx="559" cy="933"/>
              </a:xfrm>
              <a:custGeom>
                <a:avLst/>
                <a:gdLst>
                  <a:gd name="T0" fmla="*/ 0 w 34812"/>
                  <a:gd name="T1" fmla="*/ 189 h 22305"/>
                  <a:gd name="T2" fmla="*/ 559 w 34812"/>
                  <a:gd name="T3" fmla="*/ 933 h 22305"/>
                  <a:gd name="T4" fmla="*/ 212 w 34812"/>
                  <a:gd name="T5" fmla="*/ 9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lnTo>
                      <a:pt x="-1" y="4511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1" name="Freeform 124"/>
              <p:cNvSpPr>
                <a:spLocks/>
              </p:cNvSpPr>
              <p:nvPr/>
            </p:nvSpPr>
            <p:spPr bwMode="hidden">
              <a:xfrm>
                <a:off x="4410" y="1033"/>
                <a:ext cx="190" cy="580"/>
              </a:xfrm>
              <a:custGeom>
                <a:avLst/>
                <a:gdLst>
                  <a:gd name="T0" fmla="*/ 0 w 776"/>
                  <a:gd name="T1" fmla="*/ 16 h 2368"/>
                  <a:gd name="T2" fmla="*/ 59 w 776"/>
                  <a:gd name="T3" fmla="*/ 4 h 2368"/>
                  <a:gd name="T4" fmla="*/ 24 w 776"/>
                  <a:gd name="T5" fmla="*/ 39 h 2368"/>
                  <a:gd name="T6" fmla="*/ 82 w 776"/>
                  <a:gd name="T7" fmla="*/ 39 h 2368"/>
                  <a:gd name="T8" fmla="*/ 47 w 776"/>
                  <a:gd name="T9" fmla="*/ 74 h 2368"/>
                  <a:gd name="T10" fmla="*/ 94 w 776"/>
                  <a:gd name="T11" fmla="*/ 86 h 2368"/>
                  <a:gd name="T12" fmla="*/ 71 w 776"/>
                  <a:gd name="T13" fmla="*/ 110 h 2368"/>
                  <a:gd name="T14" fmla="*/ 118 w 776"/>
                  <a:gd name="T15" fmla="*/ 121 h 2368"/>
                  <a:gd name="T16" fmla="*/ 94 w 776"/>
                  <a:gd name="T17" fmla="*/ 145 h 2368"/>
                  <a:gd name="T18" fmla="*/ 129 w 776"/>
                  <a:gd name="T19" fmla="*/ 157 h 2368"/>
                  <a:gd name="T20" fmla="*/ 118 w 776"/>
                  <a:gd name="T21" fmla="*/ 180 h 2368"/>
                  <a:gd name="T22" fmla="*/ 141 w 776"/>
                  <a:gd name="T23" fmla="*/ 204 h 2368"/>
                  <a:gd name="T24" fmla="*/ 141 w 776"/>
                  <a:gd name="T25" fmla="*/ 227 h 2368"/>
                  <a:gd name="T26" fmla="*/ 165 w 776"/>
                  <a:gd name="T27" fmla="*/ 263 h 2368"/>
                  <a:gd name="T28" fmla="*/ 153 w 776"/>
                  <a:gd name="T29" fmla="*/ 298 h 2368"/>
                  <a:gd name="T30" fmla="*/ 176 w 776"/>
                  <a:gd name="T31" fmla="*/ 321 h 2368"/>
                  <a:gd name="T32" fmla="*/ 165 w 776"/>
                  <a:gd name="T33" fmla="*/ 357 h 2368"/>
                  <a:gd name="T34" fmla="*/ 176 w 776"/>
                  <a:gd name="T35" fmla="*/ 392 h 2368"/>
                  <a:gd name="T36" fmla="*/ 165 w 776"/>
                  <a:gd name="T37" fmla="*/ 415 h 2368"/>
                  <a:gd name="T38" fmla="*/ 188 w 776"/>
                  <a:gd name="T39" fmla="*/ 451 h 2368"/>
                  <a:gd name="T40" fmla="*/ 176 w 776"/>
                  <a:gd name="T41" fmla="*/ 486 h 2368"/>
                  <a:gd name="T42" fmla="*/ 188 w 776"/>
                  <a:gd name="T43" fmla="*/ 533 h 2368"/>
                  <a:gd name="T44" fmla="*/ 176 w 776"/>
                  <a:gd name="T45" fmla="*/ 545 h 2368"/>
                  <a:gd name="T46" fmla="*/ 188 w 776"/>
                  <a:gd name="T47" fmla="*/ 580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2" name="Freeform 125"/>
              <p:cNvSpPr>
                <a:spLocks/>
              </p:cNvSpPr>
              <p:nvPr/>
            </p:nvSpPr>
            <p:spPr bwMode="hidden">
              <a:xfrm rot="19660755" flipV="1">
                <a:off x="4114" y="843"/>
                <a:ext cx="173" cy="328"/>
              </a:xfrm>
              <a:custGeom>
                <a:avLst/>
                <a:gdLst>
                  <a:gd name="T0" fmla="*/ 0 w 776"/>
                  <a:gd name="T1" fmla="*/ 9 h 2368"/>
                  <a:gd name="T2" fmla="*/ 54 w 776"/>
                  <a:gd name="T3" fmla="*/ 2 h 2368"/>
                  <a:gd name="T4" fmla="*/ 21 w 776"/>
                  <a:gd name="T5" fmla="*/ 22 h 2368"/>
                  <a:gd name="T6" fmla="*/ 75 w 776"/>
                  <a:gd name="T7" fmla="*/ 22 h 2368"/>
                  <a:gd name="T8" fmla="*/ 43 w 776"/>
                  <a:gd name="T9" fmla="*/ 42 h 2368"/>
                  <a:gd name="T10" fmla="*/ 86 w 776"/>
                  <a:gd name="T11" fmla="*/ 49 h 2368"/>
                  <a:gd name="T12" fmla="*/ 64 w 776"/>
                  <a:gd name="T13" fmla="*/ 62 h 2368"/>
                  <a:gd name="T14" fmla="*/ 107 w 776"/>
                  <a:gd name="T15" fmla="*/ 69 h 2368"/>
                  <a:gd name="T16" fmla="*/ 86 w 776"/>
                  <a:gd name="T17" fmla="*/ 82 h 2368"/>
                  <a:gd name="T18" fmla="*/ 118 w 776"/>
                  <a:gd name="T19" fmla="*/ 89 h 2368"/>
                  <a:gd name="T20" fmla="*/ 107 w 776"/>
                  <a:gd name="T21" fmla="*/ 102 h 2368"/>
                  <a:gd name="T22" fmla="*/ 128 w 776"/>
                  <a:gd name="T23" fmla="*/ 115 h 2368"/>
                  <a:gd name="T24" fmla="*/ 128 w 776"/>
                  <a:gd name="T25" fmla="*/ 129 h 2368"/>
                  <a:gd name="T26" fmla="*/ 150 w 776"/>
                  <a:gd name="T27" fmla="*/ 148 h 2368"/>
                  <a:gd name="T28" fmla="*/ 139 w 776"/>
                  <a:gd name="T29" fmla="*/ 168 h 2368"/>
                  <a:gd name="T30" fmla="*/ 161 w 776"/>
                  <a:gd name="T31" fmla="*/ 182 h 2368"/>
                  <a:gd name="T32" fmla="*/ 150 w 776"/>
                  <a:gd name="T33" fmla="*/ 202 h 2368"/>
                  <a:gd name="T34" fmla="*/ 161 w 776"/>
                  <a:gd name="T35" fmla="*/ 222 h 2368"/>
                  <a:gd name="T36" fmla="*/ 150 w 776"/>
                  <a:gd name="T37" fmla="*/ 235 h 2368"/>
                  <a:gd name="T38" fmla="*/ 171 w 776"/>
                  <a:gd name="T39" fmla="*/ 255 h 2368"/>
                  <a:gd name="T40" fmla="*/ 161 w 776"/>
                  <a:gd name="T41" fmla="*/ 275 h 2368"/>
                  <a:gd name="T42" fmla="*/ 171 w 776"/>
                  <a:gd name="T43" fmla="*/ 301 h 2368"/>
                  <a:gd name="T44" fmla="*/ 161 w 776"/>
                  <a:gd name="T45" fmla="*/ 308 h 2368"/>
                  <a:gd name="T46" fmla="*/ 171 w 776"/>
                  <a:gd name="T47" fmla="*/ 328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3" name="Arc 126"/>
              <p:cNvSpPr>
                <a:spLocks/>
              </p:cNvSpPr>
              <p:nvPr/>
            </p:nvSpPr>
            <p:spPr bwMode="hidden">
              <a:xfrm flipH="1">
                <a:off x="3144" y="319"/>
                <a:ext cx="996" cy="933"/>
              </a:xfrm>
              <a:custGeom>
                <a:avLst/>
                <a:gdLst>
                  <a:gd name="T0" fmla="*/ 0 w 36830"/>
                  <a:gd name="T1" fmla="*/ 263 h 22305"/>
                  <a:gd name="T2" fmla="*/ 996 w 36830"/>
                  <a:gd name="T3" fmla="*/ 933 h 22305"/>
                  <a:gd name="T4" fmla="*/ 412 w 36830"/>
                  <a:gd name="T5" fmla="*/ 9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830" h="22305" fill="none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</a:path>
                  <a:path w="36830" h="22305" stroke="0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  <a:lnTo>
                      <a:pt x="15230" y="21600"/>
                    </a:lnTo>
                    <a:lnTo>
                      <a:pt x="0" y="6283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4" name="Arc 127"/>
              <p:cNvSpPr>
                <a:spLocks/>
              </p:cNvSpPr>
              <p:nvPr/>
            </p:nvSpPr>
            <p:spPr bwMode="hidden">
              <a:xfrm flipH="1">
                <a:off x="3425" y="123"/>
                <a:ext cx="725" cy="903"/>
              </a:xfrm>
              <a:custGeom>
                <a:avLst/>
                <a:gdLst>
                  <a:gd name="T0" fmla="*/ 0 w 31881"/>
                  <a:gd name="T1" fmla="*/ 419 h 21600"/>
                  <a:gd name="T2" fmla="*/ 725 w 31881"/>
                  <a:gd name="T3" fmla="*/ 203 h 21600"/>
                  <a:gd name="T4" fmla="*/ 415 w 31881"/>
                  <a:gd name="T5" fmla="*/ 903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1881" h="21600" fill="none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</a:path>
                  <a:path w="31881" h="21600" stroke="0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  <a:lnTo>
                      <a:pt x="18231" y="21600"/>
                    </a:lnTo>
                    <a:lnTo>
                      <a:pt x="-1" y="10015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5" name="Arc 128"/>
              <p:cNvSpPr>
                <a:spLocks/>
              </p:cNvSpPr>
              <p:nvPr/>
            </p:nvSpPr>
            <p:spPr bwMode="hidden">
              <a:xfrm>
                <a:off x="4199" y="502"/>
                <a:ext cx="299" cy="904"/>
              </a:xfrm>
              <a:custGeom>
                <a:avLst/>
                <a:gdLst>
                  <a:gd name="T0" fmla="*/ 0 w 31146"/>
                  <a:gd name="T1" fmla="*/ 189 h 21600"/>
                  <a:gd name="T2" fmla="*/ 299 w 31146"/>
                  <a:gd name="T3" fmla="*/ 400 h 21600"/>
                  <a:gd name="T4" fmla="*/ 127 w 31146"/>
                  <a:gd name="T5" fmla="*/ 904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1146" h="21600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</a:path>
                  <a:path w="31146" h="21600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  <a:lnTo>
                      <a:pt x="13212" y="21600"/>
                    </a:lnTo>
                    <a:lnTo>
                      <a:pt x="-1" y="4511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6" name="Freeform 129"/>
              <p:cNvSpPr>
                <a:spLocks/>
              </p:cNvSpPr>
              <p:nvPr/>
            </p:nvSpPr>
            <p:spPr bwMode="hidden">
              <a:xfrm flipH="1">
                <a:off x="3307" y="982"/>
                <a:ext cx="425" cy="597"/>
              </a:xfrm>
              <a:custGeom>
                <a:avLst/>
                <a:gdLst>
                  <a:gd name="T0" fmla="*/ 0 w 776"/>
                  <a:gd name="T1" fmla="*/ 16 h 2368"/>
                  <a:gd name="T2" fmla="*/ 131 w 776"/>
                  <a:gd name="T3" fmla="*/ 4 h 2368"/>
                  <a:gd name="T4" fmla="*/ 53 w 776"/>
                  <a:gd name="T5" fmla="*/ 40 h 2368"/>
                  <a:gd name="T6" fmla="*/ 184 w 776"/>
                  <a:gd name="T7" fmla="*/ 40 h 2368"/>
                  <a:gd name="T8" fmla="*/ 105 w 776"/>
                  <a:gd name="T9" fmla="*/ 77 h 2368"/>
                  <a:gd name="T10" fmla="*/ 210 w 776"/>
                  <a:gd name="T11" fmla="*/ 89 h 2368"/>
                  <a:gd name="T12" fmla="*/ 158 w 776"/>
                  <a:gd name="T13" fmla="*/ 113 h 2368"/>
                  <a:gd name="T14" fmla="*/ 263 w 776"/>
                  <a:gd name="T15" fmla="*/ 125 h 2368"/>
                  <a:gd name="T16" fmla="*/ 210 w 776"/>
                  <a:gd name="T17" fmla="*/ 149 h 2368"/>
                  <a:gd name="T18" fmla="*/ 289 w 776"/>
                  <a:gd name="T19" fmla="*/ 161 h 2368"/>
                  <a:gd name="T20" fmla="*/ 263 w 776"/>
                  <a:gd name="T21" fmla="*/ 186 h 2368"/>
                  <a:gd name="T22" fmla="*/ 315 w 776"/>
                  <a:gd name="T23" fmla="*/ 210 h 2368"/>
                  <a:gd name="T24" fmla="*/ 315 w 776"/>
                  <a:gd name="T25" fmla="*/ 234 h 2368"/>
                  <a:gd name="T26" fmla="*/ 368 w 776"/>
                  <a:gd name="T27" fmla="*/ 270 h 2368"/>
                  <a:gd name="T28" fmla="*/ 342 w 776"/>
                  <a:gd name="T29" fmla="*/ 307 h 2368"/>
                  <a:gd name="T30" fmla="*/ 394 w 776"/>
                  <a:gd name="T31" fmla="*/ 331 h 2368"/>
                  <a:gd name="T32" fmla="*/ 368 w 776"/>
                  <a:gd name="T33" fmla="*/ 367 h 2368"/>
                  <a:gd name="T34" fmla="*/ 394 w 776"/>
                  <a:gd name="T35" fmla="*/ 403 h 2368"/>
                  <a:gd name="T36" fmla="*/ 368 w 776"/>
                  <a:gd name="T37" fmla="*/ 428 h 2368"/>
                  <a:gd name="T38" fmla="*/ 421 w 776"/>
                  <a:gd name="T39" fmla="*/ 464 h 2368"/>
                  <a:gd name="T40" fmla="*/ 394 w 776"/>
                  <a:gd name="T41" fmla="*/ 500 h 2368"/>
                  <a:gd name="T42" fmla="*/ 421 w 776"/>
                  <a:gd name="T43" fmla="*/ 549 h 2368"/>
                  <a:gd name="T44" fmla="*/ 394 w 776"/>
                  <a:gd name="T45" fmla="*/ 561 h 2368"/>
                  <a:gd name="T46" fmla="*/ 421 w 776"/>
                  <a:gd name="T47" fmla="*/ 597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7" name="Freeform 130"/>
              <p:cNvSpPr>
                <a:spLocks/>
              </p:cNvSpPr>
              <p:nvPr/>
            </p:nvSpPr>
            <p:spPr bwMode="hidden">
              <a:xfrm flipH="1">
                <a:off x="3507" y="350"/>
                <a:ext cx="273" cy="598"/>
              </a:xfrm>
              <a:custGeom>
                <a:avLst/>
                <a:gdLst>
                  <a:gd name="T0" fmla="*/ 0 w 776"/>
                  <a:gd name="T1" fmla="*/ 16 h 2368"/>
                  <a:gd name="T2" fmla="*/ 84 w 776"/>
                  <a:gd name="T3" fmla="*/ 4 h 2368"/>
                  <a:gd name="T4" fmla="*/ 34 w 776"/>
                  <a:gd name="T5" fmla="*/ 40 h 2368"/>
                  <a:gd name="T6" fmla="*/ 118 w 776"/>
                  <a:gd name="T7" fmla="*/ 40 h 2368"/>
                  <a:gd name="T8" fmla="*/ 68 w 776"/>
                  <a:gd name="T9" fmla="*/ 77 h 2368"/>
                  <a:gd name="T10" fmla="*/ 135 w 776"/>
                  <a:gd name="T11" fmla="*/ 89 h 2368"/>
                  <a:gd name="T12" fmla="*/ 101 w 776"/>
                  <a:gd name="T13" fmla="*/ 113 h 2368"/>
                  <a:gd name="T14" fmla="*/ 169 w 776"/>
                  <a:gd name="T15" fmla="*/ 125 h 2368"/>
                  <a:gd name="T16" fmla="*/ 135 w 776"/>
                  <a:gd name="T17" fmla="*/ 150 h 2368"/>
                  <a:gd name="T18" fmla="*/ 186 w 776"/>
                  <a:gd name="T19" fmla="*/ 162 h 2368"/>
                  <a:gd name="T20" fmla="*/ 169 w 776"/>
                  <a:gd name="T21" fmla="*/ 186 h 2368"/>
                  <a:gd name="T22" fmla="*/ 203 w 776"/>
                  <a:gd name="T23" fmla="*/ 210 h 2368"/>
                  <a:gd name="T24" fmla="*/ 203 w 776"/>
                  <a:gd name="T25" fmla="*/ 234 h 2368"/>
                  <a:gd name="T26" fmla="*/ 236 w 776"/>
                  <a:gd name="T27" fmla="*/ 271 h 2368"/>
                  <a:gd name="T28" fmla="*/ 220 w 776"/>
                  <a:gd name="T29" fmla="*/ 307 h 2368"/>
                  <a:gd name="T30" fmla="*/ 253 w 776"/>
                  <a:gd name="T31" fmla="*/ 331 h 2368"/>
                  <a:gd name="T32" fmla="*/ 236 w 776"/>
                  <a:gd name="T33" fmla="*/ 368 h 2368"/>
                  <a:gd name="T34" fmla="*/ 253 w 776"/>
                  <a:gd name="T35" fmla="*/ 404 h 2368"/>
                  <a:gd name="T36" fmla="*/ 236 w 776"/>
                  <a:gd name="T37" fmla="*/ 428 h 2368"/>
                  <a:gd name="T38" fmla="*/ 270 w 776"/>
                  <a:gd name="T39" fmla="*/ 465 h 2368"/>
                  <a:gd name="T40" fmla="*/ 253 w 776"/>
                  <a:gd name="T41" fmla="*/ 501 h 2368"/>
                  <a:gd name="T42" fmla="*/ 270 w 776"/>
                  <a:gd name="T43" fmla="*/ 550 h 2368"/>
                  <a:gd name="T44" fmla="*/ 253 w 776"/>
                  <a:gd name="T45" fmla="*/ 562 h 2368"/>
                  <a:gd name="T46" fmla="*/ 270 w 776"/>
                  <a:gd name="T47" fmla="*/ 598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8" name="Freeform 131"/>
              <p:cNvSpPr>
                <a:spLocks/>
              </p:cNvSpPr>
              <p:nvPr/>
            </p:nvSpPr>
            <p:spPr bwMode="hidden">
              <a:xfrm flipH="1">
                <a:off x="3821" y="172"/>
                <a:ext cx="164" cy="597"/>
              </a:xfrm>
              <a:custGeom>
                <a:avLst/>
                <a:gdLst>
                  <a:gd name="T0" fmla="*/ 0 w 776"/>
                  <a:gd name="T1" fmla="*/ 16 h 2368"/>
                  <a:gd name="T2" fmla="*/ 51 w 776"/>
                  <a:gd name="T3" fmla="*/ 4 h 2368"/>
                  <a:gd name="T4" fmla="*/ 20 w 776"/>
                  <a:gd name="T5" fmla="*/ 40 h 2368"/>
                  <a:gd name="T6" fmla="*/ 71 w 776"/>
                  <a:gd name="T7" fmla="*/ 40 h 2368"/>
                  <a:gd name="T8" fmla="*/ 41 w 776"/>
                  <a:gd name="T9" fmla="*/ 77 h 2368"/>
                  <a:gd name="T10" fmla="*/ 81 w 776"/>
                  <a:gd name="T11" fmla="*/ 89 h 2368"/>
                  <a:gd name="T12" fmla="*/ 61 w 776"/>
                  <a:gd name="T13" fmla="*/ 113 h 2368"/>
                  <a:gd name="T14" fmla="*/ 101 w 776"/>
                  <a:gd name="T15" fmla="*/ 125 h 2368"/>
                  <a:gd name="T16" fmla="*/ 81 w 776"/>
                  <a:gd name="T17" fmla="*/ 149 h 2368"/>
                  <a:gd name="T18" fmla="*/ 112 w 776"/>
                  <a:gd name="T19" fmla="*/ 161 h 2368"/>
                  <a:gd name="T20" fmla="*/ 101 w 776"/>
                  <a:gd name="T21" fmla="*/ 186 h 2368"/>
                  <a:gd name="T22" fmla="*/ 122 w 776"/>
                  <a:gd name="T23" fmla="*/ 210 h 2368"/>
                  <a:gd name="T24" fmla="*/ 122 w 776"/>
                  <a:gd name="T25" fmla="*/ 234 h 2368"/>
                  <a:gd name="T26" fmla="*/ 142 w 776"/>
                  <a:gd name="T27" fmla="*/ 270 h 2368"/>
                  <a:gd name="T28" fmla="*/ 132 w 776"/>
                  <a:gd name="T29" fmla="*/ 307 h 2368"/>
                  <a:gd name="T30" fmla="*/ 152 w 776"/>
                  <a:gd name="T31" fmla="*/ 331 h 2368"/>
                  <a:gd name="T32" fmla="*/ 142 w 776"/>
                  <a:gd name="T33" fmla="*/ 367 h 2368"/>
                  <a:gd name="T34" fmla="*/ 152 w 776"/>
                  <a:gd name="T35" fmla="*/ 403 h 2368"/>
                  <a:gd name="T36" fmla="*/ 142 w 776"/>
                  <a:gd name="T37" fmla="*/ 428 h 2368"/>
                  <a:gd name="T38" fmla="*/ 162 w 776"/>
                  <a:gd name="T39" fmla="*/ 464 h 2368"/>
                  <a:gd name="T40" fmla="*/ 152 w 776"/>
                  <a:gd name="T41" fmla="*/ 500 h 2368"/>
                  <a:gd name="T42" fmla="*/ 162 w 776"/>
                  <a:gd name="T43" fmla="*/ 549 h 2368"/>
                  <a:gd name="T44" fmla="*/ 152 w 776"/>
                  <a:gd name="T45" fmla="*/ 561 h 2368"/>
                  <a:gd name="T46" fmla="*/ 162 w 776"/>
                  <a:gd name="T47" fmla="*/ 597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9" name="Freeform 132"/>
              <p:cNvSpPr>
                <a:spLocks/>
              </p:cNvSpPr>
              <p:nvPr/>
            </p:nvSpPr>
            <p:spPr bwMode="hidden">
              <a:xfrm>
                <a:off x="4841" y="894"/>
                <a:ext cx="395" cy="628"/>
              </a:xfrm>
              <a:custGeom>
                <a:avLst/>
                <a:gdLst>
                  <a:gd name="T0" fmla="*/ 0 w 776"/>
                  <a:gd name="T1" fmla="*/ 17 h 2368"/>
                  <a:gd name="T2" fmla="*/ 122 w 776"/>
                  <a:gd name="T3" fmla="*/ 4 h 2368"/>
                  <a:gd name="T4" fmla="*/ 49 w 776"/>
                  <a:gd name="T5" fmla="*/ 42 h 2368"/>
                  <a:gd name="T6" fmla="*/ 171 w 776"/>
                  <a:gd name="T7" fmla="*/ 42 h 2368"/>
                  <a:gd name="T8" fmla="*/ 98 w 776"/>
                  <a:gd name="T9" fmla="*/ 81 h 2368"/>
                  <a:gd name="T10" fmla="*/ 195 w 776"/>
                  <a:gd name="T11" fmla="*/ 93 h 2368"/>
                  <a:gd name="T12" fmla="*/ 147 w 776"/>
                  <a:gd name="T13" fmla="*/ 119 h 2368"/>
                  <a:gd name="T14" fmla="*/ 244 w 776"/>
                  <a:gd name="T15" fmla="*/ 132 h 2368"/>
                  <a:gd name="T16" fmla="*/ 195 w 776"/>
                  <a:gd name="T17" fmla="*/ 157 h 2368"/>
                  <a:gd name="T18" fmla="*/ 269 w 776"/>
                  <a:gd name="T19" fmla="*/ 170 h 2368"/>
                  <a:gd name="T20" fmla="*/ 244 w 776"/>
                  <a:gd name="T21" fmla="*/ 195 h 2368"/>
                  <a:gd name="T22" fmla="*/ 293 w 776"/>
                  <a:gd name="T23" fmla="*/ 221 h 2368"/>
                  <a:gd name="T24" fmla="*/ 293 w 776"/>
                  <a:gd name="T25" fmla="*/ 246 h 2368"/>
                  <a:gd name="T26" fmla="*/ 342 w 776"/>
                  <a:gd name="T27" fmla="*/ 284 h 2368"/>
                  <a:gd name="T28" fmla="*/ 318 w 776"/>
                  <a:gd name="T29" fmla="*/ 322 h 2368"/>
                  <a:gd name="T30" fmla="*/ 366 w 776"/>
                  <a:gd name="T31" fmla="*/ 348 h 2368"/>
                  <a:gd name="T32" fmla="*/ 342 w 776"/>
                  <a:gd name="T33" fmla="*/ 386 h 2368"/>
                  <a:gd name="T34" fmla="*/ 366 w 776"/>
                  <a:gd name="T35" fmla="*/ 424 h 2368"/>
                  <a:gd name="T36" fmla="*/ 342 w 776"/>
                  <a:gd name="T37" fmla="*/ 450 h 2368"/>
                  <a:gd name="T38" fmla="*/ 391 w 776"/>
                  <a:gd name="T39" fmla="*/ 488 h 2368"/>
                  <a:gd name="T40" fmla="*/ 366 w 776"/>
                  <a:gd name="T41" fmla="*/ 526 h 2368"/>
                  <a:gd name="T42" fmla="*/ 391 w 776"/>
                  <a:gd name="T43" fmla="*/ 577 h 2368"/>
                  <a:gd name="T44" fmla="*/ 366 w 776"/>
                  <a:gd name="T45" fmla="*/ 590 h 2368"/>
                  <a:gd name="T46" fmla="*/ 391 w 776"/>
                  <a:gd name="T47" fmla="*/ 628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0" name="Freeform 133"/>
              <p:cNvSpPr>
                <a:spLocks/>
              </p:cNvSpPr>
              <p:nvPr/>
            </p:nvSpPr>
            <p:spPr bwMode="hidden">
              <a:xfrm>
                <a:off x="4636" y="576"/>
                <a:ext cx="595" cy="419"/>
              </a:xfrm>
              <a:custGeom>
                <a:avLst/>
                <a:gdLst>
                  <a:gd name="T0" fmla="*/ 0 w 776"/>
                  <a:gd name="T1" fmla="*/ 11 h 2368"/>
                  <a:gd name="T2" fmla="*/ 184 w 776"/>
                  <a:gd name="T3" fmla="*/ 3 h 2368"/>
                  <a:gd name="T4" fmla="*/ 74 w 776"/>
                  <a:gd name="T5" fmla="*/ 28 h 2368"/>
                  <a:gd name="T6" fmla="*/ 258 w 776"/>
                  <a:gd name="T7" fmla="*/ 28 h 2368"/>
                  <a:gd name="T8" fmla="*/ 147 w 776"/>
                  <a:gd name="T9" fmla="*/ 54 h 2368"/>
                  <a:gd name="T10" fmla="*/ 294 w 776"/>
                  <a:gd name="T11" fmla="*/ 62 h 2368"/>
                  <a:gd name="T12" fmla="*/ 221 w 776"/>
                  <a:gd name="T13" fmla="*/ 79 h 2368"/>
                  <a:gd name="T14" fmla="*/ 368 w 776"/>
                  <a:gd name="T15" fmla="*/ 88 h 2368"/>
                  <a:gd name="T16" fmla="*/ 294 w 776"/>
                  <a:gd name="T17" fmla="*/ 105 h 2368"/>
                  <a:gd name="T18" fmla="*/ 405 w 776"/>
                  <a:gd name="T19" fmla="*/ 113 h 2368"/>
                  <a:gd name="T20" fmla="*/ 368 w 776"/>
                  <a:gd name="T21" fmla="*/ 130 h 2368"/>
                  <a:gd name="T22" fmla="*/ 442 w 776"/>
                  <a:gd name="T23" fmla="*/ 147 h 2368"/>
                  <a:gd name="T24" fmla="*/ 442 w 776"/>
                  <a:gd name="T25" fmla="*/ 164 h 2368"/>
                  <a:gd name="T26" fmla="*/ 515 w 776"/>
                  <a:gd name="T27" fmla="*/ 190 h 2368"/>
                  <a:gd name="T28" fmla="*/ 478 w 776"/>
                  <a:gd name="T29" fmla="*/ 215 h 2368"/>
                  <a:gd name="T30" fmla="*/ 552 w 776"/>
                  <a:gd name="T31" fmla="*/ 232 h 2368"/>
                  <a:gd name="T32" fmla="*/ 515 w 776"/>
                  <a:gd name="T33" fmla="*/ 258 h 2368"/>
                  <a:gd name="T34" fmla="*/ 552 w 776"/>
                  <a:gd name="T35" fmla="*/ 283 h 2368"/>
                  <a:gd name="T36" fmla="*/ 515 w 776"/>
                  <a:gd name="T37" fmla="*/ 300 h 2368"/>
                  <a:gd name="T38" fmla="*/ 589 w 776"/>
                  <a:gd name="T39" fmla="*/ 326 h 2368"/>
                  <a:gd name="T40" fmla="*/ 552 w 776"/>
                  <a:gd name="T41" fmla="*/ 351 h 2368"/>
                  <a:gd name="T42" fmla="*/ 589 w 776"/>
                  <a:gd name="T43" fmla="*/ 385 h 2368"/>
                  <a:gd name="T44" fmla="*/ 552 w 776"/>
                  <a:gd name="T45" fmla="*/ 394 h 2368"/>
                  <a:gd name="T46" fmla="*/ 589 w 776"/>
                  <a:gd name="T47" fmla="*/ 419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1" name="Freeform 134"/>
              <p:cNvSpPr>
                <a:spLocks/>
              </p:cNvSpPr>
              <p:nvPr/>
            </p:nvSpPr>
            <p:spPr bwMode="hidden">
              <a:xfrm>
                <a:off x="4658" y="132"/>
                <a:ext cx="260" cy="562"/>
              </a:xfrm>
              <a:custGeom>
                <a:avLst/>
                <a:gdLst>
                  <a:gd name="T0" fmla="*/ 0 w 776"/>
                  <a:gd name="T1" fmla="*/ 15 h 2368"/>
                  <a:gd name="T2" fmla="*/ 80 w 776"/>
                  <a:gd name="T3" fmla="*/ 4 h 2368"/>
                  <a:gd name="T4" fmla="*/ 32 w 776"/>
                  <a:gd name="T5" fmla="*/ 38 h 2368"/>
                  <a:gd name="T6" fmla="*/ 113 w 776"/>
                  <a:gd name="T7" fmla="*/ 38 h 2368"/>
                  <a:gd name="T8" fmla="*/ 64 w 776"/>
                  <a:gd name="T9" fmla="*/ 72 h 2368"/>
                  <a:gd name="T10" fmla="*/ 129 w 776"/>
                  <a:gd name="T11" fmla="*/ 84 h 2368"/>
                  <a:gd name="T12" fmla="*/ 96 w 776"/>
                  <a:gd name="T13" fmla="*/ 106 h 2368"/>
                  <a:gd name="T14" fmla="*/ 161 w 776"/>
                  <a:gd name="T15" fmla="*/ 118 h 2368"/>
                  <a:gd name="T16" fmla="*/ 129 w 776"/>
                  <a:gd name="T17" fmla="*/ 141 h 2368"/>
                  <a:gd name="T18" fmla="*/ 177 w 776"/>
                  <a:gd name="T19" fmla="*/ 152 h 2368"/>
                  <a:gd name="T20" fmla="*/ 161 w 776"/>
                  <a:gd name="T21" fmla="*/ 175 h 2368"/>
                  <a:gd name="T22" fmla="*/ 193 w 776"/>
                  <a:gd name="T23" fmla="*/ 197 h 2368"/>
                  <a:gd name="T24" fmla="*/ 193 w 776"/>
                  <a:gd name="T25" fmla="*/ 220 h 2368"/>
                  <a:gd name="T26" fmla="*/ 225 w 776"/>
                  <a:gd name="T27" fmla="*/ 254 h 2368"/>
                  <a:gd name="T28" fmla="*/ 209 w 776"/>
                  <a:gd name="T29" fmla="*/ 289 h 2368"/>
                  <a:gd name="T30" fmla="*/ 241 w 776"/>
                  <a:gd name="T31" fmla="*/ 311 h 2368"/>
                  <a:gd name="T32" fmla="*/ 225 w 776"/>
                  <a:gd name="T33" fmla="*/ 346 h 2368"/>
                  <a:gd name="T34" fmla="*/ 241 w 776"/>
                  <a:gd name="T35" fmla="*/ 380 h 2368"/>
                  <a:gd name="T36" fmla="*/ 225 w 776"/>
                  <a:gd name="T37" fmla="*/ 403 h 2368"/>
                  <a:gd name="T38" fmla="*/ 257 w 776"/>
                  <a:gd name="T39" fmla="*/ 437 h 2368"/>
                  <a:gd name="T40" fmla="*/ 241 w 776"/>
                  <a:gd name="T41" fmla="*/ 471 h 2368"/>
                  <a:gd name="T42" fmla="*/ 257 w 776"/>
                  <a:gd name="T43" fmla="*/ 516 h 2368"/>
                  <a:gd name="T44" fmla="*/ 241 w 776"/>
                  <a:gd name="T45" fmla="*/ 528 h 2368"/>
                  <a:gd name="T46" fmla="*/ 257 w 776"/>
                  <a:gd name="T47" fmla="*/ 562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2" name="Freeform 135"/>
              <p:cNvSpPr>
                <a:spLocks/>
              </p:cNvSpPr>
              <p:nvPr/>
            </p:nvSpPr>
            <p:spPr bwMode="hidden">
              <a:xfrm rot="-1346631">
                <a:off x="4401" y="599"/>
                <a:ext cx="174" cy="329"/>
              </a:xfrm>
              <a:custGeom>
                <a:avLst/>
                <a:gdLst>
                  <a:gd name="T0" fmla="*/ 0 w 776"/>
                  <a:gd name="T1" fmla="*/ 9 h 2368"/>
                  <a:gd name="T2" fmla="*/ 54 w 776"/>
                  <a:gd name="T3" fmla="*/ 2 h 2368"/>
                  <a:gd name="T4" fmla="*/ 22 w 776"/>
                  <a:gd name="T5" fmla="*/ 22 h 2368"/>
                  <a:gd name="T6" fmla="*/ 75 w 776"/>
                  <a:gd name="T7" fmla="*/ 22 h 2368"/>
                  <a:gd name="T8" fmla="*/ 43 w 776"/>
                  <a:gd name="T9" fmla="*/ 42 h 2368"/>
                  <a:gd name="T10" fmla="*/ 86 w 776"/>
                  <a:gd name="T11" fmla="*/ 49 h 2368"/>
                  <a:gd name="T12" fmla="*/ 65 w 776"/>
                  <a:gd name="T13" fmla="*/ 62 h 2368"/>
                  <a:gd name="T14" fmla="*/ 108 w 776"/>
                  <a:gd name="T15" fmla="*/ 69 h 2368"/>
                  <a:gd name="T16" fmla="*/ 86 w 776"/>
                  <a:gd name="T17" fmla="*/ 82 h 2368"/>
                  <a:gd name="T18" fmla="*/ 118 w 776"/>
                  <a:gd name="T19" fmla="*/ 89 h 2368"/>
                  <a:gd name="T20" fmla="*/ 108 w 776"/>
                  <a:gd name="T21" fmla="*/ 102 h 2368"/>
                  <a:gd name="T22" fmla="*/ 129 w 776"/>
                  <a:gd name="T23" fmla="*/ 116 h 2368"/>
                  <a:gd name="T24" fmla="*/ 129 w 776"/>
                  <a:gd name="T25" fmla="*/ 129 h 2368"/>
                  <a:gd name="T26" fmla="*/ 151 w 776"/>
                  <a:gd name="T27" fmla="*/ 149 h 2368"/>
                  <a:gd name="T28" fmla="*/ 140 w 776"/>
                  <a:gd name="T29" fmla="*/ 169 h 2368"/>
                  <a:gd name="T30" fmla="*/ 161 w 776"/>
                  <a:gd name="T31" fmla="*/ 182 h 2368"/>
                  <a:gd name="T32" fmla="*/ 151 w 776"/>
                  <a:gd name="T33" fmla="*/ 202 h 2368"/>
                  <a:gd name="T34" fmla="*/ 161 w 776"/>
                  <a:gd name="T35" fmla="*/ 222 h 2368"/>
                  <a:gd name="T36" fmla="*/ 151 w 776"/>
                  <a:gd name="T37" fmla="*/ 236 h 2368"/>
                  <a:gd name="T38" fmla="*/ 172 w 776"/>
                  <a:gd name="T39" fmla="*/ 256 h 2368"/>
                  <a:gd name="T40" fmla="*/ 161 w 776"/>
                  <a:gd name="T41" fmla="*/ 276 h 2368"/>
                  <a:gd name="T42" fmla="*/ 172 w 776"/>
                  <a:gd name="T43" fmla="*/ 302 h 2368"/>
                  <a:gd name="T44" fmla="*/ 161 w 776"/>
                  <a:gd name="T45" fmla="*/ 309 h 2368"/>
                  <a:gd name="T46" fmla="*/ 172 w 776"/>
                  <a:gd name="T47" fmla="*/ 329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3" name="Freeform 136"/>
              <p:cNvSpPr>
                <a:spLocks/>
              </p:cNvSpPr>
              <p:nvPr/>
            </p:nvSpPr>
            <p:spPr bwMode="hidden">
              <a:xfrm rot="1346631" flipH="1">
                <a:off x="3783" y="590"/>
                <a:ext cx="173" cy="329"/>
              </a:xfrm>
              <a:custGeom>
                <a:avLst/>
                <a:gdLst>
                  <a:gd name="T0" fmla="*/ 0 w 776"/>
                  <a:gd name="T1" fmla="*/ 9 h 2368"/>
                  <a:gd name="T2" fmla="*/ 54 w 776"/>
                  <a:gd name="T3" fmla="*/ 2 h 2368"/>
                  <a:gd name="T4" fmla="*/ 21 w 776"/>
                  <a:gd name="T5" fmla="*/ 22 h 2368"/>
                  <a:gd name="T6" fmla="*/ 75 w 776"/>
                  <a:gd name="T7" fmla="*/ 22 h 2368"/>
                  <a:gd name="T8" fmla="*/ 43 w 776"/>
                  <a:gd name="T9" fmla="*/ 42 h 2368"/>
                  <a:gd name="T10" fmla="*/ 86 w 776"/>
                  <a:gd name="T11" fmla="*/ 49 h 2368"/>
                  <a:gd name="T12" fmla="*/ 64 w 776"/>
                  <a:gd name="T13" fmla="*/ 62 h 2368"/>
                  <a:gd name="T14" fmla="*/ 107 w 776"/>
                  <a:gd name="T15" fmla="*/ 69 h 2368"/>
                  <a:gd name="T16" fmla="*/ 86 w 776"/>
                  <a:gd name="T17" fmla="*/ 82 h 2368"/>
                  <a:gd name="T18" fmla="*/ 118 w 776"/>
                  <a:gd name="T19" fmla="*/ 89 h 2368"/>
                  <a:gd name="T20" fmla="*/ 107 w 776"/>
                  <a:gd name="T21" fmla="*/ 102 h 2368"/>
                  <a:gd name="T22" fmla="*/ 128 w 776"/>
                  <a:gd name="T23" fmla="*/ 116 h 2368"/>
                  <a:gd name="T24" fmla="*/ 128 w 776"/>
                  <a:gd name="T25" fmla="*/ 129 h 2368"/>
                  <a:gd name="T26" fmla="*/ 150 w 776"/>
                  <a:gd name="T27" fmla="*/ 149 h 2368"/>
                  <a:gd name="T28" fmla="*/ 139 w 776"/>
                  <a:gd name="T29" fmla="*/ 169 h 2368"/>
                  <a:gd name="T30" fmla="*/ 161 w 776"/>
                  <a:gd name="T31" fmla="*/ 182 h 2368"/>
                  <a:gd name="T32" fmla="*/ 150 w 776"/>
                  <a:gd name="T33" fmla="*/ 202 h 2368"/>
                  <a:gd name="T34" fmla="*/ 161 w 776"/>
                  <a:gd name="T35" fmla="*/ 222 h 2368"/>
                  <a:gd name="T36" fmla="*/ 150 w 776"/>
                  <a:gd name="T37" fmla="*/ 236 h 2368"/>
                  <a:gd name="T38" fmla="*/ 171 w 776"/>
                  <a:gd name="T39" fmla="*/ 256 h 2368"/>
                  <a:gd name="T40" fmla="*/ 161 w 776"/>
                  <a:gd name="T41" fmla="*/ 276 h 2368"/>
                  <a:gd name="T42" fmla="*/ 171 w 776"/>
                  <a:gd name="T43" fmla="*/ 302 h 2368"/>
                  <a:gd name="T44" fmla="*/ 161 w 776"/>
                  <a:gd name="T45" fmla="*/ 309 h 2368"/>
                  <a:gd name="T46" fmla="*/ 171 w 776"/>
                  <a:gd name="T47" fmla="*/ 329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051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1625"/>
            <a:ext cx="77724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1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0731" name="Rectangle 13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fld id="{8FA48B4F-F7B2-475D-A50F-84995E4D9188}" type="datetimeFigureOut">
              <a:rPr lang="en-US" altLang="en-US"/>
              <a:pPr>
                <a:defRPr/>
              </a:pPr>
              <a:t>11/3/2017</a:t>
            </a:fld>
            <a:endParaRPr lang="en-US" altLang="en-US"/>
          </a:p>
        </p:txBody>
      </p:sp>
      <p:sp>
        <p:nvSpPr>
          <p:cNvPr id="110732" name="Rectangle 14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0733" name="Rectangle 1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fld id="{9E7F1338-2984-4CC2-8096-4EBAD31FE3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6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 New Roman" pitchFamily="18" charset="0"/>
        <a:buChar char="−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E6107B0E-C7EF-423D-8C40-5872F536423C}" type="datetimeFigureOut">
              <a:rPr lang="en-US"/>
              <a:pPr>
                <a:defRPr/>
              </a:pPr>
              <a:t>11/3/2017</a:t>
            </a:fld>
            <a:endParaRPr 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</p:spPr>
        <p:txBody>
          <a:bodyPr vert="horz" lIns="0" tIns="0" rIns="0" bIns="0" anchor="ctr" anchorCtr="0">
            <a:no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F08354A1-ADC8-4002-BEBC-6D32EA62F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3" r:id="rId3"/>
    <p:sldLayoutId id="2147483734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200" kern="1200" spc="-10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639763" indent="-27305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2400" kern="1200">
          <a:solidFill>
            <a:schemeClr val="tx2"/>
          </a:solidFill>
          <a:latin typeface="Arial" charset="0"/>
          <a:ea typeface="+mn-ea"/>
          <a:cs typeface="+mn-cs"/>
        </a:defRPr>
      </a:lvl2pPr>
      <a:lvl3pPr marL="1004888" indent="-228600" algn="l" rtl="0" eaLnBrk="0" fontAlgn="base" hangingPunct="0"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itchFamily="18" charset="2"/>
        <a:buChar char=""/>
        <a:defRPr sz="21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279525" indent="-22860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19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554163" indent="-228600" algn="l" rtl="0" eaLnBrk="0" fontAlgn="base" hangingPunct="0">
        <a:spcBef>
          <a:spcPts val="338"/>
        </a:spcBef>
        <a:spcAft>
          <a:spcPct val="0"/>
        </a:spcAft>
        <a:buClr>
          <a:srgbClr val="D6903D"/>
        </a:buClr>
        <a:buSzPct val="85000"/>
        <a:buFont typeface="Wingdings 2" pitchFamily="18" charset="2"/>
        <a:buChar char=""/>
        <a:defRPr sz="16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slide" Target="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2.xml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slide" Target="slide7.x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15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6.png"/><Relationship Id="rId5" Type="http://schemas.openxmlformats.org/officeDocument/2006/relationships/image" Target="../media/image6.wmf"/><Relationship Id="rId10" Type="http://schemas.openxmlformats.org/officeDocument/2006/relationships/image" Target="../media/image8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371600"/>
          </a:xfrm>
        </p:spPr>
        <p:txBody>
          <a:bodyPr/>
          <a:lstStyle/>
          <a:p>
            <a:pPr algn="r" eaLnBrk="1" hangingPunct="1"/>
            <a:r>
              <a:rPr lang="en-US" altLang="en-US" sz="2800" b="1">
                <a:solidFill>
                  <a:schemeClr val="tx1"/>
                </a:solidFill>
              </a:rPr>
              <a:t>PENERAPAN ALGORITMA GENETIKA DAN ALGORITMA GENETIKA HYBRID DALAM PENYELESAIAN </a:t>
            </a:r>
            <a:r>
              <a:rPr lang="en-US" altLang="en-US" sz="2800" b="1" i="1">
                <a:solidFill>
                  <a:schemeClr val="tx1"/>
                </a:solidFill>
              </a:rPr>
              <a:t>PUZZLE</a:t>
            </a:r>
            <a:r>
              <a:rPr lang="en-US" altLang="en-US" sz="2800" b="1">
                <a:solidFill>
                  <a:schemeClr val="tx1"/>
                </a:solidFill>
              </a:rPr>
              <a:t> SUDOKU</a:t>
            </a:r>
          </a:p>
        </p:txBody>
      </p:sp>
      <p:sp>
        <p:nvSpPr>
          <p:cNvPr id="8195" name="Rectangle 7"/>
          <p:cNvSpPr>
            <a:spLocks noChangeArrowheads="1"/>
          </p:cNvSpPr>
          <p:nvPr/>
        </p:nvSpPr>
        <p:spPr bwMode="auto">
          <a:xfrm>
            <a:off x="838200" y="4114800"/>
            <a:ext cx="7772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r>
              <a:rPr lang="en-US" altLang="en-US" sz="2400" b="1"/>
              <a:t>Samuel Lukas</a:t>
            </a:r>
          </a:p>
          <a:p>
            <a:pPr algn="r" eaLnBrk="1" hangingPunct="1"/>
            <a:r>
              <a:rPr lang="en-US" altLang="en-US" sz="2400" b="1"/>
              <a:t>Arnold Aribowo</a:t>
            </a:r>
          </a:p>
          <a:p>
            <a:pPr algn="r" eaLnBrk="1" hangingPunct="1"/>
            <a:r>
              <a:rPr lang="en-US" altLang="en-US" sz="2400" b="1"/>
              <a:t>Junaidi</a:t>
            </a:r>
          </a:p>
          <a:p>
            <a:pPr algn="r" eaLnBrk="1" hangingPunct="1"/>
            <a:r>
              <a:rPr lang="en-US" altLang="en-US" sz="2400" b="1"/>
              <a:t>Informatics Department, UPH, Lippo Karawaci, Indonesia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First Generation</a:t>
            </a:r>
          </a:p>
        </p:txBody>
      </p:sp>
      <p:sp>
        <p:nvSpPr>
          <p:cNvPr id="17411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tabLst>
                <a:tab pos="1377950" algn="l"/>
                <a:tab pos="1712913" algn="l"/>
              </a:tabLst>
            </a:pPr>
            <a:r>
              <a:rPr lang="en-US" altLang="en-US" sz="2400" dirty="0">
                <a:latin typeface="Times New Roman" pitchFamily="18" charset="0"/>
              </a:rPr>
              <a:t>For n = 1 to z (number of population)</a:t>
            </a:r>
          </a:p>
          <a:p>
            <a:pPr marL="868363" lvl="1" indent="-411163" algn="just" eaLnBrk="1" hangingPunct="1">
              <a:lnSpc>
                <a:spcPct val="90000"/>
              </a:lnSpc>
              <a:buFont typeface="Wingdings" pitchFamily="2" charset="2"/>
              <a:buNone/>
              <a:tabLst>
                <a:tab pos="1377950" algn="l"/>
                <a:tab pos="1712913" algn="l"/>
              </a:tabLst>
            </a:pPr>
            <a:r>
              <a:rPr lang="en-US" altLang="en-US" dirty="0">
                <a:latin typeface="Times New Roman" pitchFamily="18" charset="0"/>
              </a:rPr>
              <a:t>	Generate one </a:t>
            </a:r>
            <a:r>
              <a:rPr lang="en-US" altLang="en-US" dirty="0" err="1">
                <a:latin typeface="Times New Roman" pitchFamily="18" charset="0"/>
              </a:rPr>
              <a:t>chromosom</a:t>
            </a:r>
            <a:r>
              <a:rPr lang="en-US" altLang="en-US" dirty="0">
                <a:latin typeface="Times New Roman" pitchFamily="18" charset="0"/>
              </a:rPr>
              <a:t> randomly and set  value of each gen by</a:t>
            </a:r>
          </a:p>
          <a:p>
            <a:pPr marL="868363" lvl="1" indent="-411163" algn="just" eaLnBrk="1" hangingPunct="1">
              <a:lnSpc>
                <a:spcPct val="90000"/>
              </a:lnSpc>
              <a:buFont typeface="Wingdings" pitchFamily="2" charset="2"/>
              <a:buNone/>
              <a:tabLst>
                <a:tab pos="1377950" algn="l"/>
                <a:tab pos="1712913" algn="l"/>
              </a:tabLst>
            </a:pPr>
            <a:r>
              <a:rPr lang="en-US" altLang="en-US" dirty="0">
                <a:latin typeface="Times New Roman" pitchFamily="18" charset="0"/>
              </a:rPr>
              <a:t>	For </a:t>
            </a:r>
            <a:r>
              <a:rPr lang="en-US" altLang="en-US" dirty="0" err="1">
                <a:latin typeface="Times New Roman" pitchFamily="18" charset="0"/>
              </a:rPr>
              <a:t>i</a:t>
            </a:r>
            <a:r>
              <a:rPr lang="en-US" altLang="en-US" dirty="0">
                <a:latin typeface="Times New Roman" pitchFamily="18" charset="0"/>
              </a:rPr>
              <a:t> = 1 to n (number of gen in chromosome)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tabLst>
                <a:tab pos="1377950" algn="l"/>
                <a:tab pos="1712913" algn="l"/>
              </a:tabLst>
            </a:pPr>
            <a:r>
              <a:rPr lang="en-US" altLang="en-US" sz="2400" dirty="0">
                <a:latin typeface="Times New Roman" pitchFamily="18" charset="0"/>
              </a:rPr>
              <a:t>	  	if heuristics search then  w(</a:t>
            </a:r>
            <a:r>
              <a:rPr lang="en-US" altLang="en-US" sz="2400" dirty="0" err="1">
                <a:latin typeface="Times New Roman" pitchFamily="18" charset="0"/>
              </a:rPr>
              <a:t>i</a:t>
            </a:r>
            <a:r>
              <a:rPr lang="en-US" altLang="en-US" sz="2400" dirty="0">
                <a:latin typeface="Times New Roman" pitchFamily="18" charset="0"/>
              </a:rPr>
              <a:t>)=1 else w(</a:t>
            </a:r>
            <a:r>
              <a:rPr lang="en-US" altLang="en-US" sz="2400" dirty="0" err="1">
                <a:latin typeface="Times New Roman" pitchFamily="18" charset="0"/>
              </a:rPr>
              <a:t>i</a:t>
            </a:r>
            <a:r>
              <a:rPr lang="en-US" altLang="en-US" sz="2400" dirty="0">
                <a:latin typeface="Times New Roman" pitchFamily="18" charset="0"/>
              </a:rPr>
              <a:t>)=0 </a:t>
            </a:r>
          </a:p>
          <a:p>
            <a:pPr marL="868363" lvl="1" indent="-411163" algn="just" eaLnBrk="1" hangingPunct="1">
              <a:lnSpc>
                <a:spcPct val="90000"/>
              </a:lnSpc>
              <a:buFont typeface="Wingdings" pitchFamily="2" charset="2"/>
              <a:buNone/>
              <a:tabLst>
                <a:tab pos="1377950" algn="l"/>
                <a:tab pos="1712913" algn="l"/>
              </a:tabLst>
            </a:pPr>
            <a:r>
              <a:rPr lang="en-US" altLang="en-US" dirty="0">
                <a:latin typeface="Times New Roman" pitchFamily="18" charset="0"/>
              </a:rPr>
              <a:t>	</a:t>
            </a:r>
            <a:r>
              <a:rPr lang="en-US" altLang="en-US" dirty="0" err="1">
                <a:latin typeface="Times New Roman" pitchFamily="18" charset="0"/>
              </a:rPr>
              <a:t>Endfor</a:t>
            </a:r>
            <a:endParaRPr lang="en-US" altLang="en-US" dirty="0">
              <a:latin typeface="Times New Roman" pitchFamily="18" charset="0"/>
            </a:endParaRPr>
          </a:p>
          <a:p>
            <a:pPr marL="868363" lvl="1" indent="-411163" algn="just" eaLnBrk="1" hangingPunct="1">
              <a:lnSpc>
                <a:spcPct val="90000"/>
              </a:lnSpc>
              <a:buFont typeface="Wingdings" pitchFamily="2" charset="2"/>
              <a:buNone/>
              <a:tabLst>
                <a:tab pos="1377950" algn="l"/>
                <a:tab pos="1712913" algn="l"/>
              </a:tabLst>
            </a:pPr>
            <a:endParaRPr lang="en-US" altLang="en-US" dirty="0">
              <a:latin typeface="Times New Roman" pitchFamily="18" charset="0"/>
            </a:endParaRPr>
          </a:p>
          <a:p>
            <a:pPr marL="868363" lvl="1" indent="-411163" algn="just" eaLnBrk="1" hangingPunct="1">
              <a:lnSpc>
                <a:spcPct val="90000"/>
              </a:lnSpc>
              <a:buFont typeface="Wingdings" pitchFamily="2" charset="2"/>
              <a:buNone/>
              <a:tabLst>
                <a:tab pos="1377950" algn="l"/>
                <a:tab pos="1712913" algn="l"/>
              </a:tabLst>
            </a:pPr>
            <a:endParaRPr lang="en-US" altLang="en-US" dirty="0">
              <a:latin typeface="Times New Roman" pitchFamily="18" charset="0"/>
            </a:endParaRPr>
          </a:p>
          <a:p>
            <a:pPr marL="868363" lvl="1" indent="-411163" algn="just" eaLnBrk="1" hangingPunct="1">
              <a:lnSpc>
                <a:spcPct val="90000"/>
              </a:lnSpc>
              <a:buFont typeface="Wingdings" pitchFamily="2" charset="2"/>
              <a:buNone/>
              <a:tabLst>
                <a:tab pos="1377950" algn="l"/>
                <a:tab pos="1712913" algn="l"/>
              </a:tabLst>
            </a:pPr>
            <a:r>
              <a:rPr lang="en-US" altLang="en-US" dirty="0" err="1">
                <a:latin typeface="Times New Roman" pitchFamily="18" charset="0"/>
              </a:rPr>
              <a:t>Endfor</a:t>
            </a:r>
            <a:endParaRPr lang="en-US" altLang="en-US" dirty="0">
              <a:latin typeface="Times New Roman" pitchFamily="18" charset="0"/>
            </a:endParaRPr>
          </a:p>
        </p:txBody>
      </p:sp>
      <p:graphicFrame>
        <p:nvGraphicFramePr>
          <p:cNvPr id="17412" name="Object 9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505200" y="2590800"/>
          <a:ext cx="1981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Equation" r:id="rId3" imgW="1091726" imgH="203112" progId="Equation.3">
                  <p:embed/>
                </p:oleObj>
              </mc:Choice>
              <mc:Fallback>
                <p:oleObj name="Equation" r:id="rId3" imgW="1091726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590800"/>
                        <a:ext cx="1981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741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002063"/>
              </p:ext>
            </p:extLst>
          </p:nvPr>
        </p:nvGraphicFramePr>
        <p:xfrm>
          <a:off x="1684338" y="3832225"/>
          <a:ext cx="2046287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Equation" r:id="rId5" imgW="1130040" imgH="583920" progId="Equation.3">
                  <p:embed/>
                </p:oleObj>
              </mc:Choice>
              <mc:Fallback>
                <p:oleObj name="Equation" r:id="rId5" imgW="1130040" imgH="5839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3832225"/>
                        <a:ext cx="2046287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19"/>
          <p:cNvSpPr txBox="1">
            <a:spLocks noChangeArrowheads="1"/>
          </p:cNvSpPr>
          <p:nvPr/>
        </p:nvSpPr>
        <p:spPr bwMode="auto">
          <a:xfrm>
            <a:off x="7848600" y="6172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hlinkClick r:id="rId7" action="ppaction://hlinksldjump"/>
              </a:rPr>
              <a:t>Next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7848600" y="6172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hlinkClick r:id="rId2" action="ppaction://hlinksldjump"/>
              </a:rPr>
              <a:t>Next</a:t>
            </a:r>
            <a:endParaRPr lang="en-US" altLang="en-US"/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N-Segment Crossover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762000" y="2362200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Parent 1 : 7970 | 270908 | 4546|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762000" y="2971800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Parent 2 : 7079 | 092708 | 4645|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762000" y="4038600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Child   1 : 7079 | 270908 | 4645|</a:t>
            </a:r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3200400" y="17526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6096000" y="17526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762000" y="4724400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/>
              <a:t>Child   2 : 7970 | 092708 | 4546|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/>
      <p:bldP spid="19465" grpId="0"/>
      <p:bldP spid="19466" grpId="0"/>
      <p:bldP spid="19467" grpId="0" animBg="1"/>
      <p:bldP spid="19468" grpId="0" animBg="1"/>
      <p:bldP spid="194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Displacement Mutation</a:t>
            </a:r>
          </a:p>
        </p:txBody>
      </p:sp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7848600" y="6172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hlinkClick r:id="rId2" action="ppaction://hlinksldjump"/>
              </a:rPr>
              <a:t>Next</a:t>
            </a:r>
            <a:endParaRPr lang="en-US" altLang="en-US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609600" y="2286000"/>
            <a:ext cx="82296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Old Chromosome</a:t>
            </a:r>
            <a:r>
              <a:rPr lang="en-US" altLang="en-US" sz="2000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3200"/>
              <a:t>                7970 | 270908 | 4546|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619125" y="4495800"/>
            <a:ext cx="82296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New Chromosome</a:t>
            </a:r>
            <a:r>
              <a:rPr lang="en-US" altLang="en-US" sz="2000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/>
              <a:t>                          </a:t>
            </a:r>
            <a:r>
              <a:rPr lang="en-US" altLang="en-US" sz="3200"/>
              <a:t>7970 | 080927 | 4546|</a:t>
            </a: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3962400" y="20574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4876800" y="20574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/>
      <p:bldP spid="20488" grpId="0"/>
      <p:bldP spid="20490" grpId="0" animBg="1"/>
      <p:bldP spid="2049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Experiment Result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7848600" y="6172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hlinkClick r:id="rId2" action="ppaction://hlinksldjump"/>
              </a:rPr>
              <a:t>Next</a:t>
            </a:r>
            <a:endParaRPr lang="en-US" altLang="en-US"/>
          </a:p>
        </p:txBody>
      </p:sp>
      <p:pic>
        <p:nvPicPr>
          <p:cNvPr id="20484" name="Chart 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6962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 of discussion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hlinkClick r:id="rId2" action="ppaction://hlinksldjump"/>
              </a:rPr>
              <a:t>Introduction</a:t>
            </a:r>
            <a:endParaRPr lang="en-US" altLang="en-US"/>
          </a:p>
          <a:p>
            <a:pPr eaLnBrk="1" hangingPunct="1"/>
            <a:r>
              <a:rPr lang="en-US" altLang="en-US">
                <a:hlinkClick r:id="rId3" action="ppaction://hlinksldjump"/>
              </a:rPr>
              <a:t>Problem Definition</a:t>
            </a:r>
            <a:endParaRPr lang="en-US" altLang="en-US"/>
          </a:p>
          <a:p>
            <a:pPr eaLnBrk="1" hangingPunct="1"/>
            <a:r>
              <a:rPr lang="en-US" altLang="en-US">
                <a:hlinkClick r:id="rId4" action="ppaction://hlinksldjump"/>
              </a:rPr>
              <a:t>Heuristics Search Algorithm</a:t>
            </a:r>
            <a:endParaRPr lang="en-US" altLang="en-US"/>
          </a:p>
          <a:p>
            <a:pPr eaLnBrk="1" hangingPunct="1"/>
            <a:r>
              <a:rPr lang="en-US" altLang="en-US">
                <a:hlinkClick r:id="rId5" action="ppaction://hlinksldjump"/>
              </a:rPr>
              <a:t>Hybrid Genetic Algorithm</a:t>
            </a:r>
            <a:endParaRPr lang="en-US" altLang="en-US"/>
          </a:p>
          <a:p>
            <a:pPr eaLnBrk="1" hangingPunct="1"/>
            <a:r>
              <a:rPr lang="en-US" altLang="en-US">
                <a:hlinkClick r:id="rId6" action="ppaction://hlinksldjump"/>
              </a:rPr>
              <a:t>Experiment Result</a:t>
            </a:r>
            <a:endParaRPr lang="en-US" altLang="en-US"/>
          </a:p>
          <a:p>
            <a:pPr eaLnBrk="1" hangingPunct="1"/>
            <a:r>
              <a:rPr lang="en-US" altLang="en-US">
                <a:hlinkClick r:id="" action="ppaction://noaction"/>
              </a:rPr>
              <a:t>Conclusion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228600" y="4343400"/>
            <a:ext cx="8915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6000">
                <a:latin typeface="Verdana" pitchFamily="34" charset="0"/>
                <a:hlinkClick r:id="rId2" action="ppaction://hlinksldjump"/>
              </a:rPr>
              <a:t>Thank You</a:t>
            </a:r>
            <a:endParaRPr lang="en-US" altLang="en-US" sz="600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Introduction</a:t>
            </a:r>
          </a:p>
        </p:txBody>
      </p:sp>
      <p:sp>
        <p:nvSpPr>
          <p:cNvPr id="11267" name="Content Placeholder 1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319462" cy="4267200"/>
          </a:xfrm>
        </p:spPr>
        <p:txBody>
          <a:bodyPr/>
          <a:lstStyle/>
          <a:p>
            <a:pPr eaLnBrk="1" hangingPunct="1"/>
            <a:r>
              <a:rPr lang="en-US" altLang="en-US" sz="2600"/>
              <a:t>Puzzle Sudoku is one of a logic numbers puzzle  </a:t>
            </a:r>
          </a:p>
          <a:p>
            <a:pPr eaLnBrk="1" hangingPunct="1"/>
            <a:r>
              <a:rPr lang="en-US" altLang="en-US" sz="2600"/>
              <a:t>It is classified as a logic grid.</a:t>
            </a:r>
          </a:p>
          <a:p>
            <a:pPr eaLnBrk="1" hangingPunct="1"/>
            <a:r>
              <a:rPr lang="en-US" altLang="en-US" sz="2600"/>
              <a:t>It as three basic elements namely, rows, Columns and streams </a:t>
            </a:r>
          </a:p>
        </p:txBody>
      </p:sp>
      <p:sp>
        <p:nvSpPr>
          <p:cNvPr id="11268" name="Rectangle 6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endParaRPr lang="en-US" altLang="en-US" sz="2600"/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7848600" y="6172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hlinkClick r:id="rId2" action="ppaction://hlinksldjump"/>
              </a:rPr>
              <a:t>Next</a:t>
            </a:r>
            <a:endParaRPr lang="en-US" altLang="en-US"/>
          </a:p>
        </p:txBody>
      </p:sp>
      <p:pic>
        <p:nvPicPr>
          <p:cNvPr id="112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828800"/>
            <a:ext cx="4191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Problem Definitions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Content Placeholder 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 eaLnBrk="1" hangingPunct="1">
                  <a:lnSpc>
                    <a:spcPct val="80000"/>
                  </a:lnSpc>
                </a:pPr>
                <a:r>
                  <a:rPr lang="en-US" altLang="en-US" sz="2000" dirty="0"/>
                  <a:t>Each grid located in </a:t>
                </a:r>
                <a:r>
                  <a:rPr lang="en-US" altLang="en-US" sz="2000" i="1" dirty="0" err="1"/>
                  <a:t>i</a:t>
                </a:r>
                <a:r>
                  <a:rPr lang="en-US" altLang="en-US" sz="2000" i="1" baseline="30000" dirty="0" err="1"/>
                  <a:t>th</a:t>
                </a:r>
                <a:r>
                  <a:rPr lang="en-US" altLang="en-US" sz="2000" dirty="0"/>
                  <a:t> row and </a:t>
                </a:r>
                <a:r>
                  <a:rPr lang="en-US" altLang="en-US" sz="2000" i="1" dirty="0" err="1"/>
                  <a:t>j</a:t>
                </a:r>
                <a:r>
                  <a:rPr lang="en-US" altLang="en-US" sz="2000" i="1" baseline="30000" dirty="0" err="1"/>
                  <a:t>th</a:t>
                </a:r>
                <a:r>
                  <a:rPr lang="en-US" altLang="en-US" sz="2000" dirty="0"/>
                  <a:t> column is labeled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en-US" sz="2000" dirty="0"/>
                  <a:t> and also denoted as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/>
                      </a:rPr>
                      <m:t>𝑘</m:t>
                    </m:r>
                    <m:r>
                      <a:rPr lang="en-US" altLang="en-US" sz="2000" b="0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en-US" sz="2000" b="0" i="1" dirty="0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en-US" sz="2000" b="0" i="1" dirty="0" smtClean="0">
                        <a:latin typeface="Cambria Math"/>
                      </a:rPr>
                      <m:t>∗</m:t>
                    </m:r>
                    <m:r>
                      <a:rPr lang="en-US" altLang="en-US" sz="2000" b="0" i="1" dirty="0" smtClean="0">
                        <a:latin typeface="Cambria Math"/>
                      </a:rPr>
                      <m:t>𝑛</m:t>
                    </m:r>
                    <m:r>
                      <a:rPr lang="en-US" altLang="en-US" sz="2000" b="0" i="1" dirty="0" smtClean="0">
                        <a:latin typeface="Cambria Math"/>
                      </a:rPr>
                      <m:t>+</m:t>
                    </m:r>
                    <m:r>
                      <a:rPr lang="en-US" altLang="en-US" sz="2000" b="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en-US" sz="2000" i="1" dirty="0"/>
                  <a:t>.</a:t>
                </a:r>
                <a:r>
                  <a:rPr lang="en-US" altLang="en-US" i="1" dirty="0"/>
                  <a:t> </a:t>
                </a:r>
              </a:p>
              <a:p>
                <a:pPr algn="just" eaLnBrk="1" hangingPunct="1">
                  <a:lnSpc>
                    <a:spcPct val="80000"/>
                  </a:lnSpc>
                </a:pPr>
                <a:r>
                  <a:rPr lang="en-US" altLang="en-US" sz="2000" i="1" dirty="0"/>
                  <a:t>The value of grid k is noted as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/>
                      </a:rPr>
                      <m:t>𝑣</m:t>
                    </m:r>
                    <m:r>
                      <a:rPr lang="en-US" altLang="en-US" sz="2000" i="1" dirty="0" smtClean="0">
                        <a:latin typeface="Cambria Math"/>
                      </a:rPr>
                      <m:t>(</m:t>
                    </m:r>
                    <m:r>
                      <a:rPr lang="en-US" altLang="en-US" sz="2000" i="1" dirty="0" smtClean="0">
                        <a:latin typeface="Cambria Math"/>
                      </a:rPr>
                      <m:t>𝑘</m:t>
                    </m:r>
                    <m:r>
                      <a:rPr lang="en-US" altLang="en-US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en-US" sz="2000" i="1" dirty="0"/>
                  <a:t>,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dirty="0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altLang="en-US" sz="2000" b="0" i="1" dirty="0" smtClean="0">
                        <a:latin typeface="Cambria Math"/>
                        <a:ea typeface="Cambria Math"/>
                      </a:rPr>
                      <m:t>∈{1,2,3,4,5,6,7,8,9}</m:t>
                    </m:r>
                  </m:oMath>
                </a14:m>
                <a:endParaRPr lang="en-US" altLang="en-US" sz="2400" i="1" dirty="0"/>
              </a:p>
              <a:p>
                <a:pPr algn="just" eaLnBrk="1" hangingPunct="1">
                  <a:lnSpc>
                    <a:spcPct val="80000"/>
                  </a:lnSpc>
                </a:pPr>
                <a:r>
                  <a:rPr lang="en-US" altLang="en-US" sz="2000" dirty="0"/>
                  <a:t>Grid located in </a:t>
                </a:r>
                <a:r>
                  <a:rPr lang="en-US" altLang="en-US" sz="2000" i="1" dirty="0" err="1"/>
                  <a:t>i</a:t>
                </a:r>
                <a:r>
                  <a:rPr lang="en-US" altLang="en-US" sz="2000" i="1" baseline="30000" dirty="0" err="1"/>
                  <a:t>th</a:t>
                </a:r>
                <a:r>
                  <a:rPr lang="en-US" altLang="en-US" sz="2000" dirty="0"/>
                  <a:t> row and </a:t>
                </a:r>
                <a:r>
                  <a:rPr lang="en-US" altLang="en-US" sz="2000" i="1" dirty="0" err="1"/>
                  <a:t>j</a:t>
                </a:r>
                <a:r>
                  <a:rPr lang="en-US" altLang="en-US" sz="2000" i="1" baseline="30000" dirty="0" err="1"/>
                  <a:t>th</a:t>
                </a:r>
                <a:r>
                  <a:rPr lang="en-US" altLang="en-US" sz="2000" dirty="0"/>
                  <a:t> column is also belongs to </a:t>
                </a:r>
                <a:r>
                  <a:rPr lang="en-US" altLang="en-US" sz="2000" i="1" dirty="0" err="1"/>
                  <a:t>m</a:t>
                </a:r>
                <a:r>
                  <a:rPr lang="en-US" altLang="en-US" sz="2000" i="1" baseline="30000" dirty="0" err="1"/>
                  <a:t>th</a:t>
                </a:r>
                <a:r>
                  <a:rPr lang="en-US" altLang="en-US" sz="2000" dirty="0"/>
                  <a:t> block and assigned in the </a:t>
                </a:r>
                <a:r>
                  <a:rPr lang="en-US" altLang="en-US" sz="2000" i="1" dirty="0"/>
                  <a:t>n</a:t>
                </a:r>
                <a:r>
                  <a:rPr lang="en-US" altLang="en-US" sz="2000" i="1" baseline="30000" dirty="0"/>
                  <a:t>th</a:t>
                </a:r>
                <a:r>
                  <a:rPr lang="en-US" altLang="en-US" sz="2000" dirty="0"/>
                  <a:t> sequence, we denotes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/>
                          </a:rPr>
                          <m:t>𝑚𝑛</m:t>
                        </m:r>
                      </m:sub>
                    </m:sSub>
                    <m:r>
                      <a:rPr lang="en-US" altLang="en-US" sz="2000" b="0" i="1" smtClean="0">
                        <a:latin typeface="Cambria Math"/>
                      </a:rPr>
                      <m:t>=</m:t>
                    </m:r>
                    <m:r>
                      <a:rPr lang="en-US" altLang="en-US" sz="2000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altLang="en-US" sz="2000" dirty="0"/>
              </a:p>
              <a:p>
                <a:pPr algn="just" eaLnBrk="1" hangingPunct="1">
                  <a:lnSpc>
                    <a:spcPct val="80000"/>
                  </a:lnSpc>
                  <a:buFont typeface="Wingdings" pitchFamily="2" charset="2"/>
                  <a:buNone/>
                </a:pPr>
                <a:r>
                  <a:rPr lang="en-US" altLang="en-US" sz="2400" dirty="0"/>
                  <a:t>	 </a:t>
                </a:r>
              </a:p>
              <a:p>
                <a:pPr algn="just" eaLnBrk="1" hangingPunct="1">
                  <a:lnSpc>
                    <a:spcPct val="80000"/>
                  </a:lnSpc>
                  <a:buFont typeface="Wingdings" pitchFamily="2" charset="2"/>
                  <a:buNone/>
                </a:pPr>
                <a:endParaRPr lang="en-US" altLang="en-US" sz="2400" i="1" dirty="0"/>
              </a:p>
              <a:p>
                <a:pPr algn="just" eaLnBrk="1" hangingPunct="1">
                  <a:lnSpc>
                    <a:spcPct val="80000"/>
                  </a:lnSpc>
                </a:pPr>
                <a:r>
                  <a:rPr lang="en-US" altLang="en-US" sz="2000" i="1" dirty="0"/>
                  <a:t>Given the value of some grids, determine values of other grids meet the three rules :</a:t>
                </a:r>
                <a:r>
                  <a:rPr lang="en-US" altLang="en-US" sz="2400" i="1" dirty="0"/>
                  <a:t> </a:t>
                </a:r>
              </a:p>
              <a:p>
                <a:pPr marL="971550" algn="just" eaLnBrk="1" hangingPunct="1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en-US" sz="2000" dirty="0"/>
                  <a:t>Row rules : </a:t>
                </a:r>
              </a:p>
              <a:p>
                <a:pPr marL="971550" algn="just" eaLnBrk="1" hangingPunct="1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en-US" sz="2000" dirty="0"/>
                  <a:t>Column rules : </a:t>
                </a:r>
              </a:p>
              <a:p>
                <a:pPr marL="971550" algn="just" eaLnBrk="1" hangingPunct="1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en-US" sz="2000" dirty="0"/>
                  <a:t>Block rules :</a:t>
                </a:r>
              </a:p>
            </p:txBody>
          </p:sp>
        </mc:Choice>
        <mc:Fallback xmlns="">
          <p:sp>
            <p:nvSpPr>
              <p:cNvPr id="12291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686" t="-2143" r="-762" b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2" name="Text Box 25"/>
          <p:cNvSpPr txBox="1">
            <a:spLocks noChangeArrowheads="1"/>
          </p:cNvSpPr>
          <p:nvPr/>
        </p:nvSpPr>
        <p:spPr bwMode="auto">
          <a:xfrm>
            <a:off x="7848600" y="6172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hlinkClick r:id="rId3" action="ppaction://hlinksldjump"/>
              </a:rPr>
              <a:t>Next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95400" y="3515397"/>
                <a:ext cx="5302414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=3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𝑑𝑖𝑣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,3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𝑑𝑖𝑣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,3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515397"/>
                <a:ext cx="5302414" cy="404983"/>
              </a:xfrm>
              <a:prstGeom prst="rect">
                <a:avLst/>
              </a:prstGeom>
              <a:blipFill rotWithShape="1"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354137" y="3817144"/>
                <a:ext cx="5520422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𝑖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</a:rPr>
                        <m:t>)=3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𝑚𝑜𝑑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,3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𝑚𝑜𝑑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,3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137" y="3817144"/>
                <a:ext cx="5520422" cy="404983"/>
              </a:xfrm>
              <a:prstGeom prst="rect">
                <a:avLst/>
              </a:prstGeom>
              <a:blipFill rotWithShape="1">
                <a:blip r:embed="rId5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40752" y="4724400"/>
                <a:ext cx="4150124" cy="557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9</m:t>
                          </m:r>
                        </m:sup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0" i="1" smtClean="0">
                              <a:latin typeface="Cambria Math"/>
                            </a:rPr>
                            <m:t>=45</m:t>
                          </m:r>
                        </m:e>
                      </m:nary>
                      <m:r>
                        <a:rPr lang="en-US" sz="1400" b="0" i="1" smtClean="0">
                          <a:latin typeface="Cambria Math"/>
                        </a:rPr>
                        <m:t> , 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9</m:t>
                          </m:r>
                        </m:sup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0" i="1" smtClean="0">
                              <a:latin typeface="Cambria Math"/>
                            </a:rPr>
                            <m:t>=9!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752" y="4724400"/>
                <a:ext cx="4150124" cy="557525"/>
              </a:xfrm>
              <a:prstGeom prst="rect">
                <a:avLst/>
              </a:prstGeom>
              <a:blipFill rotWithShape="1">
                <a:blip r:embed="rId6"/>
                <a:stretch>
                  <a:fillRect l="-2794" t="-129670" b="-19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006216" y="5167045"/>
                <a:ext cx="4150124" cy="533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9</m:t>
                          </m:r>
                        </m:sup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0" i="1" smtClean="0">
                              <a:latin typeface="Cambria Math"/>
                            </a:rPr>
                            <m:t>=45</m:t>
                          </m:r>
                        </m:e>
                      </m:nary>
                      <m:r>
                        <a:rPr lang="en-US" sz="1400" b="0" i="1" smtClean="0">
                          <a:latin typeface="Cambria Math"/>
                        </a:rPr>
                        <m:t> , 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9</m:t>
                          </m:r>
                        </m:sup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0" i="1" smtClean="0">
                              <a:latin typeface="Cambria Math"/>
                            </a:rPr>
                            <m:t>=9!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216" y="5167045"/>
                <a:ext cx="4150124" cy="533159"/>
              </a:xfrm>
              <a:prstGeom prst="rect">
                <a:avLst/>
              </a:prstGeom>
              <a:blipFill rotWithShape="1">
                <a:blip r:embed="rId7"/>
                <a:stretch>
                  <a:fillRect l="-2349" t="-135632" b="-20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947226" y="5535914"/>
                <a:ext cx="3473242" cy="557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9</m:t>
                          </m:r>
                        </m:sup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0" i="1" smtClean="0">
                              <a:latin typeface="Cambria Math"/>
                            </a:rPr>
                            <m:t>=45</m:t>
                          </m:r>
                        </m:e>
                      </m:nary>
                      <m:r>
                        <a:rPr lang="en-US" sz="1400" b="0" i="1" smtClean="0">
                          <a:latin typeface="Cambria Math"/>
                        </a:rPr>
                        <m:t> , 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/>
                            </a:rPr>
                            <m:t>9</m:t>
                          </m:r>
                        </m:sup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0" i="1" smtClean="0">
                              <a:latin typeface="Cambria Math"/>
                            </a:rPr>
                            <m:t>=9!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226" y="5535914"/>
                <a:ext cx="3473242" cy="557525"/>
              </a:xfrm>
              <a:prstGeom prst="rect">
                <a:avLst/>
              </a:prstGeom>
              <a:blipFill rotWithShape="1">
                <a:blip r:embed="rId8"/>
                <a:stretch>
                  <a:fillRect l="-11228" t="-128261" r="-1053" b="-19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4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Heuristic Search Algorithm</a:t>
            </a:r>
          </a:p>
        </p:txBody>
      </p:sp>
      <p:sp>
        <p:nvSpPr>
          <p:cNvPr id="13315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6738" indent="-566738" algn="just" eaLnBrk="1" hangingPunct="1">
              <a:buFont typeface="Wingdings" pitchFamily="2" charset="2"/>
              <a:buAutoNum type="arabicPeriod"/>
            </a:pPr>
            <a:r>
              <a:rPr lang="en-US" altLang="en-US" sz="2800" i="1" dirty="0"/>
              <a:t>Generate all possible value to the blank k</a:t>
            </a:r>
            <a:r>
              <a:rPr lang="en-US" altLang="en-US" sz="2800" i="1" baseline="30000" dirty="0"/>
              <a:t>th</a:t>
            </a:r>
            <a:r>
              <a:rPr lang="en-US" altLang="en-US" sz="2800" i="1" dirty="0"/>
              <a:t> grid,</a:t>
            </a:r>
          </a:p>
          <a:p>
            <a:pPr marL="566738" indent="-566738" algn="just" eaLnBrk="1" hangingPunct="1">
              <a:buFont typeface="Wingdings" pitchFamily="2" charset="2"/>
              <a:buAutoNum type="arabicPeriod"/>
            </a:pPr>
            <a:endParaRPr lang="en-US" altLang="en-US" sz="3900" i="1" dirty="0"/>
          </a:p>
          <a:p>
            <a:pPr marL="0" indent="0" algn="just" eaLnBrk="1" hangingPunct="1">
              <a:buNone/>
            </a:pPr>
            <a:r>
              <a:rPr lang="en-US" altLang="en-US" sz="2800" i="1" dirty="0"/>
              <a:t>Using Three rules of Sudoku :</a:t>
            </a:r>
          </a:p>
          <a:p>
            <a:pPr marL="566738" indent="-566738" algn="just" eaLnBrk="1" hangingPunct="1">
              <a:buFont typeface="+mj-lt"/>
              <a:buAutoNum type="arabicPeriod" startAt="2"/>
            </a:pPr>
            <a:r>
              <a:rPr lang="en-US" altLang="en-US" sz="2800" i="1" dirty="0"/>
              <a:t>If last value then </a:t>
            </a:r>
            <a:r>
              <a:rPr lang="en-US" altLang="en-US" sz="2800" i="1" dirty="0" err="1"/>
              <a:t>goto</a:t>
            </a:r>
            <a:r>
              <a:rPr lang="en-US" altLang="en-US" sz="2800" i="1" dirty="0"/>
              <a:t> 1</a:t>
            </a:r>
          </a:p>
          <a:p>
            <a:pPr marL="566738" indent="-566738" algn="just" eaLnBrk="1" hangingPunct="1">
              <a:buFont typeface="+mj-lt"/>
              <a:buAutoNum type="arabicPeriod" startAt="2"/>
            </a:pPr>
            <a:r>
              <a:rPr lang="en-US" altLang="en-US" sz="2800" i="1" dirty="0"/>
              <a:t>If </a:t>
            </a:r>
            <a:r>
              <a:rPr lang="en-US" altLang="en-US" sz="2800" i="1" dirty="0" err="1"/>
              <a:t>hidden_single</a:t>
            </a:r>
            <a:r>
              <a:rPr lang="en-US" altLang="en-US" sz="2800" i="1" dirty="0"/>
              <a:t> then </a:t>
            </a:r>
            <a:r>
              <a:rPr lang="en-US" altLang="en-US" sz="2800" i="1" dirty="0" err="1"/>
              <a:t>goto</a:t>
            </a:r>
            <a:r>
              <a:rPr lang="en-US" altLang="en-US" sz="2800" i="1" dirty="0"/>
              <a:t> 1</a:t>
            </a:r>
          </a:p>
          <a:p>
            <a:pPr marL="566738" indent="-566738" algn="just" eaLnBrk="1" hangingPunct="1">
              <a:buFont typeface="+mj-lt"/>
              <a:buAutoNum type="arabicPeriod" startAt="2"/>
            </a:pPr>
            <a:r>
              <a:rPr lang="en-US" altLang="en-US" sz="2800" i="1" dirty="0"/>
              <a:t>If </a:t>
            </a:r>
            <a:r>
              <a:rPr lang="en-US" altLang="en-US" sz="2800" i="1" dirty="0" err="1"/>
              <a:t>naked_pair</a:t>
            </a:r>
            <a:r>
              <a:rPr lang="en-US" altLang="en-US" sz="2800" i="1" dirty="0"/>
              <a:t> then </a:t>
            </a:r>
            <a:r>
              <a:rPr lang="en-US" altLang="en-US" sz="2800" i="1" dirty="0" err="1"/>
              <a:t>goto</a:t>
            </a:r>
            <a:r>
              <a:rPr lang="en-US" altLang="en-US" sz="2800" i="1" dirty="0"/>
              <a:t> 1 </a:t>
            </a:r>
          </a:p>
          <a:p>
            <a:pPr marL="566738" indent="-566738" algn="just" eaLnBrk="1" hangingPunct="1">
              <a:buFont typeface="Wingdings" pitchFamily="2" charset="2"/>
              <a:buNone/>
            </a:pPr>
            <a:r>
              <a:rPr lang="en-US" altLang="en-US" sz="2800" i="1" dirty="0"/>
              <a:t>                                                                         </a:t>
            </a:r>
            <a:endParaRPr lang="en-US" altLang="en-US" sz="3900" i="1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1166813" y="2667000"/>
          <a:ext cx="6461125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3" imgW="3352800" imgH="482600" progId="Equation.3">
                  <p:embed/>
                </p:oleObj>
              </mc:Choice>
              <mc:Fallback>
                <p:oleObj name="Equation" r:id="rId3" imgW="33528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2667000"/>
                        <a:ext cx="6461125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9" name="Text Box 24"/>
          <p:cNvSpPr txBox="1">
            <a:spLocks noChangeArrowheads="1"/>
          </p:cNvSpPr>
          <p:nvPr/>
        </p:nvSpPr>
        <p:spPr bwMode="auto">
          <a:xfrm>
            <a:off x="7848600" y="6172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hlinkClick r:id="rId5" action="ppaction://hlinksldjump"/>
              </a:rPr>
              <a:t>Next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Heuristics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Content Placeholder 1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566738" y="1752600"/>
                <a:ext cx="8196262" cy="4267200"/>
              </a:xfrm>
            </p:spPr>
            <p:txBody>
              <a:bodyPr/>
              <a:lstStyle/>
              <a:p>
                <a:pPr marL="571500" indent="-571500" algn="just" eaLnBrk="1" hangingPunct="1">
                  <a:buFont typeface="Wingdings" pitchFamily="2" charset="2"/>
                  <a:buAutoNum type="arabicPeriod"/>
                </a:pPr>
                <a:r>
                  <a:rPr lang="en-US" altLang="en-US" sz="1800" i="1" dirty="0"/>
                  <a:t>Last Value in row, column and block</a:t>
                </a:r>
              </a:p>
              <a:p>
                <a:pPr marL="571500" indent="-571500" algn="just" eaLnBrk="1" hangingPunct="1">
                  <a:buFont typeface="Wingdings" pitchFamily="2" charset="2"/>
                  <a:buNone/>
                </a:pPr>
                <a:r>
                  <a:rPr lang="en-US" altLang="en-US" sz="2400" i="1" dirty="0"/>
                  <a:t>	                                                               </a:t>
                </a:r>
              </a:p>
              <a:p>
                <a:pPr marL="571500" indent="-571500" algn="just" eaLnBrk="1" hangingPunct="1">
                  <a:spcBef>
                    <a:spcPts val="1800"/>
                  </a:spcBef>
                  <a:buFont typeface="Wingdings" pitchFamily="2" charset="2"/>
                  <a:buAutoNum type="arabicPeriod" startAt="2"/>
                </a:pPr>
                <a:r>
                  <a:rPr lang="en-US" altLang="zh-CN" sz="1800" i="1" dirty="0">
                    <a:ea typeface="宋体" charset="-122"/>
                  </a:rPr>
                  <a:t>Hidden single in row, column and block  </a:t>
                </a:r>
              </a:p>
              <a:p>
                <a:pPr marL="0" indent="0" algn="just" eaLnBrk="1" hangingPunct="1">
                  <a:spcBef>
                    <a:spcPts val="0"/>
                  </a:spcBef>
                  <a:buNone/>
                </a:pPr>
                <a:r>
                  <a:rPr lang="en-US" altLang="en-US" sz="2400" i="1" dirty="0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altLang="en-US" sz="1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1800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en-US" sz="1800" b="0" i="1" smtClean="0">
                        <a:latin typeface="Cambria Math"/>
                      </a:rPr>
                      <m:t>=</m:t>
                    </m:r>
                    <m:r>
                      <a:rPr lang="en-US" altLang="en-US" sz="18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0" i="1" smtClean="0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1800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en-US" sz="1800" b="0" i="1" smtClean="0">
                        <a:latin typeface="Cambria Math"/>
                      </a:rPr>
                      <m:t>−</m:t>
                    </m:r>
                    <m:r>
                      <a:rPr lang="en-US" altLang="en-US" sz="18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en-US" sz="1800" i="1" dirty="0"/>
                  <a:t>, 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/>
                      </a:rPr>
                      <m:t>𝐴</m:t>
                    </m:r>
                    <m:r>
                      <a:rPr lang="en-US" altLang="en-US" sz="1800" i="1">
                        <a:latin typeface="Cambria Math"/>
                      </a:rPr>
                      <m:t>= </m:t>
                    </m:r>
                    <m:nary>
                      <m:naryPr>
                        <m:chr m:val="⋃"/>
                        <m:limLoc m:val="subSup"/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en-US" sz="1800" i="1">
                            <a:latin typeface="Cambria Math"/>
                          </a:rPr>
                          <m:t>𝑦</m:t>
                        </m:r>
                        <m:r>
                          <a:rPr lang="en-US" altLang="en-US" sz="1800" i="1">
                            <a:latin typeface="Cambria Math"/>
                          </a:rPr>
                          <m:t>=1, </m:t>
                        </m:r>
                        <m:r>
                          <a:rPr lang="en-US" altLang="en-US" sz="1800" i="1">
                            <a:latin typeface="Cambria Math"/>
                          </a:rPr>
                          <m:t>𝑦</m:t>
                        </m:r>
                        <m:r>
                          <a:rPr lang="en-US" altLang="en-US" sz="1800" i="1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en-US" altLang="en-US" sz="1800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  <m:sup>
                        <m:r>
                          <a:rPr lang="en-US" altLang="en-US" sz="1800" i="1">
                            <a:latin typeface="Cambria Math"/>
                          </a:rPr>
                          <m:t>9</m:t>
                        </m:r>
                      </m:sup>
                      <m:e>
                        <m:r>
                          <a:rPr lang="en-US" altLang="en-US" sz="1800" i="1">
                            <a:latin typeface="Cambria Math"/>
                          </a:rPr>
                          <m:t>𝑝</m:t>
                        </m:r>
                        <m:r>
                          <a:rPr lang="en-US" altLang="en-US" sz="18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1800" i="1">
                                <a:latin typeface="Cambria Math"/>
                              </a:rPr>
                              <m:t>𝑖𝑦</m:t>
                            </m:r>
                          </m:sub>
                        </m:sSub>
                        <m:r>
                          <a:rPr lang="en-US" altLang="en-US" sz="18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en-US" sz="1800" i="1" dirty="0"/>
                  <a:t>,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/>
                      </a:rPr>
                      <m:t>𝐴</m:t>
                    </m:r>
                    <m:r>
                      <a:rPr lang="en-US" altLang="en-US" sz="1800" i="1">
                        <a:latin typeface="Cambria Math"/>
                      </a:rPr>
                      <m:t>= </m:t>
                    </m:r>
                    <m:nary>
                      <m:naryPr>
                        <m:chr m:val="⋃"/>
                        <m:limLoc m:val="subSup"/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sz="18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en-US" sz="1800" i="1">
                            <a:latin typeface="Cambria Math"/>
                          </a:rPr>
                          <m:t>=1, </m:t>
                        </m:r>
                        <m:r>
                          <a:rPr lang="en-US" altLang="en-US" sz="18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en-US" sz="1800" i="1">
                            <a:latin typeface="Cambria Math"/>
                            <a:ea typeface="Cambria Math"/>
                          </a:rPr>
                          <m:t>≠</m:t>
                        </m:r>
                        <m:r>
                          <a:rPr lang="en-US" altLang="en-US" sz="18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en-US" sz="1800" i="1">
                            <a:latin typeface="Cambria Math"/>
                          </a:rPr>
                          <m:t>9</m:t>
                        </m:r>
                      </m:sup>
                      <m:e>
                        <m:r>
                          <a:rPr lang="en-US" altLang="en-US" sz="1800" i="1">
                            <a:latin typeface="Cambria Math"/>
                          </a:rPr>
                          <m:t>𝑝</m:t>
                        </m:r>
                        <m:r>
                          <a:rPr lang="en-US" altLang="en-US" sz="18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1800" b="0" i="1" smtClean="0">
                                <a:latin typeface="Cambria Math"/>
                              </a:rPr>
                              <m:t>𝑥𝑗</m:t>
                            </m:r>
                          </m:sub>
                        </m:sSub>
                        <m:r>
                          <a:rPr lang="en-US" altLang="en-US" sz="18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en-US" sz="1800" i="1" dirty="0"/>
                  <a:t>  </a:t>
                </a:r>
              </a:p>
              <a:p>
                <a:pPr marL="0" indent="0" algn="just" eaLnBrk="1" hangingPunct="1">
                  <a:buNone/>
                </a:pPr>
                <a:endParaRPr lang="en-US" altLang="en-US" sz="2400" i="1" dirty="0"/>
              </a:p>
              <a:p>
                <a:pPr marL="571500" indent="-571500" algn="just" eaLnBrk="1" hangingPunct="1">
                  <a:spcBef>
                    <a:spcPts val="1200"/>
                  </a:spcBef>
                  <a:buFont typeface="Wingdings" pitchFamily="2" charset="2"/>
                  <a:buAutoNum type="arabicPeriod" startAt="3"/>
                </a:pPr>
                <a:r>
                  <a:rPr lang="en-US" altLang="en-US" sz="1800" i="1" dirty="0"/>
                  <a:t>Naked pair</a:t>
                </a:r>
              </a:p>
            </p:txBody>
          </p:sp>
        </mc:Choice>
        <mc:Fallback xmlns="">
          <p:sp>
            <p:nvSpPr>
              <p:cNvPr id="14339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66738" y="1752600"/>
                <a:ext cx="8196262" cy="4267200"/>
              </a:xfrm>
              <a:blipFill rotWithShape="1">
                <a:blip r:embed="rId3"/>
                <a:stretch>
                  <a:fillRect l="-669" t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4342" name="Object 7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874587586"/>
              </p:ext>
            </p:extLst>
          </p:nvPr>
        </p:nvGraphicFramePr>
        <p:xfrm>
          <a:off x="1447800" y="2133600"/>
          <a:ext cx="43434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Equation" r:id="rId4" imgW="2133600" imgH="279400" progId="Equation.3">
                  <p:embed/>
                </p:oleObj>
              </mc:Choice>
              <mc:Fallback>
                <p:oleObj name="Equation" r:id="rId4" imgW="2133600" imgH="279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133600"/>
                        <a:ext cx="43434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9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97544603"/>
              </p:ext>
            </p:extLst>
          </p:nvPr>
        </p:nvGraphicFramePr>
        <p:xfrm>
          <a:off x="1143000" y="3393269"/>
          <a:ext cx="4038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4" name="Equation" r:id="rId6" imgW="2235200" imgH="279400" progId="Equation.3">
                  <p:embed/>
                </p:oleObj>
              </mc:Choice>
              <mc:Fallback>
                <p:oleObj name="Equation" r:id="rId6" imgW="2235200" imgH="279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93269"/>
                        <a:ext cx="40386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11"/>
          <p:cNvSpPr txBox="1">
            <a:spLocks noChangeArrowheads="1"/>
          </p:cNvSpPr>
          <p:nvPr/>
        </p:nvSpPr>
        <p:spPr bwMode="auto">
          <a:xfrm>
            <a:off x="7848600" y="6172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hlinkClick r:id="rId8" action="ppaction://hlinksldjump"/>
              </a:rPr>
              <a:t>Next</a:t>
            </a:r>
            <a:endParaRPr lang="en-US" altLang="en-US"/>
          </a:p>
        </p:txBody>
      </p:sp>
      <p:graphicFrame>
        <p:nvGraphicFramePr>
          <p:cNvPr id="14346" name="Object 1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48712471"/>
              </p:ext>
            </p:extLst>
          </p:nvPr>
        </p:nvGraphicFramePr>
        <p:xfrm>
          <a:off x="1019175" y="4419600"/>
          <a:ext cx="7515225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5" name="Equation" r:id="rId9" imgW="4622800" imgH="736600" progId="Equation.3">
                  <p:embed/>
                </p:oleObj>
              </mc:Choice>
              <mc:Fallback>
                <p:oleObj name="Equation" r:id="rId9" imgW="4622800" imgH="736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4419600"/>
                        <a:ext cx="7515225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192981" y="3385716"/>
                <a:ext cx="3914148" cy="6992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smtClean="0">
                          <a:latin typeface="Cambria Math"/>
                        </a:rPr>
                        <m:t>𝐴</m:t>
                      </m:r>
                      <m:r>
                        <a:rPr lang="en-US" altLang="en-US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⋃"/>
                          <m:limLoc m:val="subSup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en-US" i="1">
                              <a:latin typeface="Cambria Math"/>
                            </a:rPr>
                            <m:t>=1, </m:t>
                          </m:r>
                          <m:r>
                            <a:rPr lang="en-US" altLang="en-U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en-US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en-US" altLang="en-US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altLang="en-US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en-US" b="0" i="1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en-US" alt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en-US" b="0" i="1" smtClean="0">
                              <a:latin typeface="Cambria Math"/>
                              <a:ea typeface="Cambria Math"/>
                            </a:rPr>
                            <m:t>≠</m:t>
                          </m:r>
                          <m:r>
                            <a:rPr lang="en-US" altLang="en-US" b="0" i="1" smtClean="0">
                              <a:latin typeface="Cambria Math"/>
                              <a:ea typeface="Cambria Math"/>
                            </a:rPr>
                            <m:t>𝑔</m:t>
                          </m:r>
                          <m:r>
                            <a:rPr lang="en-US" alt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altLang="en-US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  <m:r>
                            <a:rPr lang="en-US" alt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  <m:sup>
                          <m:r>
                            <a:rPr lang="en-US" altLang="en-US" i="1">
                              <a:latin typeface="Cambria Math"/>
                            </a:rPr>
                            <m:t>9</m:t>
                          </m:r>
                        </m:sup>
                        <m:e>
                          <m:r>
                            <a:rPr lang="en-US" altLang="en-US" i="1">
                              <a:latin typeface="Cambria Math"/>
                            </a:rPr>
                            <m:t>𝑝</m:t>
                          </m:r>
                          <m:r>
                            <a:rPr lang="en-US" altLang="en-US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/>
                                </a:rPr>
                                <m:t>𝑚𝑛</m:t>
                              </m:r>
                            </m:sub>
                          </m:sSub>
                          <m:r>
                            <a:rPr lang="en-US" altLang="en-US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981" y="3385716"/>
                <a:ext cx="3914148" cy="69923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hlinkClick r:id="rId2" action="ppaction://hlinksldjump"/>
              </a:rPr>
              <a:t>Chromosome Design</a:t>
            </a: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hlinkClick r:id="rId3" action="ppaction://hlinksldjump"/>
              </a:rPr>
              <a:t>Generate First Generation</a:t>
            </a: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While notsolve do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	</a:t>
            </a:r>
            <a:r>
              <a:rPr lang="en-US" altLang="en-US">
                <a:hlinkClick r:id="rId4" action="ppaction://hlinksldjump"/>
              </a:rPr>
              <a:t>N-Segment Crossover </a:t>
            </a:r>
            <a:endParaRPr lang="en-US" altLang="en-US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	</a:t>
            </a:r>
            <a:r>
              <a:rPr lang="en-US" altLang="en-US">
                <a:hlinkClick r:id="rId5" action="ppaction://hlinksldjump"/>
              </a:rPr>
              <a:t>Displacement mutation</a:t>
            </a:r>
            <a:endParaRPr lang="en-US" altLang="en-US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	Heuristics search algorithms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	Fitness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	if fitness = 1 then solve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Display Result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/>
              <a:t>	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Hybrid Genetic Algorithm</a:t>
            </a: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7848600" y="6172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hlinkClick r:id="rId6" action="ppaction://hlinksldjump"/>
              </a:rPr>
              <a:t>Next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Chromosome Design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A chromosome, labeled as string </a:t>
            </a:r>
            <a:r>
              <a:rPr lang="en-US" altLang="en-US" sz="2000" i="1"/>
              <a:t>C</a:t>
            </a:r>
            <a:r>
              <a:rPr lang="en-US" altLang="en-US" sz="2000"/>
              <a:t>, is segmented into </a:t>
            </a:r>
            <a:r>
              <a:rPr lang="en-US" altLang="en-US" sz="2000" i="1"/>
              <a:t>9</a:t>
            </a:r>
            <a:r>
              <a:rPr lang="en-US" altLang="en-US" sz="2000"/>
              <a:t> segments. It represents 9 blocks.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In each segment contains genes, the number of the empty grids in that block.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segment is ordered according to least empty grid of the block.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i="1"/>
              <a:t>The gene sequence in a segment is determined randomly within all possible genes in that segment.</a:t>
            </a: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From problem above then one of the chromosome could be 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it-IT" altLang="zh-CN" sz="2000">
                <a:ea typeface="宋体" charset="-122"/>
              </a:rPr>
              <a:t>	“</a:t>
            </a:r>
            <a:r>
              <a:rPr lang="it-IT" altLang="zh-CN" sz="2000" i="1">
                <a:ea typeface="宋体" charset="-122"/>
              </a:rPr>
              <a:t>79 70 8 27 7 16 46 38 28 37 36 54 45 53 32 42 50 41 40 64 75 74 66 55 60 59 77 67 58 19 3 10 20 2 12 24 5 15 22 13 23</a:t>
            </a:r>
            <a:r>
              <a:rPr lang="it-IT" altLang="zh-CN" sz="2000">
                <a:ea typeface="宋体" charset="-122"/>
              </a:rPr>
              <a:t>”.</a:t>
            </a:r>
            <a:r>
              <a:rPr lang="it-IT" altLang="zh-CN">
                <a:ea typeface="宋体" charset="-122"/>
              </a:rPr>
              <a:t> </a:t>
            </a:r>
            <a:endParaRPr lang="en-US" altLang="en-US"/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7848600" y="61722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hlinkClick r:id="rId2" action="ppaction://hlinksldjump"/>
              </a:rPr>
              <a:t>Next</a:t>
            </a:r>
            <a:endParaRPr lang="en-US" altLang="en-US"/>
          </a:p>
        </p:txBody>
      </p:sp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ireworks">
  <a:themeElements>
    <a:clrScheme name="Fireworks 1">
      <a:dk1>
        <a:srgbClr val="AF273E"/>
      </a:dk1>
      <a:lt1>
        <a:srgbClr val="FFCC00"/>
      </a:lt1>
      <a:dk2>
        <a:srgbClr val="000000"/>
      </a:dk2>
      <a:lt2>
        <a:srgbClr val="FFFFFF"/>
      </a:lt2>
      <a:accent1>
        <a:srgbClr val="FF8B17"/>
      </a:accent1>
      <a:accent2>
        <a:srgbClr val="FFE103"/>
      </a:accent2>
      <a:accent3>
        <a:srgbClr val="AAAAAA"/>
      </a:accent3>
      <a:accent4>
        <a:srgbClr val="DAAE00"/>
      </a:accent4>
      <a:accent5>
        <a:srgbClr val="FFC4AB"/>
      </a:accent5>
      <a:accent6>
        <a:srgbClr val="E7CC02"/>
      </a:accent6>
      <a:hlink>
        <a:srgbClr val="FF3399"/>
      </a:hlink>
      <a:folHlink>
        <a:srgbClr val="FE1F08"/>
      </a:folHlink>
    </a:clrScheme>
    <a:fontScheme name="Fireworks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reworks 1">
        <a:dk1>
          <a:srgbClr val="AF273E"/>
        </a:dk1>
        <a:lt1>
          <a:srgbClr val="FFCC00"/>
        </a:lt1>
        <a:dk2>
          <a:srgbClr val="000000"/>
        </a:dk2>
        <a:lt2>
          <a:srgbClr val="FFFFFF"/>
        </a:lt2>
        <a:accent1>
          <a:srgbClr val="FF8B17"/>
        </a:accent1>
        <a:accent2>
          <a:srgbClr val="FFE103"/>
        </a:accent2>
        <a:accent3>
          <a:srgbClr val="AAAAAA"/>
        </a:accent3>
        <a:accent4>
          <a:srgbClr val="DAAE00"/>
        </a:accent4>
        <a:accent5>
          <a:srgbClr val="FFC4AB"/>
        </a:accent5>
        <a:accent6>
          <a:srgbClr val="E7CC02"/>
        </a:accent6>
        <a:hlink>
          <a:srgbClr val="FF3399"/>
        </a:hlink>
        <a:folHlink>
          <a:srgbClr val="FE1F0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2">
        <a:dk1>
          <a:srgbClr val="0000A4"/>
        </a:dk1>
        <a:lt1>
          <a:srgbClr val="CCFFFF"/>
        </a:lt1>
        <a:dk2>
          <a:srgbClr val="000066"/>
        </a:dk2>
        <a:lt2>
          <a:srgbClr val="00FFFF"/>
        </a:lt2>
        <a:accent1>
          <a:srgbClr val="51B2E3"/>
        </a:accent1>
        <a:accent2>
          <a:srgbClr val="04E8AC"/>
        </a:accent2>
        <a:accent3>
          <a:srgbClr val="AAAAB8"/>
        </a:accent3>
        <a:accent4>
          <a:srgbClr val="AEDADA"/>
        </a:accent4>
        <a:accent5>
          <a:srgbClr val="B3D5EF"/>
        </a:accent5>
        <a:accent6>
          <a:srgbClr val="03D29B"/>
        </a:accent6>
        <a:hlink>
          <a:srgbClr val="FF3399"/>
        </a:hlink>
        <a:folHlink>
          <a:srgbClr val="8F5FD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3">
        <a:dk1>
          <a:srgbClr val="9F237F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FF03E7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E702D1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4">
        <a:dk1>
          <a:srgbClr val="00603B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07FB18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06E315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5">
        <a:dk1>
          <a:srgbClr val="FF6600"/>
        </a:dk1>
        <a:lt1>
          <a:srgbClr val="FFFFFF"/>
        </a:lt1>
        <a:dk2>
          <a:srgbClr val="003366"/>
        </a:dk2>
        <a:lt2>
          <a:srgbClr val="FFFFFF"/>
        </a:lt2>
        <a:accent1>
          <a:srgbClr val="FF99FF"/>
        </a:accent1>
        <a:accent2>
          <a:srgbClr val="FFFF99"/>
        </a:accent2>
        <a:accent3>
          <a:srgbClr val="AAADB8"/>
        </a:accent3>
        <a:accent4>
          <a:srgbClr val="DADADA"/>
        </a:accent4>
        <a:accent5>
          <a:srgbClr val="FFCAFF"/>
        </a:accent5>
        <a:accent6>
          <a:srgbClr val="E7E78A"/>
        </a:accent6>
        <a:hlink>
          <a:srgbClr val="FF33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6">
        <a:dk1>
          <a:srgbClr val="000000"/>
        </a:dk1>
        <a:lt1>
          <a:srgbClr val="FFFFFF"/>
        </a:lt1>
        <a:dk2>
          <a:srgbClr val="993366"/>
        </a:dk2>
        <a:lt2>
          <a:srgbClr val="CCFFFF"/>
        </a:lt2>
        <a:accent1>
          <a:srgbClr val="CCECFF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8A"/>
        </a:accent6>
        <a:hlink>
          <a:srgbClr val="FFCCFF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1_Paper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985</TotalTime>
  <Words>318</Words>
  <Application>Microsoft Office PowerPoint</Application>
  <PresentationFormat>On-screen Show (4:3)</PresentationFormat>
  <Paragraphs>96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宋体</vt:lpstr>
      <vt:lpstr>Arial</vt:lpstr>
      <vt:lpstr>Arial Black</vt:lpstr>
      <vt:lpstr>Cambria Math</vt:lpstr>
      <vt:lpstr>Constantia</vt:lpstr>
      <vt:lpstr>Times New Roman</vt:lpstr>
      <vt:lpstr>Verdana</vt:lpstr>
      <vt:lpstr>Wingdings</vt:lpstr>
      <vt:lpstr>Wingdings 2</vt:lpstr>
      <vt:lpstr>Profile</vt:lpstr>
      <vt:lpstr>Fireworks</vt:lpstr>
      <vt:lpstr>1_Paper</vt:lpstr>
      <vt:lpstr>Equation</vt:lpstr>
      <vt:lpstr>PENERAPAN ALGORITMA GENETIKA DAN ALGORITMA GENETIKA HYBRID DALAM PENYELESAIAN PUZZLE SUDOKU</vt:lpstr>
      <vt:lpstr>Topics of discussion</vt:lpstr>
      <vt:lpstr>PowerPoint Presentation</vt:lpstr>
      <vt:lpstr>Introduction</vt:lpstr>
      <vt:lpstr>Problem Definitions </vt:lpstr>
      <vt:lpstr>Heuristic Search Algorithm</vt:lpstr>
      <vt:lpstr>Heuristics Rules</vt:lpstr>
      <vt:lpstr>Hybrid Genetic Algorithm</vt:lpstr>
      <vt:lpstr>Chromosome Design</vt:lpstr>
      <vt:lpstr>First Generation</vt:lpstr>
      <vt:lpstr>N-Segment Crossover</vt:lpstr>
      <vt:lpstr>Displacement Mutation</vt:lpstr>
      <vt:lpstr>Experiment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PENERAPAN PENCARIAN HEURISTIK DAN HYBRID ALGORITMA GENETIKA DALAM PENYELESAIAN PUZZLE STRIMKO</dc:title>
  <dc:creator>Jeemusu</dc:creator>
  <cp:lastModifiedBy>lab-tif3</cp:lastModifiedBy>
  <cp:revision>61</cp:revision>
  <dcterms:created xsi:type="dcterms:W3CDTF">2010-02-04T08:26:25Z</dcterms:created>
  <dcterms:modified xsi:type="dcterms:W3CDTF">2017-11-03T02:28:57Z</dcterms:modified>
</cp:coreProperties>
</file>