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4.xml"/>
  <Override ContentType="application/vnd.openxmlformats-officedocument.presentationml.slideMaster+xml" PartName="/ppt/slideMasters/slideMaster12.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14.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61" r:id="rId4"/>
    <p:sldMasterId id="2147483662" r:id="rId5"/>
    <p:sldMasterId id="2147483663" r:id="rId6"/>
    <p:sldMasterId id="2147483664" r:id="rId7"/>
    <p:sldMasterId id="2147483665" r:id="rId8"/>
    <p:sldMasterId id="2147483666" r:id="rId9"/>
    <p:sldMasterId id="2147483667" r:id="rId10"/>
    <p:sldMasterId id="2147483668" r:id="rId11"/>
    <p:sldMasterId id="2147483669" r:id="rId12"/>
    <p:sldMasterId id="2147483670" r:id="rId13"/>
    <p:sldMasterId id="2147483671" r:id="rId14"/>
    <p:sldMasterId id="2147483672" r:id="rId15"/>
    <p:sldMasterId id="2147483673" r:id="rId16"/>
    <p:sldMasterId id="2147483674" r:id="rId17"/>
  </p:sldMasterIdLst>
  <p:notesMasterIdLst>
    <p:notesMasterId r:id="rId18"/>
  </p:notesMasterIdLst>
  <p:sldIdLst>
    <p:sldId id="256" r:id="rId19"/>
    <p:sldId id="257" r:id="rId20"/>
    <p:sldId id="258" r:id="rId21"/>
    <p:sldId id="259" r:id="rId22"/>
    <p:sldId id="260" r:id="rId23"/>
    <p:sldId id="261" r:id="rId24"/>
    <p:sldId id="262" r:id="rId25"/>
    <p:sldId id="263" r:id="rId26"/>
    <p:sldId id="264" r:id="rId27"/>
    <p:sldId id="265" r:id="rId28"/>
    <p:sldId id="266" r:id="rId29"/>
    <p:sldId id="267" r:id="rId30"/>
    <p:sldId id="268" r:id="rId31"/>
    <p:sldId id="269" r:id="rId32"/>
    <p:sldId id="270" r:id="rId33"/>
    <p:sldId id="271" r:id="rId34"/>
    <p:sldId id="272" r:id="rId35"/>
    <p:sldId id="273" r:id="rId36"/>
    <p:sldId id="274" r:id="rId37"/>
    <p:sldId id="275" r:id="rId38"/>
    <p:sldId id="276" r:id="rId39"/>
    <p:sldId id="277" r:id="rId40"/>
    <p:sldId id="278" r:id="rId41"/>
    <p:sldId id="279" r:id="rId42"/>
    <p:sldId id="280" r:id="rId43"/>
    <p:sldId id="281" r:id="rId44"/>
    <p:sldId id="282" r:id="rId45"/>
    <p:sldId id="283" r:id="rId46"/>
    <p:sldId id="284" r:id="rId47"/>
    <p:sldId id="285" r:id="rId48"/>
    <p:sldId id="286" r:id="rId49"/>
    <p:sldId id="287" r:id="rId50"/>
    <p:sldId id="288" r:id="rId51"/>
    <p:sldId id="289" r:id="rId52"/>
    <p:sldId id="290" r:id="rId53"/>
    <p:sldId id="291" r:id="rId54"/>
    <p:sldId id="292" r:id="rId55"/>
    <p:sldId id="293" r:id="rId56"/>
    <p:sldId id="294" r:id="rId57"/>
    <p:sldId id="295" r:id="rId58"/>
    <p:sldId id="296" r:id="rId59"/>
    <p:sldId id="297" r:id="rId60"/>
    <p:sldId id="298" r:id="rId61"/>
    <p:sldId id="299" r:id="rId62"/>
    <p:sldId id="300" r:id="rId63"/>
    <p:sldId id="301" r:id="rId64"/>
    <p:sldId id="302" r:id="rId65"/>
    <p:sldId id="303" r:id="rId66"/>
    <p:sldId id="304" r:id="rId67"/>
    <p:sldId id="305" r:id="rId6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22.xml"/><Relationship Id="rId42" Type="http://schemas.openxmlformats.org/officeDocument/2006/relationships/slide" Target="slides/slide24.xml"/><Relationship Id="rId41" Type="http://schemas.openxmlformats.org/officeDocument/2006/relationships/slide" Target="slides/slide23.xml"/><Relationship Id="rId44" Type="http://schemas.openxmlformats.org/officeDocument/2006/relationships/slide" Target="slides/slide26.xml"/><Relationship Id="rId43" Type="http://schemas.openxmlformats.org/officeDocument/2006/relationships/slide" Target="slides/slide25.xml"/><Relationship Id="rId46" Type="http://schemas.openxmlformats.org/officeDocument/2006/relationships/slide" Target="slides/slide28.xml"/><Relationship Id="rId45" Type="http://schemas.openxmlformats.org/officeDocument/2006/relationships/slide" Target="slides/slide27.xml"/><Relationship Id="rId1" Type="http://schemas.openxmlformats.org/officeDocument/2006/relationships/theme" Target="theme/theme7.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slide" Target="slides/slide30.xml"/><Relationship Id="rId47" Type="http://schemas.openxmlformats.org/officeDocument/2006/relationships/slide" Target="slides/slide29.xml"/><Relationship Id="rId49" Type="http://schemas.openxmlformats.org/officeDocument/2006/relationships/slide" Target="slides/slide3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13.xml"/><Relationship Id="rId30" Type="http://schemas.openxmlformats.org/officeDocument/2006/relationships/slide" Target="slides/slide12.xml"/><Relationship Id="rId33" Type="http://schemas.openxmlformats.org/officeDocument/2006/relationships/slide" Target="slides/slide15.xml"/><Relationship Id="rId32" Type="http://schemas.openxmlformats.org/officeDocument/2006/relationships/slide" Target="slides/slide14.xml"/><Relationship Id="rId35" Type="http://schemas.openxmlformats.org/officeDocument/2006/relationships/slide" Target="slides/slide17.xml"/><Relationship Id="rId34" Type="http://schemas.openxmlformats.org/officeDocument/2006/relationships/slide" Target="slides/slide16.xml"/><Relationship Id="rId37" Type="http://schemas.openxmlformats.org/officeDocument/2006/relationships/slide" Target="slides/slide19.xml"/><Relationship Id="rId36" Type="http://schemas.openxmlformats.org/officeDocument/2006/relationships/slide" Target="slides/slide18.xml"/><Relationship Id="rId39" Type="http://schemas.openxmlformats.org/officeDocument/2006/relationships/slide" Target="slides/slide21.xml"/><Relationship Id="rId38" Type="http://schemas.openxmlformats.org/officeDocument/2006/relationships/slide" Target="slides/slide20.xml"/><Relationship Id="rId62" Type="http://schemas.openxmlformats.org/officeDocument/2006/relationships/slide" Target="slides/slide44.xml"/><Relationship Id="rId61" Type="http://schemas.openxmlformats.org/officeDocument/2006/relationships/slide" Target="slides/slide43.xml"/><Relationship Id="rId20" Type="http://schemas.openxmlformats.org/officeDocument/2006/relationships/slide" Target="slides/slide2.xml"/><Relationship Id="rId64" Type="http://schemas.openxmlformats.org/officeDocument/2006/relationships/slide" Target="slides/slide46.xml"/><Relationship Id="rId63" Type="http://schemas.openxmlformats.org/officeDocument/2006/relationships/slide" Target="slides/slide45.xml"/><Relationship Id="rId22" Type="http://schemas.openxmlformats.org/officeDocument/2006/relationships/slide" Target="slides/slide4.xml"/><Relationship Id="rId66" Type="http://schemas.openxmlformats.org/officeDocument/2006/relationships/slide" Target="slides/slide48.xml"/><Relationship Id="rId21" Type="http://schemas.openxmlformats.org/officeDocument/2006/relationships/slide" Target="slides/slide3.xml"/><Relationship Id="rId65" Type="http://schemas.openxmlformats.org/officeDocument/2006/relationships/slide" Target="slides/slide47.xml"/><Relationship Id="rId24" Type="http://schemas.openxmlformats.org/officeDocument/2006/relationships/slide" Target="slides/slide6.xml"/><Relationship Id="rId68" Type="http://schemas.openxmlformats.org/officeDocument/2006/relationships/slide" Target="slides/slide50.xml"/><Relationship Id="rId23" Type="http://schemas.openxmlformats.org/officeDocument/2006/relationships/slide" Target="slides/slide5.xml"/><Relationship Id="rId67" Type="http://schemas.openxmlformats.org/officeDocument/2006/relationships/slide" Target="slides/slide49.xml"/><Relationship Id="rId60" Type="http://schemas.openxmlformats.org/officeDocument/2006/relationships/slide" Target="slides/slide42.xml"/><Relationship Id="rId26" Type="http://schemas.openxmlformats.org/officeDocument/2006/relationships/slide" Target="slides/slide8.xml"/><Relationship Id="rId25" Type="http://schemas.openxmlformats.org/officeDocument/2006/relationships/slide" Target="slides/slide7.xml"/><Relationship Id="rId28" Type="http://schemas.openxmlformats.org/officeDocument/2006/relationships/slide" Target="slides/slide10.xml"/><Relationship Id="rId27" Type="http://schemas.openxmlformats.org/officeDocument/2006/relationships/slide" Target="slides/slide9.xml"/><Relationship Id="rId29" Type="http://schemas.openxmlformats.org/officeDocument/2006/relationships/slide" Target="slides/slide11.xml"/><Relationship Id="rId51" Type="http://schemas.openxmlformats.org/officeDocument/2006/relationships/slide" Target="slides/slide33.xml"/><Relationship Id="rId50" Type="http://schemas.openxmlformats.org/officeDocument/2006/relationships/slide" Target="slides/slide32.xml"/><Relationship Id="rId53" Type="http://schemas.openxmlformats.org/officeDocument/2006/relationships/slide" Target="slides/slide35.xml"/><Relationship Id="rId52" Type="http://schemas.openxmlformats.org/officeDocument/2006/relationships/slide" Target="slides/slide34.xml"/><Relationship Id="rId11" Type="http://schemas.openxmlformats.org/officeDocument/2006/relationships/slideMaster" Target="slideMasters/slideMaster8.xml"/><Relationship Id="rId55" Type="http://schemas.openxmlformats.org/officeDocument/2006/relationships/slide" Target="slides/slide37.xml"/><Relationship Id="rId10" Type="http://schemas.openxmlformats.org/officeDocument/2006/relationships/slideMaster" Target="slideMasters/slideMaster7.xml"/><Relationship Id="rId54" Type="http://schemas.openxmlformats.org/officeDocument/2006/relationships/slide" Target="slides/slide36.xml"/><Relationship Id="rId13" Type="http://schemas.openxmlformats.org/officeDocument/2006/relationships/slideMaster" Target="slideMasters/slideMaster10.xml"/><Relationship Id="rId57" Type="http://schemas.openxmlformats.org/officeDocument/2006/relationships/slide" Target="slides/slide39.xml"/><Relationship Id="rId12" Type="http://schemas.openxmlformats.org/officeDocument/2006/relationships/slideMaster" Target="slideMasters/slideMaster9.xml"/><Relationship Id="rId56" Type="http://schemas.openxmlformats.org/officeDocument/2006/relationships/slide" Target="slides/slide38.xml"/><Relationship Id="rId15" Type="http://schemas.openxmlformats.org/officeDocument/2006/relationships/slideMaster" Target="slideMasters/slideMaster12.xml"/><Relationship Id="rId59" Type="http://schemas.openxmlformats.org/officeDocument/2006/relationships/slide" Target="slides/slide41.xml"/><Relationship Id="rId14" Type="http://schemas.openxmlformats.org/officeDocument/2006/relationships/slideMaster" Target="slideMasters/slideMaster11.xml"/><Relationship Id="rId58" Type="http://schemas.openxmlformats.org/officeDocument/2006/relationships/slide" Target="slides/slide40.xml"/><Relationship Id="rId17" Type="http://schemas.openxmlformats.org/officeDocument/2006/relationships/slideMaster" Target="slideMasters/slideMaster14.xml"/><Relationship Id="rId16" Type="http://schemas.openxmlformats.org/officeDocument/2006/relationships/slideMaster" Target="slideMasters/slideMaster13.xml"/><Relationship Id="rId19" Type="http://schemas.openxmlformats.org/officeDocument/2006/relationships/slide" Target="slides/slide1.xml"/><Relationship Id="rId1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1" name="Google Shape;481;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Google Shape;493;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6" name="Shape 16"/>
        <p:cNvGrpSpPr/>
        <p:nvPr/>
      </p:nvGrpSpPr>
      <p:grpSpPr>
        <a:xfrm>
          <a:off x="0" y="0"/>
          <a:ext cx="0" cy="0"/>
          <a:chOff x="0" y="0"/>
          <a:chExt cx="0" cy="0"/>
        </a:xfrm>
      </p:grpSpPr>
      <p:sp>
        <p:nvSpPr>
          <p:cNvPr id="17" name="Google Shape;17;p2"/>
          <p:cNvSpPr txBox="1"/>
          <p:nvPr>
            <p:ph idx="11" type="ftr"/>
          </p:nvPr>
        </p:nvSpPr>
        <p:spPr>
          <a:xfrm>
            <a:off x="457200" y="6248400"/>
            <a:ext cx="3886200" cy="609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p2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5" name="Google Shape;135;p2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rgbClr val="222222"/>
              </a:buClr>
              <a:buSzPts val="3200"/>
              <a:buFont typeface="Arial"/>
              <a:buChar char="•"/>
              <a:defRPr sz="3200"/>
            </a:lvl1pPr>
            <a:lvl2pPr indent="-406400" lvl="1" marL="914400" algn="l">
              <a:spcBef>
                <a:spcPts val="560"/>
              </a:spcBef>
              <a:spcAft>
                <a:spcPts val="0"/>
              </a:spcAft>
              <a:buClr>
                <a:srgbClr val="222222"/>
              </a:buClr>
              <a:buSzPts val="2800"/>
              <a:buFont typeface="Arial"/>
              <a:buChar char="–"/>
              <a:defRPr sz="2800"/>
            </a:lvl2pPr>
            <a:lvl3pPr indent="-381000" lvl="2" marL="1371600" algn="l">
              <a:spcBef>
                <a:spcPts val="480"/>
              </a:spcBef>
              <a:spcAft>
                <a:spcPts val="0"/>
              </a:spcAft>
              <a:buClr>
                <a:srgbClr val="222222"/>
              </a:buClr>
              <a:buSzPts val="2400"/>
              <a:buFont typeface="Arial"/>
              <a:buChar char="•"/>
              <a:defRPr sz="2400"/>
            </a:lvl3pPr>
            <a:lvl4pPr indent="-355600" lvl="3" marL="1828800" algn="l">
              <a:spcBef>
                <a:spcPts val="400"/>
              </a:spcBef>
              <a:spcAft>
                <a:spcPts val="0"/>
              </a:spcAft>
              <a:buClr>
                <a:srgbClr val="222222"/>
              </a:buClr>
              <a:buSzPts val="2000"/>
              <a:buFont typeface="Arial"/>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136" name="Google Shape;136;p2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rgbClr val="222222"/>
              </a:buClr>
              <a:buSzPts val="1400"/>
              <a:buFont typeface="Arial"/>
              <a:buNone/>
              <a:defRPr sz="1400"/>
            </a:lvl1pPr>
            <a:lvl2pPr indent="-228600" lvl="1" marL="914400" algn="l">
              <a:spcBef>
                <a:spcPts val="240"/>
              </a:spcBef>
              <a:spcAft>
                <a:spcPts val="0"/>
              </a:spcAft>
              <a:buClr>
                <a:srgbClr val="222222"/>
              </a:buClr>
              <a:buSzPts val="1200"/>
              <a:buFont typeface="Arial"/>
              <a:buNone/>
              <a:defRPr sz="1200"/>
            </a:lvl2pPr>
            <a:lvl3pPr indent="-228600" lvl="2" marL="1371600" algn="l">
              <a:spcBef>
                <a:spcPts val="200"/>
              </a:spcBef>
              <a:spcAft>
                <a:spcPts val="0"/>
              </a:spcAft>
              <a:buClr>
                <a:srgbClr val="222222"/>
              </a:buClr>
              <a:buSzPts val="1000"/>
              <a:buFont typeface="Arial"/>
              <a:buNone/>
              <a:defRPr sz="1000"/>
            </a:lvl3pPr>
            <a:lvl4pPr indent="-228600" lvl="3" marL="1828800" algn="l">
              <a:spcBef>
                <a:spcPts val="180"/>
              </a:spcBef>
              <a:spcAft>
                <a:spcPts val="0"/>
              </a:spcAft>
              <a:buClr>
                <a:srgbClr val="222222"/>
              </a:buClr>
              <a:buSzPts val="900"/>
              <a:buFont typeface="Arial"/>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137" name="Google Shape;137;p21"/>
          <p:cNvSpPr txBox="1"/>
          <p:nvPr>
            <p:ph idx="11" type="ftr"/>
          </p:nvPr>
        </p:nvSpPr>
        <p:spPr>
          <a:xfrm>
            <a:off x="457200" y="6248400"/>
            <a:ext cx="3886200" cy="609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solidFill>
                  <a:srgbClr val="222222"/>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21"/>
          <p:cNvSpPr txBox="1"/>
          <p:nvPr>
            <p:ph idx="12" type="sldNum"/>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46" name="Shape 146"/>
        <p:cNvGrpSpPr/>
        <p:nvPr/>
      </p:nvGrpSpPr>
      <p:grpSpPr>
        <a:xfrm>
          <a:off x="0" y="0"/>
          <a:ext cx="0" cy="0"/>
          <a:chOff x="0" y="0"/>
          <a:chExt cx="0" cy="0"/>
        </a:xfrm>
      </p:grpSpPr>
      <p:sp>
        <p:nvSpPr>
          <p:cNvPr id="147" name="Google Shape;147;p2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8" name="Google Shape;148;p23"/>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rgbClr val="222222"/>
              </a:buClr>
              <a:buSzPts val="3200"/>
              <a:buFont typeface="Arial"/>
              <a:buNone/>
              <a:defRPr b="0" i="0" sz="3200" u="none" cap="none" strike="noStrike">
                <a:solidFill>
                  <a:srgbClr val="222222"/>
                </a:solidFill>
                <a:latin typeface="Arial"/>
                <a:ea typeface="Arial"/>
                <a:cs typeface="Arial"/>
                <a:sym typeface="Arial"/>
              </a:defRPr>
            </a:lvl1pPr>
            <a:lvl2pPr lvl="1" marR="0" rtl="0" algn="l">
              <a:spcBef>
                <a:spcPts val="560"/>
              </a:spcBef>
              <a:spcAft>
                <a:spcPts val="0"/>
              </a:spcAft>
              <a:buClr>
                <a:srgbClr val="222222"/>
              </a:buClr>
              <a:buSzPts val="2800"/>
              <a:buFont typeface="Arial"/>
              <a:buNone/>
              <a:defRPr b="0" i="0" sz="2800" u="none" cap="none" strike="noStrike">
                <a:solidFill>
                  <a:srgbClr val="222222"/>
                </a:solidFill>
                <a:latin typeface="Arial"/>
                <a:ea typeface="Arial"/>
                <a:cs typeface="Arial"/>
                <a:sym typeface="Arial"/>
              </a:defRPr>
            </a:lvl2pPr>
            <a:lvl3pPr lvl="2" marR="0" rtl="0" algn="l">
              <a:spcBef>
                <a:spcPts val="480"/>
              </a:spcBef>
              <a:spcAft>
                <a:spcPts val="0"/>
              </a:spcAft>
              <a:buClr>
                <a:srgbClr val="222222"/>
              </a:buClr>
              <a:buSzPts val="2400"/>
              <a:buFont typeface="Arial"/>
              <a:buNone/>
              <a:defRPr b="0" i="0" sz="2400" u="none" cap="none" strike="noStrike">
                <a:solidFill>
                  <a:srgbClr val="222222"/>
                </a:solidFill>
                <a:latin typeface="Arial"/>
                <a:ea typeface="Arial"/>
                <a:cs typeface="Arial"/>
                <a:sym typeface="Arial"/>
              </a:defRPr>
            </a:lvl3pPr>
            <a:lvl4pPr lvl="3" marR="0" rtl="0" algn="l">
              <a:spcBef>
                <a:spcPts val="400"/>
              </a:spcBef>
              <a:spcAft>
                <a:spcPts val="0"/>
              </a:spcAft>
              <a:buClr>
                <a:srgbClr val="222222"/>
              </a:buClr>
              <a:buSzPts val="2000"/>
              <a:buFont typeface="Arial"/>
              <a:buNone/>
              <a:defRPr b="0" i="0" sz="2000" u="none" cap="none" strike="noStrike">
                <a:solidFill>
                  <a:srgbClr val="222222"/>
                </a:solidFill>
                <a:latin typeface="Arial"/>
                <a:ea typeface="Arial"/>
                <a:cs typeface="Arial"/>
                <a:sym typeface="Arial"/>
              </a:defRPr>
            </a:lvl4pPr>
            <a:lvl5pPr lvl="4"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149" name="Google Shape;149;p2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rgbClr val="222222"/>
              </a:buClr>
              <a:buSzPts val="1400"/>
              <a:buFont typeface="Arial"/>
              <a:buNone/>
              <a:defRPr sz="1400"/>
            </a:lvl1pPr>
            <a:lvl2pPr indent="-228600" lvl="1" marL="914400" algn="l">
              <a:spcBef>
                <a:spcPts val="240"/>
              </a:spcBef>
              <a:spcAft>
                <a:spcPts val="0"/>
              </a:spcAft>
              <a:buClr>
                <a:srgbClr val="222222"/>
              </a:buClr>
              <a:buSzPts val="1200"/>
              <a:buFont typeface="Arial"/>
              <a:buNone/>
              <a:defRPr sz="1200"/>
            </a:lvl2pPr>
            <a:lvl3pPr indent="-228600" lvl="2" marL="1371600" algn="l">
              <a:spcBef>
                <a:spcPts val="200"/>
              </a:spcBef>
              <a:spcAft>
                <a:spcPts val="0"/>
              </a:spcAft>
              <a:buClr>
                <a:srgbClr val="222222"/>
              </a:buClr>
              <a:buSzPts val="1000"/>
              <a:buFont typeface="Arial"/>
              <a:buNone/>
              <a:defRPr sz="1000"/>
            </a:lvl3pPr>
            <a:lvl4pPr indent="-228600" lvl="3" marL="1828800" algn="l">
              <a:spcBef>
                <a:spcPts val="180"/>
              </a:spcBef>
              <a:spcAft>
                <a:spcPts val="0"/>
              </a:spcAft>
              <a:buClr>
                <a:srgbClr val="222222"/>
              </a:buClr>
              <a:buSzPts val="900"/>
              <a:buFont typeface="Arial"/>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150" name="Google Shape;150;p23"/>
          <p:cNvSpPr txBox="1"/>
          <p:nvPr>
            <p:ph idx="11" type="ftr"/>
          </p:nvPr>
        </p:nvSpPr>
        <p:spPr>
          <a:xfrm>
            <a:off x="457200" y="6248400"/>
            <a:ext cx="3886200" cy="609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solidFill>
                  <a:srgbClr val="222222"/>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23"/>
          <p:cNvSpPr txBox="1"/>
          <p:nvPr>
            <p:ph idx="12" type="sldNum"/>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59" name="Shape 159"/>
        <p:cNvGrpSpPr/>
        <p:nvPr/>
      </p:nvGrpSpPr>
      <p:grpSpPr>
        <a:xfrm>
          <a:off x="0" y="0"/>
          <a:ext cx="0" cy="0"/>
          <a:chOff x="0" y="0"/>
          <a:chExt cx="0" cy="0"/>
        </a:xfrm>
      </p:grpSpPr>
      <p:sp>
        <p:nvSpPr>
          <p:cNvPr id="160" name="Google Shape;160;p2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1" name="Google Shape;161;p25"/>
          <p:cNvSpPr txBox="1"/>
          <p:nvPr>
            <p:ph idx="1" type="body"/>
          </p:nvPr>
        </p:nvSpPr>
        <p:spPr>
          <a:xfrm rot="5400000">
            <a:off x="2286000" y="-76200"/>
            <a:ext cx="4572000" cy="8077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222222"/>
              </a:buClr>
              <a:buSzPts val="1800"/>
              <a:buChar char="•"/>
              <a:defRPr/>
            </a:lvl1pPr>
            <a:lvl2pPr indent="-342900" lvl="1" marL="914400" algn="l">
              <a:spcBef>
                <a:spcPts val="360"/>
              </a:spcBef>
              <a:spcAft>
                <a:spcPts val="0"/>
              </a:spcAft>
              <a:buClr>
                <a:srgbClr val="222222"/>
              </a:buClr>
              <a:buSzPts val="1800"/>
              <a:buChar char="–"/>
              <a:defRPr/>
            </a:lvl2pPr>
            <a:lvl3pPr indent="-342900" lvl="2" marL="1371600" algn="l">
              <a:spcBef>
                <a:spcPts val="360"/>
              </a:spcBef>
              <a:spcAft>
                <a:spcPts val="0"/>
              </a:spcAft>
              <a:buClr>
                <a:srgbClr val="222222"/>
              </a:buClr>
              <a:buSzPts val="1800"/>
              <a:buChar char="•"/>
              <a:defRPr/>
            </a:lvl3pPr>
            <a:lvl4pPr indent="-342900" lvl="3" marL="1828800" algn="l">
              <a:spcBef>
                <a:spcPts val="360"/>
              </a:spcBef>
              <a:spcAft>
                <a:spcPts val="0"/>
              </a:spcAft>
              <a:buClr>
                <a:srgbClr val="222222"/>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2" name="Google Shape;162;p25"/>
          <p:cNvSpPr txBox="1"/>
          <p:nvPr>
            <p:ph idx="11" type="ftr"/>
          </p:nvPr>
        </p:nvSpPr>
        <p:spPr>
          <a:xfrm>
            <a:off x="457200" y="6248400"/>
            <a:ext cx="3886200" cy="609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solidFill>
                  <a:srgbClr val="222222"/>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25"/>
          <p:cNvSpPr txBox="1"/>
          <p:nvPr>
            <p:ph idx="12" type="sldNum"/>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71" name="Shape 171"/>
        <p:cNvGrpSpPr/>
        <p:nvPr/>
      </p:nvGrpSpPr>
      <p:grpSpPr>
        <a:xfrm>
          <a:off x="0" y="0"/>
          <a:ext cx="0" cy="0"/>
          <a:chOff x="0" y="0"/>
          <a:chExt cx="0" cy="0"/>
        </a:xfrm>
      </p:grpSpPr>
      <p:sp>
        <p:nvSpPr>
          <p:cNvPr id="172" name="Google Shape;172;p27"/>
          <p:cNvSpPr txBox="1"/>
          <p:nvPr>
            <p:ph type="title"/>
          </p:nvPr>
        </p:nvSpPr>
        <p:spPr>
          <a:xfrm rot="5400000">
            <a:off x="4667250" y="2305050"/>
            <a:ext cx="5867400" cy="20193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3" name="Google Shape;173;p27"/>
          <p:cNvSpPr txBox="1"/>
          <p:nvPr>
            <p:ph idx="1" type="body"/>
          </p:nvPr>
        </p:nvSpPr>
        <p:spPr>
          <a:xfrm rot="5400000">
            <a:off x="552450" y="361950"/>
            <a:ext cx="5867400" cy="59055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222222"/>
              </a:buClr>
              <a:buSzPts val="1800"/>
              <a:buChar char="•"/>
              <a:defRPr/>
            </a:lvl1pPr>
            <a:lvl2pPr indent="-342900" lvl="1" marL="914400" algn="l">
              <a:spcBef>
                <a:spcPts val="360"/>
              </a:spcBef>
              <a:spcAft>
                <a:spcPts val="0"/>
              </a:spcAft>
              <a:buClr>
                <a:srgbClr val="222222"/>
              </a:buClr>
              <a:buSzPts val="1800"/>
              <a:buChar char="–"/>
              <a:defRPr/>
            </a:lvl2pPr>
            <a:lvl3pPr indent="-342900" lvl="2" marL="1371600" algn="l">
              <a:spcBef>
                <a:spcPts val="360"/>
              </a:spcBef>
              <a:spcAft>
                <a:spcPts val="0"/>
              </a:spcAft>
              <a:buClr>
                <a:srgbClr val="222222"/>
              </a:buClr>
              <a:buSzPts val="1800"/>
              <a:buChar char="•"/>
              <a:defRPr/>
            </a:lvl3pPr>
            <a:lvl4pPr indent="-342900" lvl="3" marL="1828800" algn="l">
              <a:spcBef>
                <a:spcPts val="360"/>
              </a:spcBef>
              <a:spcAft>
                <a:spcPts val="0"/>
              </a:spcAft>
              <a:buClr>
                <a:srgbClr val="222222"/>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4" name="Google Shape;174;p27"/>
          <p:cNvSpPr txBox="1"/>
          <p:nvPr>
            <p:ph idx="11" type="ftr"/>
          </p:nvPr>
        </p:nvSpPr>
        <p:spPr>
          <a:xfrm>
            <a:off x="457200" y="6248400"/>
            <a:ext cx="3886200" cy="609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solidFill>
                  <a:srgbClr val="222222"/>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5" name="Google Shape;175;p27"/>
          <p:cNvSpPr txBox="1"/>
          <p:nvPr>
            <p:ph idx="12" type="sldNum"/>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6" name="Shape 26"/>
        <p:cNvGrpSpPr/>
        <p:nvPr/>
      </p:nvGrpSpPr>
      <p:grpSpPr>
        <a:xfrm>
          <a:off x="0" y="0"/>
          <a:ext cx="0" cy="0"/>
          <a:chOff x="0" y="0"/>
          <a:chExt cx="0" cy="0"/>
        </a:xfrm>
      </p:grpSpPr>
      <p:sp>
        <p:nvSpPr>
          <p:cNvPr id="27" name="Google Shape;27;p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8" name="Google Shape;28;p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222222"/>
              </a:buClr>
              <a:buSzPts val="1800"/>
              <a:buChar char="•"/>
              <a:defRPr/>
            </a:lvl1pPr>
            <a:lvl2pPr indent="-342900" lvl="1" marL="914400" algn="l">
              <a:spcBef>
                <a:spcPts val="360"/>
              </a:spcBef>
              <a:spcAft>
                <a:spcPts val="0"/>
              </a:spcAft>
              <a:buClr>
                <a:srgbClr val="222222"/>
              </a:buClr>
              <a:buSzPts val="1800"/>
              <a:buChar char="–"/>
              <a:defRPr/>
            </a:lvl2pPr>
            <a:lvl3pPr indent="-342900" lvl="2" marL="1371600" algn="l">
              <a:spcBef>
                <a:spcPts val="360"/>
              </a:spcBef>
              <a:spcAft>
                <a:spcPts val="0"/>
              </a:spcAft>
              <a:buClr>
                <a:srgbClr val="222222"/>
              </a:buClr>
              <a:buSzPts val="1800"/>
              <a:buChar char="•"/>
              <a:defRPr/>
            </a:lvl3pPr>
            <a:lvl4pPr indent="-342900" lvl="3" marL="1828800" algn="l">
              <a:spcBef>
                <a:spcPts val="360"/>
              </a:spcBef>
              <a:spcAft>
                <a:spcPts val="0"/>
              </a:spcAft>
              <a:buClr>
                <a:srgbClr val="222222"/>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 name="Google Shape;29;p4"/>
          <p:cNvSpPr txBox="1"/>
          <p:nvPr>
            <p:ph idx="11" type="ftr"/>
          </p:nvPr>
        </p:nvSpPr>
        <p:spPr>
          <a:xfrm>
            <a:off x="457200" y="6248400"/>
            <a:ext cx="3886200" cy="609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over Content" type="txOverObj">
  <p:cSld name="TEXT_OVER_OBJECT">
    <p:spTree>
      <p:nvGrpSpPr>
        <p:cNvPr id="38" name="Shape 38"/>
        <p:cNvGrpSpPr/>
        <p:nvPr/>
      </p:nvGrpSpPr>
      <p:grpSpPr>
        <a:xfrm>
          <a:off x="0" y="0"/>
          <a:ext cx="0" cy="0"/>
          <a:chOff x="0" y="0"/>
          <a:chExt cx="0" cy="0"/>
        </a:xfrm>
      </p:grpSpPr>
      <p:sp>
        <p:nvSpPr>
          <p:cNvPr id="39" name="Google Shape;39;p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6"/>
          <p:cNvSpPr txBox="1"/>
          <p:nvPr>
            <p:ph idx="1" type="body"/>
          </p:nvPr>
        </p:nvSpPr>
        <p:spPr>
          <a:xfrm>
            <a:off x="533400" y="1676400"/>
            <a:ext cx="8077200" cy="220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222222"/>
              </a:buClr>
              <a:buSzPts val="1800"/>
              <a:buChar char="•"/>
              <a:defRPr/>
            </a:lvl1pPr>
            <a:lvl2pPr indent="-342900" lvl="1" marL="914400" algn="l">
              <a:spcBef>
                <a:spcPts val="360"/>
              </a:spcBef>
              <a:spcAft>
                <a:spcPts val="0"/>
              </a:spcAft>
              <a:buClr>
                <a:srgbClr val="222222"/>
              </a:buClr>
              <a:buSzPts val="1800"/>
              <a:buChar char="–"/>
              <a:defRPr/>
            </a:lvl2pPr>
            <a:lvl3pPr indent="-342900" lvl="2" marL="1371600" algn="l">
              <a:spcBef>
                <a:spcPts val="360"/>
              </a:spcBef>
              <a:spcAft>
                <a:spcPts val="0"/>
              </a:spcAft>
              <a:buClr>
                <a:srgbClr val="222222"/>
              </a:buClr>
              <a:buSzPts val="1800"/>
              <a:buChar char="•"/>
              <a:defRPr/>
            </a:lvl3pPr>
            <a:lvl4pPr indent="-342900" lvl="3" marL="1828800" algn="l">
              <a:spcBef>
                <a:spcPts val="360"/>
              </a:spcBef>
              <a:spcAft>
                <a:spcPts val="0"/>
              </a:spcAft>
              <a:buClr>
                <a:srgbClr val="222222"/>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 name="Google Shape;41;p6"/>
          <p:cNvSpPr txBox="1"/>
          <p:nvPr>
            <p:ph idx="2" type="body"/>
          </p:nvPr>
        </p:nvSpPr>
        <p:spPr>
          <a:xfrm>
            <a:off x="533400" y="4038600"/>
            <a:ext cx="8077200" cy="220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222222"/>
              </a:buClr>
              <a:buSzPts val="1800"/>
              <a:buChar char="•"/>
              <a:defRPr/>
            </a:lvl1pPr>
            <a:lvl2pPr indent="-342900" lvl="1" marL="914400" algn="l">
              <a:spcBef>
                <a:spcPts val="360"/>
              </a:spcBef>
              <a:spcAft>
                <a:spcPts val="0"/>
              </a:spcAft>
              <a:buClr>
                <a:srgbClr val="222222"/>
              </a:buClr>
              <a:buSzPts val="1800"/>
              <a:buChar char="–"/>
              <a:defRPr/>
            </a:lvl2pPr>
            <a:lvl3pPr indent="-342900" lvl="2" marL="1371600" algn="l">
              <a:spcBef>
                <a:spcPts val="360"/>
              </a:spcBef>
              <a:spcAft>
                <a:spcPts val="0"/>
              </a:spcAft>
              <a:buClr>
                <a:srgbClr val="222222"/>
              </a:buClr>
              <a:buSzPts val="1800"/>
              <a:buChar char="•"/>
              <a:defRPr/>
            </a:lvl3pPr>
            <a:lvl4pPr indent="-342900" lvl="3" marL="1828800" algn="l">
              <a:spcBef>
                <a:spcPts val="360"/>
              </a:spcBef>
              <a:spcAft>
                <a:spcPts val="0"/>
              </a:spcAft>
              <a:buClr>
                <a:srgbClr val="222222"/>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2" name="Google Shape;42;p6"/>
          <p:cNvSpPr txBox="1"/>
          <p:nvPr>
            <p:ph idx="11" type="ftr"/>
          </p:nvPr>
        </p:nvSpPr>
        <p:spPr>
          <a:xfrm>
            <a:off x="457200" y="6248400"/>
            <a:ext cx="3886200" cy="609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2" type="sldNum"/>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Content" type="txAndObj">
  <p:cSld name="TEXT_AND_OBJECT">
    <p:spTree>
      <p:nvGrpSpPr>
        <p:cNvPr id="51" name="Shape 51"/>
        <p:cNvGrpSpPr/>
        <p:nvPr/>
      </p:nvGrpSpPr>
      <p:grpSpPr>
        <a:xfrm>
          <a:off x="0" y="0"/>
          <a:ext cx="0" cy="0"/>
          <a:chOff x="0" y="0"/>
          <a:chExt cx="0" cy="0"/>
        </a:xfrm>
      </p:grpSpPr>
      <p:sp>
        <p:nvSpPr>
          <p:cNvPr id="52" name="Google Shape;52;p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3" name="Google Shape;53;p8"/>
          <p:cNvSpPr txBox="1"/>
          <p:nvPr>
            <p:ph idx="1" type="body"/>
          </p:nvPr>
        </p:nvSpPr>
        <p:spPr>
          <a:xfrm>
            <a:off x="533400" y="1676400"/>
            <a:ext cx="3962400" cy="4572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222222"/>
              </a:buClr>
              <a:buSzPts val="1800"/>
              <a:buChar char="•"/>
              <a:defRPr/>
            </a:lvl1pPr>
            <a:lvl2pPr indent="-342900" lvl="1" marL="914400" algn="l">
              <a:spcBef>
                <a:spcPts val="360"/>
              </a:spcBef>
              <a:spcAft>
                <a:spcPts val="0"/>
              </a:spcAft>
              <a:buClr>
                <a:srgbClr val="222222"/>
              </a:buClr>
              <a:buSzPts val="1800"/>
              <a:buChar char="–"/>
              <a:defRPr/>
            </a:lvl2pPr>
            <a:lvl3pPr indent="-342900" lvl="2" marL="1371600" algn="l">
              <a:spcBef>
                <a:spcPts val="360"/>
              </a:spcBef>
              <a:spcAft>
                <a:spcPts val="0"/>
              </a:spcAft>
              <a:buClr>
                <a:srgbClr val="222222"/>
              </a:buClr>
              <a:buSzPts val="1800"/>
              <a:buChar char="•"/>
              <a:defRPr/>
            </a:lvl3pPr>
            <a:lvl4pPr indent="-342900" lvl="3" marL="1828800" algn="l">
              <a:spcBef>
                <a:spcPts val="360"/>
              </a:spcBef>
              <a:spcAft>
                <a:spcPts val="0"/>
              </a:spcAft>
              <a:buClr>
                <a:srgbClr val="222222"/>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4" name="Google Shape;54;p8"/>
          <p:cNvSpPr txBox="1"/>
          <p:nvPr>
            <p:ph idx="2" type="body"/>
          </p:nvPr>
        </p:nvSpPr>
        <p:spPr>
          <a:xfrm>
            <a:off x="4648200" y="1676400"/>
            <a:ext cx="3962400" cy="4572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222222"/>
              </a:buClr>
              <a:buSzPts val="1800"/>
              <a:buChar char="•"/>
              <a:defRPr/>
            </a:lvl1pPr>
            <a:lvl2pPr indent="-342900" lvl="1" marL="914400" algn="l">
              <a:spcBef>
                <a:spcPts val="360"/>
              </a:spcBef>
              <a:spcAft>
                <a:spcPts val="0"/>
              </a:spcAft>
              <a:buClr>
                <a:srgbClr val="222222"/>
              </a:buClr>
              <a:buSzPts val="1800"/>
              <a:buChar char="–"/>
              <a:defRPr/>
            </a:lvl2pPr>
            <a:lvl3pPr indent="-342900" lvl="2" marL="1371600" algn="l">
              <a:spcBef>
                <a:spcPts val="360"/>
              </a:spcBef>
              <a:spcAft>
                <a:spcPts val="0"/>
              </a:spcAft>
              <a:buClr>
                <a:srgbClr val="222222"/>
              </a:buClr>
              <a:buSzPts val="1800"/>
              <a:buChar char="•"/>
              <a:defRPr/>
            </a:lvl3pPr>
            <a:lvl4pPr indent="-342900" lvl="3" marL="1828800" algn="l">
              <a:spcBef>
                <a:spcPts val="360"/>
              </a:spcBef>
              <a:spcAft>
                <a:spcPts val="0"/>
              </a:spcAft>
              <a:buClr>
                <a:srgbClr val="222222"/>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5" name="Google Shape;55;p8"/>
          <p:cNvSpPr txBox="1"/>
          <p:nvPr>
            <p:ph idx="11" type="ftr"/>
          </p:nvPr>
        </p:nvSpPr>
        <p:spPr>
          <a:xfrm>
            <a:off x="457200" y="6248400"/>
            <a:ext cx="3886200" cy="609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70" name="Shape 70"/>
        <p:cNvGrpSpPr/>
        <p:nvPr/>
      </p:nvGrpSpPr>
      <p:grpSpPr>
        <a:xfrm>
          <a:off x="0" y="0"/>
          <a:ext cx="0" cy="0"/>
          <a:chOff x="0" y="0"/>
          <a:chExt cx="0" cy="0"/>
        </a:xfrm>
      </p:grpSpPr>
      <p:sp>
        <p:nvSpPr>
          <p:cNvPr id="71" name="Google Shape;71;p1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2" name="Google Shape;72;p1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560"/>
              </a:spcBef>
              <a:spcAft>
                <a:spcPts val="0"/>
              </a:spcAft>
              <a:buClr>
                <a:srgbClr val="222222"/>
              </a:buClr>
              <a:buSzPts val="2800"/>
              <a:buFont typeface="Arial"/>
              <a:buNone/>
              <a:defRPr/>
            </a:lvl1pPr>
            <a:lvl2pPr lvl="1" algn="ctr">
              <a:spcBef>
                <a:spcPts val="520"/>
              </a:spcBef>
              <a:spcAft>
                <a:spcPts val="0"/>
              </a:spcAft>
              <a:buClr>
                <a:srgbClr val="222222"/>
              </a:buClr>
              <a:buSzPts val="2600"/>
              <a:buFont typeface="Arial"/>
              <a:buNone/>
              <a:defRPr/>
            </a:lvl2pPr>
            <a:lvl3pPr lvl="2" algn="ctr">
              <a:spcBef>
                <a:spcPts val="480"/>
              </a:spcBef>
              <a:spcAft>
                <a:spcPts val="0"/>
              </a:spcAft>
              <a:buClr>
                <a:srgbClr val="222222"/>
              </a:buClr>
              <a:buSzPts val="2400"/>
              <a:buFont typeface="Arial"/>
              <a:buNone/>
              <a:defRPr/>
            </a:lvl3pPr>
            <a:lvl4pPr lvl="3" algn="ctr">
              <a:spcBef>
                <a:spcPts val="480"/>
              </a:spcBef>
              <a:spcAft>
                <a:spcPts val="0"/>
              </a:spcAft>
              <a:buClr>
                <a:srgbClr val="222222"/>
              </a:buClr>
              <a:buSzPts val="2400"/>
              <a:buFont typeface="Arial"/>
              <a:buNone/>
              <a:defRPr/>
            </a:lvl4pPr>
            <a:lvl5pPr lvl="4" algn="ctr">
              <a:spcBef>
                <a:spcPts val="400"/>
              </a:spcBef>
              <a:spcAft>
                <a:spcPts val="0"/>
              </a:spcAft>
              <a:buClr>
                <a:schemeClr val="dk1"/>
              </a:buClr>
              <a:buSzPts val="2000"/>
              <a:buFont typeface="Times New Roman"/>
              <a:buNone/>
              <a:defRPr/>
            </a:lvl5pPr>
            <a:lvl6pPr lvl="5" algn="ctr">
              <a:spcBef>
                <a:spcPts val="400"/>
              </a:spcBef>
              <a:spcAft>
                <a:spcPts val="0"/>
              </a:spcAft>
              <a:buClr>
                <a:schemeClr val="dk1"/>
              </a:buClr>
              <a:buSzPts val="2000"/>
              <a:buFont typeface="Times New Roman"/>
              <a:buNone/>
              <a:defRPr/>
            </a:lvl6pPr>
            <a:lvl7pPr lvl="6" algn="ctr">
              <a:spcBef>
                <a:spcPts val="400"/>
              </a:spcBef>
              <a:spcAft>
                <a:spcPts val="0"/>
              </a:spcAft>
              <a:buClr>
                <a:schemeClr val="dk1"/>
              </a:buClr>
              <a:buSzPts val="2000"/>
              <a:buFont typeface="Times New Roman"/>
              <a:buNone/>
              <a:defRPr/>
            </a:lvl7pPr>
            <a:lvl8pPr lvl="7" algn="ctr">
              <a:spcBef>
                <a:spcPts val="400"/>
              </a:spcBef>
              <a:spcAft>
                <a:spcPts val="0"/>
              </a:spcAft>
              <a:buClr>
                <a:schemeClr val="dk1"/>
              </a:buClr>
              <a:buSzPts val="2000"/>
              <a:buFont typeface="Times New Roman"/>
              <a:buNone/>
              <a:defRPr/>
            </a:lvl8pPr>
            <a:lvl9pPr lvl="8" algn="ctr">
              <a:spcBef>
                <a:spcPts val="400"/>
              </a:spcBef>
              <a:spcAft>
                <a:spcPts val="0"/>
              </a:spcAft>
              <a:buClr>
                <a:schemeClr val="dk1"/>
              </a:buClr>
              <a:buSzPts val="2000"/>
              <a:buFont typeface="Times New Roman"/>
              <a:buNone/>
              <a:defRPr/>
            </a:lvl9pPr>
          </a:lstStyle>
          <a:p/>
        </p:txBody>
      </p:sp>
      <p:sp>
        <p:nvSpPr>
          <p:cNvPr id="73" name="Google Shape;73;p11"/>
          <p:cNvSpPr txBox="1"/>
          <p:nvPr>
            <p:ph idx="11" type="ftr"/>
          </p:nvPr>
        </p:nvSpPr>
        <p:spPr>
          <a:xfrm>
            <a:off x="457200" y="6248400"/>
            <a:ext cx="3886200" cy="609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solidFill>
                  <a:srgbClr val="222222"/>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2" type="sldNum"/>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82" name="Shape 82"/>
        <p:cNvGrpSpPr/>
        <p:nvPr/>
      </p:nvGrpSpPr>
      <p:grpSpPr>
        <a:xfrm>
          <a:off x="0" y="0"/>
          <a:ext cx="0" cy="0"/>
          <a:chOff x="0" y="0"/>
          <a:chExt cx="0" cy="0"/>
        </a:xfrm>
      </p:grpSpPr>
      <p:sp>
        <p:nvSpPr>
          <p:cNvPr id="83" name="Google Shape;83;p1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4" name="Google Shape;84;p1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222222"/>
              </a:buClr>
              <a:buSzPts val="2000"/>
              <a:buFont typeface="Arial"/>
              <a:buNone/>
              <a:defRPr sz="2000"/>
            </a:lvl1pPr>
            <a:lvl2pPr indent="-228600" lvl="1" marL="914400" algn="l">
              <a:spcBef>
                <a:spcPts val="360"/>
              </a:spcBef>
              <a:spcAft>
                <a:spcPts val="0"/>
              </a:spcAft>
              <a:buClr>
                <a:srgbClr val="222222"/>
              </a:buClr>
              <a:buSzPts val="1800"/>
              <a:buFont typeface="Arial"/>
              <a:buNone/>
              <a:defRPr sz="1800"/>
            </a:lvl2pPr>
            <a:lvl3pPr indent="-228600" lvl="2" marL="1371600" algn="l">
              <a:spcBef>
                <a:spcPts val="320"/>
              </a:spcBef>
              <a:spcAft>
                <a:spcPts val="0"/>
              </a:spcAft>
              <a:buClr>
                <a:srgbClr val="222222"/>
              </a:buClr>
              <a:buSzPts val="1600"/>
              <a:buFont typeface="Arial"/>
              <a:buNone/>
              <a:defRPr sz="1600"/>
            </a:lvl3pPr>
            <a:lvl4pPr indent="-228600" lvl="3" marL="1828800" algn="l">
              <a:spcBef>
                <a:spcPts val="280"/>
              </a:spcBef>
              <a:spcAft>
                <a:spcPts val="0"/>
              </a:spcAft>
              <a:buClr>
                <a:srgbClr val="222222"/>
              </a:buClr>
              <a:buSzPts val="1400"/>
              <a:buFont typeface="Arial"/>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85" name="Google Shape;85;p13"/>
          <p:cNvSpPr txBox="1"/>
          <p:nvPr>
            <p:ph idx="11" type="ftr"/>
          </p:nvPr>
        </p:nvSpPr>
        <p:spPr>
          <a:xfrm>
            <a:off x="457200" y="6248400"/>
            <a:ext cx="3886200" cy="609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solidFill>
                  <a:srgbClr val="222222"/>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3"/>
          <p:cNvSpPr txBox="1"/>
          <p:nvPr>
            <p:ph idx="12" type="sldNum"/>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94" name="Shape 94"/>
        <p:cNvGrpSpPr/>
        <p:nvPr/>
      </p:nvGrpSpPr>
      <p:grpSpPr>
        <a:xfrm>
          <a:off x="0" y="0"/>
          <a:ext cx="0" cy="0"/>
          <a:chOff x="0" y="0"/>
          <a:chExt cx="0" cy="0"/>
        </a:xfrm>
      </p:grpSpPr>
      <p:sp>
        <p:nvSpPr>
          <p:cNvPr id="95" name="Google Shape;95;p1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6" name="Google Shape;96;p15"/>
          <p:cNvSpPr txBox="1"/>
          <p:nvPr>
            <p:ph idx="1" type="body"/>
          </p:nvPr>
        </p:nvSpPr>
        <p:spPr>
          <a:xfrm>
            <a:off x="533400" y="1676400"/>
            <a:ext cx="3962400" cy="45720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rgbClr val="222222"/>
              </a:buClr>
              <a:buSzPts val="2800"/>
              <a:buFont typeface="Arial"/>
              <a:buChar char="•"/>
              <a:defRPr sz="2800"/>
            </a:lvl1pPr>
            <a:lvl2pPr indent="-381000" lvl="1" marL="914400" algn="l">
              <a:spcBef>
                <a:spcPts val="480"/>
              </a:spcBef>
              <a:spcAft>
                <a:spcPts val="0"/>
              </a:spcAft>
              <a:buClr>
                <a:srgbClr val="222222"/>
              </a:buClr>
              <a:buSzPts val="2400"/>
              <a:buFont typeface="Arial"/>
              <a:buChar char="–"/>
              <a:defRPr sz="2400"/>
            </a:lvl2pPr>
            <a:lvl3pPr indent="-355600" lvl="2" marL="1371600" algn="l">
              <a:spcBef>
                <a:spcPts val="400"/>
              </a:spcBef>
              <a:spcAft>
                <a:spcPts val="0"/>
              </a:spcAft>
              <a:buClr>
                <a:srgbClr val="222222"/>
              </a:buClr>
              <a:buSzPts val="2000"/>
              <a:buFont typeface="Arial"/>
              <a:buChar char="•"/>
              <a:defRPr sz="2000"/>
            </a:lvl3pPr>
            <a:lvl4pPr indent="-342900" lvl="3" marL="1828800" algn="l">
              <a:spcBef>
                <a:spcPts val="360"/>
              </a:spcBef>
              <a:spcAft>
                <a:spcPts val="0"/>
              </a:spcAft>
              <a:buClr>
                <a:srgbClr val="222222"/>
              </a:buClr>
              <a:buSzPts val="1800"/>
              <a:buFont typeface="Arial"/>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97" name="Google Shape;97;p15"/>
          <p:cNvSpPr txBox="1"/>
          <p:nvPr>
            <p:ph idx="2" type="body"/>
          </p:nvPr>
        </p:nvSpPr>
        <p:spPr>
          <a:xfrm>
            <a:off x="4648200" y="1676400"/>
            <a:ext cx="3962400" cy="45720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rgbClr val="222222"/>
              </a:buClr>
              <a:buSzPts val="2800"/>
              <a:buFont typeface="Arial"/>
              <a:buChar char="•"/>
              <a:defRPr sz="2800"/>
            </a:lvl1pPr>
            <a:lvl2pPr indent="-381000" lvl="1" marL="914400" algn="l">
              <a:spcBef>
                <a:spcPts val="480"/>
              </a:spcBef>
              <a:spcAft>
                <a:spcPts val="0"/>
              </a:spcAft>
              <a:buClr>
                <a:srgbClr val="222222"/>
              </a:buClr>
              <a:buSzPts val="2400"/>
              <a:buFont typeface="Arial"/>
              <a:buChar char="–"/>
              <a:defRPr sz="2400"/>
            </a:lvl2pPr>
            <a:lvl3pPr indent="-355600" lvl="2" marL="1371600" algn="l">
              <a:spcBef>
                <a:spcPts val="400"/>
              </a:spcBef>
              <a:spcAft>
                <a:spcPts val="0"/>
              </a:spcAft>
              <a:buClr>
                <a:srgbClr val="222222"/>
              </a:buClr>
              <a:buSzPts val="2000"/>
              <a:buFont typeface="Arial"/>
              <a:buChar char="•"/>
              <a:defRPr sz="2000"/>
            </a:lvl3pPr>
            <a:lvl4pPr indent="-342900" lvl="3" marL="1828800" algn="l">
              <a:spcBef>
                <a:spcPts val="360"/>
              </a:spcBef>
              <a:spcAft>
                <a:spcPts val="0"/>
              </a:spcAft>
              <a:buClr>
                <a:srgbClr val="222222"/>
              </a:buClr>
              <a:buSzPts val="1800"/>
              <a:buFont typeface="Arial"/>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98" name="Google Shape;98;p15"/>
          <p:cNvSpPr txBox="1"/>
          <p:nvPr>
            <p:ph idx="11" type="ftr"/>
          </p:nvPr>
        </p:nvSpPr>
        <p:spPr>
          <a:xfrm>
            <a:off x="457200" y="6248400"/>
            <a:ext cx="3886200" cy="609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solidFill>
                  <a:srgbClr val="222222"/>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5"/>
          <p:cNvSpPr txBox="1"/>
          <p:nvPr>
            <p:ph idx="12" type="sldNum"/>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07" name="Shape 107"/>
        <p:cNvGrpSpPr/>
        <p:nvPr/>
      </p:nvGrpSpPr>
      <p:grpSpPr>
        <a:xfrm>
          <a:off x="0" y="0"/>
          <a:ext cx="0" cy="0"/>
          <a:chOff x="0" y="0"/>
          <a:chExt cx="0" cy="0"/>
        </a:xfrm>
      </p:grpSpPr>
      <p:sp>
        <p:nvSpPr>
          <p:cNvPr id="108" name="Google Shape;108;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9" name="Google Shape;109;p1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rgbClr val="222222"/>
              </a:buClr>
              <a:buSzPts val="2400"/>
              <a:buFont typeface="Arial"/>
              <a:buNone/>
              <a:defRPr b="1" sz="2400"/>
            </a:lvl1pPr>
            <a:lvl2pPr indent="-228600" lvl="1" marL="914400" algn="l">
              <a:spcBef>
                <a:spcPts val="400"/>
              </a:spcBef>
              <a:spcAft>
                <a:spcPts val="0"/>
              </a:spcAft>
              <a:buClr>
                <a:srgbClr val="222222"/>
              </a:buClr>
              <a:buSzPts val="2000"/>
              <a:buFont typeface="Arial"/>
              <a:buNone/>
              <a:defRPr b="1" sz="2000"/>
            </a:lvl2pPr>
            <a:lvl3pPr indent="-228600" lvl="2" marL="1371600" algn="l">
              <a:spcBef>
                <a:spcPts val="360"/>
              </a:spcBef>
              <a:spcAft>
                <a:spcPts val="0"/>
              </a:spcAft>
              <a:buClr>
                <a:srgbClr val="222222"/>
              </a:buClr>
              <a:buSzPts val="1800"/>
              <a:buFont typeface="Arial"/>
              <a:buNone/>
              <a:defRPr b="1" sz="1800"/>
            </a:lvl3pPr>
            <a:lvl4pPr indent="-228600" lvl="3" marL="1828800" algn="l">
              <a:spcBef>
                <a:spcPts val="320"/>
              </a:spcBef>
              <a:spcAft>
                <a:spcPts val="0"/>
              </a:spcAft>
              <a:buClr>
                <a:srgbClr val="222222"/>
              </a:buClr>
              <a:buSzPts val="1600"/>
              <a:buFont typeface="Arial"/>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110" name="Google Shape;110;p1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rgbClr val="222222"/>
              </a:buClr>
              <a:buSzPts val="2400"/>
              <a:buFont typeface="Arial"/>
              <a:buChar char="•"/>
              <a:defRPr sz="2400"/>
            </a:lvl1pPr>
            <a:lvl2pPr indent="-355600" lvl="1" marL="914400" algn="l">
              <a:spcBef>
                <a:spcPts val="400"/>
              </a:spcBef>
              <a:spcAft>
                <a:spcPts val="0"/>
              </a:spcAft>
              <a:buClr>
                <a:srgbClr val="222222"/>
              </a:buClr>
              <a:buSzPts val="2000"/>
              <a:buFont typeface="Arial"/>
              <a:buChar char="–"/>
              <a:defRPr sz="2000"/>
            </a:lvl2pPr>
            <a:lvl3pPr indent="-342900" lvl="2" marL="1371600" algn="l">
              <a:spcBef>
                <a:spcPts val="360"/>
              </a:spcBef>
              <a:spcAft>
                <a:spcPts val="0"/>
              </a:spcAft>
              <a:buClr>
                <a:srgbClr val="222222"/>
              </a:buClr>
              <a:buSzPts val="1800"/>
              <a:buFont typeface="Arial"/>
              <a:buChar char="•"/>
              <a:defRPr sz="1800"/>
            </a:lvl3pPr>
            <a:lvl4pPr indent="-330200" lvl="3" marL="1828800" algn="l">
              <a:spcBef>
                <a:spcPts val="320"/>
              </a:spcBef>
              <a:spcAft>
                <a:spcPts val="0"/>
              </a:spcAft>
              <a:buClr>
                <a:srgbClr val="222222"/>
              </a:buClr>
              <a:buSzPts val="1600"/>
              <a:buFont typeface="Arial"/>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111" name="Google Shape;111;p1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rgbClr val="222222"/>
              </a:buClr>
              <a:buSzPts val="2400"/>
              <a:buFont typeface="Arial"/>
              <a:buNone/>
              <a:defRPr b="1" sz="2400"/>
            </a:lvl1pPr>
            <a:lvl2pPr indent="-228600" lvl="1" marL="914400" algn="l">
              <a:spcBef>
                <a:spcPts val="400"/>
              </a:spcBef>
              <a:spcAft>
                <a:spcPts val="0"/>
              </a:spcAft>
              <a:buClr>
                <a:srgbClr val="222222"/>
              </a:buClr>
              <a:buSzPts val="2000"/>
              <a:buFont typeface="Arial"/>
              <a:buNone/>
              <a:defRPr b="1" sz="2000"/>
            </a:lvl2pPr>
            <a:lvl3pPr indent="-228600" lvl="2" marL="1371600" algn="l">
              <a:spcBef>
                <a:spcPts val="360"/>
              </a:spcBef>
              <a:spcAft>
                <a:spcPts val="0"/>
              </a:spcAft>
              <a:buClr>
                <a:srgbClr val="222222"/>
              </a:buClr>
              <a:buSzPts val="1800"/>
              <a:buFont typeface="Arial"/>
              <a:buNone/>
              <a:defRPr b="1" sz="1800"/>
            </a:lvl3pPr>
            <a:lvl4pPr indent="-228600" lvl="3" marL="1828800" algn="l">
              <a:spcBef>
                <a:spcPts val="320"/>
              </a:spcBef>
              <a:spcAft>
                <a:spcPts val="0"/>
              </a:spcAft>
              <a:buClr>
                <a:srgbClr val="222222"/>
              </a:buClr>
              <a:buSzPts val="1600"/>
              <a:buFont typeface="Arial"/>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112" name="Google Shape;112;p1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rgbClr val="222222"/>
              </a:buClr>
              <a:buSzPts val="2400"/>
              <a:buFont typeface="Arial"/>
              <a:buChar char="•"/>
              <a:defRPr sz="2400"/>
            </a:lvl1pPr>
            <a:lvl2pPr indent="-355600" lvl="1" marL="914400" algn="l">
              <a:spcBef>
                <a:spcPts val="400"/>
              </a:spcBef>
              <a:spcAft>
                <a:spcPts val="0"/>
              </a:spcAft>
              <a:buClr>
                <a:srgbClr val="222222"/>
              </a:buClr>
              <a:buSzPts val="2000"/>
              <a:buFont typeface="Arial"/>
              <a:buChar char="–"/>
              <a:defRPr sz="2000"/>
            </a:lvl2pPr>
            <a:lvl3pPr indent="-342900" lvl="2" marL="1371600" algn="l">
              <a:spcBef>
                <a:spcPts val="360"/>
              </a:spcBef>
              <a:spcAft>
                <a:spcPts val="0"/>
              </a:spcAft>
              <a:buClr>
                <a:srgbClr val="222222"/>
              </a:buClr>
              <a:buSzPts val="1800"/>
              <a:buFont typeface="Arial"/>
              <a:buChar char="•"/>
              <a:defRPr sz="1800"/>
            </a:lvl3pPr>
            <a:lvl4pPr indent="-330200" lvl="3" marL="1828800" algn="l">
              <a:spcBef>
                <a:spcPts val="320"/>
              </a:spcBef>
              <a:spcAft>
                <a:spcPts val="0"/>
              </a:spcAft>
              <a:buClr>
                <a:srgbClr val="222222"/>
              </a:buClr>
              <a:buSzPts val="1600"/>
              <a:buFont typeface="Arial"/>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113" name="Google Shape;113;p17"/>
          <p:cNvSpPr txBox="1"/>
          <p:nvPr>
            <p:ph idx="11" type="ftr"/>
          </p:nvPr>
        </p:nvSpPr>
        <p:spPr>
          <a:xfrm>
            <a:off x="457200" y="6248400"/>
            <a:ext cx="3886200" cy="609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solidFill>
                  <a:srgbClr val="222222"/>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7"/>
          <p:cNvSpPr txBox="1"/>
          <p:nvPr>
            <p:ph idx="12" type="sldNum"/>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2" name="Shape 122"/>
        <p:cNvGrpSpPr/>
        <p:nvPr/>
      </p:nvGrpSpPr>
      <p:grpSpPr>
        <a:xfrm>
          <a:off x="0" y="0"/>
          <a:ext cx="0" cy="0"/>
          <a:chOff x="0" y="0"/>
          <a:chExt cx="0" cy="0"/>
        </a:xfrm>
      </p:grpSpPr>
      <p:sp>
        <p:nvSpPr>
          <p:cNvPr id="123" name="Google Shape;123;p1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4" name="Google Shape;124;p19"/>
          <p:cNvSpPr txBox="1"/>
          <p:nvPr>
            <p:ph idx="11" type="ftr"/>
          </p:nvPr>
        </p:nvSpPr>
        <p:spPr>
          <a:xfrm>
            <a:off x="457200" y="6248400"/>
            <a:ext cx="3886200" cy="609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solidFill>
                  <a:srgbClr val="222222"/>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9"/>
          <p:cNvSpPr txBox="1"/>
          <p:nvPr>
            <p:ph idx="12" type="sldNum"/>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7.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5.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12.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10.xml"/></Relationships>
</file>

<file path=ppt/slideMasters/_rels/slideMaster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_rels/slideMaster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6.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11.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3.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9.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15.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4.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14.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1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0" y="6248400"/>
            <a:ext cx="9144000" cy="777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CCCCCC"/>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 2013 Cengage Learning. All Rights Reserved. This edition is intended for use outside of the U.S. only, with content that may be different from the U.S. Edition. May not be scanned, copied, duplicated, or posted to a publicly accessible website, in whole or in part.</a:t>
            </a:r>
            <a:endParaRPr/>
          </a:p>
          <a:p>
            <a:pPr indent="0" lvl="0" marL="0" marR="0" rtl="0" algn="l">
              <a:lnSpc>
                <a:spcPct val="100000"/>
              </a:lnSpc>
              <a:spcBef>
                <a:spcPts val="0"/>
              </a:spcBef>
              <a:spcAft>
                <a:spcPts val="0"/>
              </a:spcAft>
              <a:buNone/>
            </a:pPr>
            <a:r>
              <a:t/>
            </a:r>
            <a:endParaRPr b="0" i="0" sz="1000" u="none">
              <a:solidFill>
                <a:schemeClr val="dk1"/>
              </a:solidFill>
              <a:latin typeface="Arial"/>
              <a:ea typeface="Arial"/>
              <a:cs typeface="Arial"/>
              <a:sym typeface="Arial"/>
            </a:endParaRPr>
          </a:p>
        </p:txBody>
      </p:sp>
      <p:sp>
        <p:nvSpPr>
          <p:cNvPr id="11" name="Google Shape;11;p1"/>
          <p:cNvSpPr txBox="1"/>
          <p:nvPr/>
        </p:nvSpPr>
        <p:spPr>
          <a:xfrm>
            <a:off x="0" y="6248400"/>
            <a:ext cx="9144000" cy="777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t/>
            </a:r>
            <a:endParaRPr b="0" i="0" sz="1000" u="none">
              <a:solidFill>
                <a:srgbClr val="CCCCCC"/>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 2013 Cengage Learning. All Rights Reserved. This edition is intended for use outside of the U.S. only, with content that may be different from the U.S. Edition. May not be scanned, copied, duplicated, or posted to a publicly accessible website, in whole or in part.</a:t>
            </a:r>
            <a:endParaRPr/>
          </a:p>
          <a:p>
            <a:pPr indent="0" lvl="0" marL="0" marR="0" rtl="0" algn="l">
              <a:lnSpc>
                <a:spcPct val="100000"/>
              </a:lnSpc>
              <a:spcBef>
                <a:spcPts val="0"/>
              </a:spcBef>
              <a:spcAft>
                <a:spcPts val="0"/>
              </a:spcAft>
              <a:buNone/>
            </a:pPr>
            <a:r>
              <a:t/>
            </a:r>
            <a:endParaRPr b="0" i="0" sz="1000" u="none">
              <a:solidFill>
                <a:schemeClr val="dk1"/>
              </a:solidFill>
              <a:latin typeface="Arial"/>
              <a:ea typeface="Arial"/>
              <a:cs typeface="Arial"/>
              <a:sym typeface="Arial"/>
            </a:endParaRPr>
          </a:p>
        </p:txBody>
      </p:sp>
      <p:sp>
        <p:nvSpPr>
          <p:cNvPr id="12" name="Google Shape;12;p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1pPr>
            <a:lvl2pPr lvl="1"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9pPr>
          </a:lstStyle>
          <a:p/>
        </p:txBody>
      </p:sp>
      <p:sp>
        <p:nvSpPr>
          <p:cNvPr id="13" name="Google Shape;13;p1"/>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rgbClr val="222222"/>
              </a:buClr>
              <a:buSzPts val="2800"/>
              <a:buFont typeface="Arial"/>
              <a:buChar char="•"/>
              <a:defRPr b="0" i="0" sz="2800" u="none" cap="none" strike="noStrike">
                <a:solidFill>
                  <a:srgbClr val="222222"/>
                </a:solidFill>
                <a:latin typeface="Arial"/>
                <a:ea typeface="Arial"/>
                <a:cs typeface="Arial"/>
                <a:sym typeface="Arial"/>
              </a:defRPr>
            </a:lvl1pPr>
            <a:lvl2pPr indent="-393700" lvl="1" marL="914400" marR="0" rtl="0" algn="l">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2pPr>
            <a:lvl3pPr indent="-381000" lvl="2" marL="1371600" marR="0" rtl="0" algn="l">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3pPr>
            <a:lvl4pPr indent="-381000" lvl="3" marL="1828800" marR="0" rtl="0" algn="l">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4" name="Google Shape;14;p1"/>
          <p:cNvSpPr txBox="1"/>
          <p:nvPr>
            <p:ph idx="11" type="ftr"/>
          </p:nvPr>
        </p:nvSpPr>
        <p:spPr>
          <a:xfrm>
            <a:off x="457200" y="6248400"/>
            <a:ext cx="3886200" cy="609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rgbClr val="222222"/>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1"/>
          <p:cNvSpPr txBox="1"/>
          <p:nvPr>
            <p:ph idx="12" type="sldNum"/>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5" name="Shape 115"/>
        <p:cNvGrpSpPr/>
        <p:nvPr/>
      </p:nvGrpSpPr>
      <p:grpSpPr>
        <a:xfrm>
          <a:off x="0" y="0"/>
          <a:ext cx="0" cy="0"/>
          <a:chOff x="0" y="0"/>
          <a:chExt cx="0" cy="0"/>
        </a:xfrm>
      </p:grpSpPr>
      <p:sp>
        <p:nvSpPr>
          <p:cNvPr id="116" name="Google Shape;116;p18"/>
          <p:cNvSpPr txBox="1"/>
          <p:nvPr/>
        </p:nvSpPr>
        <p:spPr>
          <a:xfrm>
            <a:off x="0" y="6248400"/>
            <a:ext cx="9144000" cy="777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t/>
            </a:r>
            <a:endParaRPr b="0" i="0" sz="1000" u="none">
              <a:solidFill>
                <a:srgbClr val="CCCCCC"/>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 2013 Cengage Learning. All Rights Reserved. This edition is intended for use outside of the U.S. only, with content that may be different from the U.S. Edition. May not be scanned, copied, duplicated, or posted to a publicly accessible website, in whole or in part.</a:t>
            </a:r>
            <a:endParaRPr/>
          </a:p>
          <a:p>
            <a:pPr indent="0" lvl="0" marL="0" marR="0" rtl="0" algn="l">
              <a:lnSpc>
                <a:spcPct val="100000"/>
              </a:lnSpc>
              <a:spcBef>
                <a:spcPts val="0"/>
              </a:spcBef>
              <a:spcAft>
                <a:spcPts val="0"/>
              </a:spcAft>
              <a:buNone/>
            </a:pPr>
            <a:r>
              <a:t/>
            </a:r>
            <a:endParaRPr b="0" i="0" sz="1000" u="none">
              <a:solidFill>
                <a:schemeClr val="dk1"/>
              </a:solidFill>
              <a:latin typeface="Arial"/>
              <a:ea typeface="Arial"/>
              <a:cs typeface="Arial"/>
              <a:sym typeface="Arial"/>
            </a:endParaRPr>
          </a:p>
        </p:txBody>
      </p:sp>
      <p:sp>
        <p:nvSpPr>
          <p:cNvPr id="117" name="Google Shape;117;p18"/>
          <p:cNvSpPr txBox="1"/>
          <p:nvPr/>
        </p:nvSpPr>
        <p:spPr>
          <a:xfrm>
            <a:off x="0" y="6248400"/>
            <a:ext cx="9144000" cy="777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t/>
            </a:r>
            <a:endParaRPr b="0" i="0" sz="1000" u="none">
              <a:solidFill>
                <a:srgbClr val="CCCCCC"/>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 2013 Cengage Learning. All Rights Reserved. This edition is intended for use outside of the U.S. only, with content that may be different from the U.S. Edition. May not be scanned, copied, duplicated, or posted to a publicly accessible website, in whole or in part.</a:t>
            </a:r>
            <a:endParaRPr/>
          </a:p>
          <a:p>
            <a:pPr indent="0" lvl="0" marL="0" marR="0" rtl="0" algn="l">
              <a:lnSpc>
                <a:spcPct val="100000"/>
              </a:lnSpc>
              <a:spcBef>
                <a:spcPts val="0"/>
              </a:spcBef>
              <a:spcAft>
                <a:spcPts val="0"/>
              </a:spcAft>
              <a:buNone/>
            </a:pPr>
            <a:r>
              <a:t/>
            </a:r>
            <a:endParaRPr b="0" i="0" sz="1000" u="none">
              <a:solidFill>
                <a:schemeClr val="dk1"/>
              </a:solidFill>
              <a:latin typeface="Arial"/>
              <a:ea typeface="Arial"/>
              <a:cs typeface="Arial"/>
              <a:sym typeface="Arial"/>
            </a:endParaRPr>
          </a:p>
        </p:txBody>
      </p:sp>
      <p:sp>
        <p:nvSpPr>
          <p:cNvPr id="118" name="Google Shape;118;p1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1pPr>
            <a:lvl2pPr lvl="1"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9pPr>
          </a:lstStyle>
          <a:p/>
        </p:txBody>
      </p:sp>
      <p:sp>
        <p:nvSpPr>
          <p:cNvPr id="119" name="Google Shape;119;p1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rgbClr val="222222"/>
              </a:buClr>
              <a:buSzPts val="2800"/>
              <a:buFont typeface="Arial"/>
              <a:buChar char="•"/>
              <a:defRPr b="0" i="0" sz="2800" u="none" cap="none" strike="noStrike">
                <a:solidFill>
                  <a:srgbClr val="222222"/>
                </a:solidFill>
                <a:latin typeface="Arial"/>
                <a:ea typeface="Arial"/>
                <a:cs typeface="Arial"/>
                <a:sym typeface="Arial"/>
              </a:defRPr>
            </a:lvl1pPr>
            <a:lvl2pPr indent="-393700" lvl="1" marL="914400" marR="0" rtl="0" algn="l">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2pPr>
            <a:lvl3pPr indent="-381000" lvl="2" marL="1371600" marR="0" rtl="0" algn="l">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3pPr>
            <a:lvl4pPr indent="-381000" lvl="3" marL="1828800" marR="0" rtl="0" algn="l">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20" name="Google Shape;120;p18"/>
          <p:cNvSpPr txBox="1"/>
          <p:nvPr>
            <p:ph idx="11" type="ftr"/>
          </p:nvPr>
        </p:nvSpPr>
        <p:spPr>
          <a:xfrm>
            <a:off x="457200" y="6248400"/>
            <a:ext cx="3886200" cy="609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rgbClr val="222222"/>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1" name="Google Shape;121;p18"/>
          <p:cNvSpPr txBox="1"/>
          <p:nvPr>
            <p:ph idx="12" type="sldNum"/>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6" name="Shape 126"/>
        <p:cNvGrpSpPr/>
        <p:nvPr/>
      </p:nvGrpSpPr>
      <p:grpSpPr>
        <a:xfrm>
          <a:off x="0" y="0"/>
          <a:ext cx="0" cy="0"/>
          <a:chOff x="0" y="0"/>
          <a:chExt cx="0" cy="0"/>
        </a:xfrm>
      </p:grpSpPr>
      <p:sp>
        <p:nvSpPr>
          <p:cNvPr id="127" name="Google Shape;127;p20"/>
          <p:cNvSpPr txBox="1"/>
          <p:nvPr/>
        </p:nvSpPr>
        <p:spPr>
          <a:xfrm>
            <a:off x="0" y="6248400"/>
            <a:ext cx="9144000" cy="777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t/>
            </a:r>
            <a:endParaRPr b="0" i="0" sz="1000" u="none">
              <a:solidFill>
                <a:srgbClr val="CCCCCC"/>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 2013 Cengage Learning. All Rights Reserved. This edition is intended for use outside of the U.S. only, with content that may be different from the U.S. Edition. May not be scanned, copied, duplicated, or posted to a publicly accessible website, in whole or in part.</a:t>
            </a:r>
            <a:endParaRPr/>
          </a:p>
          <a:p>
            <a:pPr indent="0" lvl="0" marL="0" marR="0" rtl="0" algn="l">
              <a:lnSpc>
                <a:spcPct val="100000"/>
              </a:lnSpc>
              <a:spcBef>
                <a:spcPts val="0"/>
              </a:spcBef>
              <a:spcAft>
                <a:spcPts val="0"/>
              </a:spcAft>
              <a:buNone/>
            </a:pPr>
            <a:r>
              <a:t/>
            </a:r>
            <a:endParaRPr b="0" i="0" sz="1000" u="none">
              <a:solidFill>
                <a:schemeClr val="dk1"/>
              </a:solidFill>
              <a:latin typeface="Arial"/>
              <a:ea typeface="Arial"/>
              <a:cs typeface="Arial"/>
              <a:sym typeface="Arial"/>
            </a:endParaRPr>
          </a:p>
        </p:txBody>
      </p:sp>
      <p:sp>
        <p:nvSpPr>
          <p:cNvPr id="128" name="Google Shape;128;p20"/>
          <p:cNvSpPr txBox="1"/>
          <p:nvPr/>
        </p:nvSpPr>
        <p:spPr>
          <a:xfrm>
            <a:off x="0" y="6248400"/>
            <a:ext cx="9144000" cy="777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t/>
            </a:r>
            <a:endParaRPr b="0" i="0" sz="1000" u="none">
              <a:solidFill>
                <a:srgbClr val="CCCCCC"/>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 2013 Cengage Learning. All Rights Reserved. This edition is intended for use outside of the U.S. only, with content that may be different from the U.S. Edition. May not be scanned, copied, duplicated, or posted to a publicly accessible website, in whole or in part.</a:t>
            </a:r>
            <a:endParaRPr/>
          </a:p>
          <a:p>
            <a:pPr indent="0" lvl="0" marL="0" marR="0" rtl="0" algn="l">
              <a:lnSpc>
                <a:spcPct val="100000"/>
              </a:lnSpc>
              <a:spcBef>
                <a:spcPts val="0"/>
              </a:spcBef>
              <a:spcAft>
                <a:spcPts val="0"/>
              </a:spcAft>
              <a:buNone/>
            </a:pPr>
            <a:r>
              <a:t/>
            </a:r>
            <a:endParaRPr b="0" i="0" sz="1000" u="none">
              <a:solidFill>
                <a:schemeClr val="dk1"/>
              </a:solidFill>
              <a:latin typeface="Arial"/>
              <a:ea typeface="Arial"/>
              <a:cs typeface="Arial"/>
              <a:sym typeface="Arial"/>
            </a:endParaRPr>
          </a:p>
        </p:txBody>
      </p:sp>
      <p:sp>
        <p:nvSpPr>
          <p:cNvPr id="129" name="Google Shape;129;p2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1pPr>
            <a:lvl2pPr lvl="1"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9pPr>
          </a:lstStyle>
          <a:p/>
        </p:txBody>
      </p:sp>
      <p:sp>
        <p:nvSpPr>
          <p:cNvPr id="130" name="Google Shape;130;p2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rgbClr val="222222"/>
              </a:buClr>
              <a:buSzPts val="2800"/>
              <a:buFont typeface="Arial"/>
              <a:buChar char="•"/>
              <a:defRPr b="0" i="0" sz="2800" u="none" cap="none" strike="noStrike">
                <a:solidFill>
                  <a:srgbClr val="222222"/>
                </a:solidFill>
                <a:latin typeface="Arial"/>
                <a:ea typeface="Arial"/>
                <a:cs typeface="Arial"/>
                <a:sym typeface="Arial"/>
              </a:defRPr>
            </a:lvl1pPr>
            <a:lvl2pPr indent="-393700" lvl="1" marL="914400" marR="0" rtl="0" algn="l">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2pPr>
            <a:lvl3pPr indent="-381000" lvl="2" marL="1371600" marR="0" rtl="0" algn="l">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3pPr>
            <a:lvl4pPr indent="-381000" lvl="3" marL="1828800" marR="0" rtl="0" algn="l">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31" name="Google Shape;131;p20"/>
          <p:cNvSpPr txBox="1"/>
          <p:nvPr>
            <p:ph idx="11" type="ftr"/>
          </p:nvPr>
        </p:nvSpPr>
        <p:spPr>
          <a:xfrm>
            <a:off x="457200" y="6248400"/>
            <a:ext cx="3886200" cy="609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rgbClr val="222222"/>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2" name="Google Shape;132;p20"/>
          <p:cNvSpPr txBox="1"/>
          <p:nvPr>
            <p:ph idx="12" type="sldNum"/>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9" name="Shape 139"/>
        <p:cNvGrpSpPr/>
        <p:nvPr/>
      </p:nvGrpSpPr>
      <p:grpSpPr>
        <a:xfrm>
          <a:off x="0" y="0"/>
          <a:ext cx="0" cy="0"/>
          <a:chOff x="0" y="0"/>
          <a:chExt cx="0" cy="0"/>
        </a:xfrm>
      </p:grpSpPr>
      <p:sp>
        <p:nvSpPr>
          <p:cNvPr id="140" name="Google Shape;140;p22"/>
          <p:cNvSpPr txBox="1"/>
          <p:nvPr/>
        </p:nvSpPr>
        <p:spPr>
          <a:xfrm>
            <a:off x="0" y="6248400"/>
            <a:ext cx="9144000" cy="777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t/>
            </a:r>
            <a:endParaRPr b="0" i="0" sz="1000" u="none">
              <a:solidFill>
                <a:srgbClr val="CCCCCC"/>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 2013 Cengage Learning. All Rights Reserved. This edition is intended for use outside of the U.S. only, with content that may be different from the U.S. Edition. May not be scanned, copied, duplicated, or posted to a publicly accessible website, in whole or in part.</a:t>
            </a:r>
            <a:endParaRPr/>
          </a:p>
          <a:p>
            <a:pPr indent="0" lvl="0" marL="0" marR="0" rtl="0" algn="l">
              <a:lnSpc>
                <a:spcPct val="100000"/>
              </a:lnSpc>
              <a:spcBef>
                <a:spcPts val="0"/>
              </a:spcBef>
              <a:spcAft>
                <a:spcPts val="0"/>
              </a:spcAft>
              <a:buNone/>
            </a:pPr>
            <a:r>
              <a:t/>
            </a:r>
            <a:endParaRPr b="0" i="0" sz="1000" u="none">
              <a:solidFill>
                <a:schemeClr val="dk1"/>
              </a:solidFill>
              <a:latin typeface="Arial"/>
              <a:ea typeface="Arial"/>
              <a:cs typeface="Arial"/>
              <a:sym typeface="Arial"/>
            </a:endParaRPr>
          </a:p>
        </p:txBody>
      </p:sp>
      <p:sp>
        <p:nvSpPr>
          <p:cNvPr id="141" name="Google Shape;141;p22"/>
          <p:cNvSpPr txBox="1"/>
          <p:nvPr/>
        </p:nvSpPr>
        <p:spPr>
          <a:xfrm>
            <a:off x="0" y="6248400"/>
            <a:ext cx="9144000" cy="777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t/>
            </a:r>
            <a:endParaRPr b="0" i="0" sz="1000" u="none">
              <a:solidFill>
                <a:srgbClr val="CCCCCC"/>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 2013 Cengage Learning. All Rights Reserved. This edition is intended for use outside of the U.S. only, with content that may be different from the U.S. Edition. May not be scanned, copied, duplicated, or posted to a publicly accessible website, in whole or in part.</a:t>
            </a:r>
            <a:endParaRPr/>
          </a:p>
          <a:p>
            <a:pPr indent="0" lvl="0" marL="0" marR="0" rtl="0" algn="l">
              <a:lnSpc>
                <a:spcPct val="100000"/>
              </a:lnSpc>
              <a:spcBef>
                <a:spcPts val="0"/>
              </a:spcBef>
              <a:spcAft>
                <a:spcPts val="0"/>
              </a:spcAft>
              <a:buNone/>
            </a:pPr>
            <a:r>
              <a:t/>
            </a:r>
            <a:endParaRPr b="0" i="0" sz="1000" u="none">
              <a:solidFill>
                <a:schemeClr val="dk1"/>
              </a:solidFill>
              <a:latin typeface="Arial"/>
              <a:ea typeface="Arial"/>
              <a:cs typeface="Arial"/>
              <a:sym typeface="Arial"/>
            </a:endParaRPr>
          </a:p>
        </p:txBody>
      </p:sp>
      <p:sp>
        <p:nvSpPr>
          <p:cNvPr id="142" name="Google Shape;142;p2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1pPr>
            <a:lvl2pPr lvl="1"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9pPr>
          </a:lstStyle>
          <a:p/>
        </p:txBody>
      </p:sp>
      <p:sp>
        <p:nvSpPr>
          <p:cNvPr id="143" name="Google Shape;143;p2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rgbClr val="222222"/>
              </a:buClr>
              <a:buSzPts val="2800"/>
              <a:buFont typeface="Arial"/>
              <a:buChar char="•"/>
              <a:defRPr b="0" i="0" sz="2800" u="none" cap="none" strike="noStrike">
                <a:solidFill>
                  <a:srgbClr val="222222"/>
                </a:solidFill>
                <a:latin typeface="Arial"/>
                <a:ea typeface="Arial"/>
                <a:cs typeface="Arial"/>
                <a:sym typeface="Arial"/>
              </a:defRPr>
            </a:lvl1pPr>
            <a:lvl2pPr indent="-393700" lvl="1" marL="914400" marR="0" rtl="0" algn="l">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2pPr>
            <a:lvl3pPr indent="-381000" lvl="2" marL="1371600" marR="0" rtl="0" algn="l">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3pPr>
            <a:lvl4pPr indent="-381000" lvl="3" marL="1828800" marR="0" rtl="0" algn="l">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44" name="Google Shape;144;p22"/>
          <p:cNvSpPr txBox="1"/>
          <p:nvPr>
            <p:ph idx="11" type="ftr"/>
          </p:nvPr>
        </p:nvSpPr>
        <p:spPr>
          <a:xfrm>
            <a:off x="457200" y="6248400"/>
            <a:ext cx="3886200" cy="609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rgbClr val="222222"/>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5" name="Google Shape;145;p22"/>
          <p:cNvSpPr txBox="1"/>
          <p:nvPr>
            <p:ph idx="12" type="sldNum"/>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2" name="Shape 152"/>
        <p:cNvGrpSpPr/>
        <p:nvPr/>
      </p:nvGrpSpPr>
      <p:grpSpPr>
        <a:xfrm>
          <a:off x="0" y="0"/>
          <a:ext cx="0" cy="0"/>
          <a:chOff x="0" y="0"/>
          <a:chExt cx="0" cy="0"/>
        </a:xfrm>
      </p:grpSpPr>
      <p:sp>
        <p:nvSpPr>
          <p:cNvPr id="153" name="Google Shape;153;p24"/>
          <p:cNvSpPr txBox="1"/>
          <p:nvPr/>
        </p:nvSpPr>
        <p:spPr>
          <a:xfrm>
            <a:off x="0" y="6248400"/>
            <a:ext cx="9144000" cy="777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t/>
            </a:r>
            <a:endParaRPr b="0" i="0" sz="1000" u="none">
              <a:solidFill>
                <a:srgbClr val="CCCCCC"/>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 2013 Cengage Learning. All Rights Reserved. This edition is intended for use outside of the U.S. only, with content that may be different from the U.S. Edition. May not be scanned, copied, duplicated, or posted to a publicly accessible website, in whole or in part.</a:t>
            </a:r>
            <a:endParaRPr/>
          </a:p>
          <a:p>
            <a:pPr indent="0" lvl="0" marL="0" marR="0" rtl="0" algn="l">
              <a:lnSpc>
                <a:spcPct val="100000"/>
              </a:lnSpc>
              <a:spcBef>
                <a:spcPts val="0"/>
              </a:spcBef>
              <a:spcAft>
                <a:spcPts val="0"/>
              </a:spcAft>
              <a:buNone/>
            </a:pPr>
            <a:r>
              <a:t/>
            </a:r>
            <a:endParaRPr b="0" i="0" sz="1000" u="none">
              <a:solidFill>
                <a:schemeClr val="dk1"/>
              </a:solidFill>
              <a:latin typeface="Arial"/>
              <a:ea typeface="Arial"/>
              <a:cs typeface="Arial"/>
              <a:sym typeface="Arial"/>
            </a:endParaRPr>
          </a:p>
        </p:txBody>
      </p:sp>
      <p:sp>
        <p:nvSpPr>
          <p:cNvPr id="154" name="Google Shape;154;p24"/>
          <p:cNvSpPr txBox="1"/>
          <p:nvPr/>
        </p:nvSpPr>
        <p:spPr>
          <a:xfrm>
            <a:off x="0" y="6248400"/>
            <a:ext cx="9144000" cy="777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t/>
            </a:r>
            <a:endParaRPr b="0" i="0" sz="1000" u="none">
              <a:solidFill>
                <a:srgbClr val="CCCCCC"/>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 2013 Cengage Learning. All Rights Reserved. This edition is intended for use outside of the U.S. only, with content that may be different from the U.S. Edition. May not be scanned, copied, duplicated, or posted to a publicly accessible website, in whole or in part.</a:t>
            </a:r>
            <a:endParaRPr/>
          </a:p>
          <a:p>
            <a:pPr indent="0" lvl="0" marL="0" marR="0" rtl="0" algn="l">
              <a:lnSpc>
                <a:spcPct val="100000"/>
              </a:lnSpc>
              <a:spcBef>
                <a:spcPts val="0"/>
              </a:spcBef>
              <a:spcAft>
                <a:spcPts val="0"/>
              </a:spcAft>
              <a:buNone/>
            </a:pPr>
            <a:r>
              <a:t/>
            </a:r>
            <a:endParaRPr b="0" i="0" sz="1000" u="none">
              <a:solidFill>
                <a:schemeClr val="dk1"/>
              </a:solidFill>
              <a:latin typeface="Arial"/>
              <a:ea typeface="Arial"/>
              <a:cs typeface="Arial"/>
              <a:sym typeface="Arial"/>
            </a:endParaRPr>
          </a:p>
        </p:txBody>
      </p:sp>
      <p:sp>
        <p:nvSpPr>
          <p:cNvPr id="155" name="Google Shape;155;p2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1pPr>
            <a:lvl2pPr lvl="1"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9pPr>
          </a:lstStyle>
          <a:p/>
        </p:txBody>
      </p:sp>
      <p:sp>
        <p:nvSpPr>
          <p:cNvPr id="156" name="Google Shape;156;p2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rgbClr val="222222"/>
              </a:buClr>
              <a:buSzPts val="2800"/>
              <a:buFont typeface="Arial"/>
              <a:buChar char="•"/>
              <a:defRPr b="0" i="0" sz="2800" u="none" cap="none" strike="noStrike">
                <a:solidFill>
                  <a:srgbClr val="222222"/>
                </a:solidFill>
                <a:latin typeface="Arial"/>
                <a:ea typeface="Arial"/>
                <a:cs typeface="Arial"/>
                <a:sym typeface="Arial"/>
              </a:defRPr>
            </a:lvl1pPr>
            <a:lvl2pPr indent="-393700" lvl="1" marL="914400" marR="0" rtl="0" algn="l">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2pPr>
            <a:lvl3pPr indent="-381000" lvl="2" marL="1371600" marR="0" rtl="0" algn="l">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3pPr>
            <a:lvl4pPr indent="-381000" lvl="3" marL="1828800" marR="0" rtl="0" algn="l">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57" name="Google Shape;157;p24"/>
          <p:cNvSpPr txBox="1"/>
          <p:nvPr>
            <p:ph idx="11" type="ftr"/>
          </p:nvPr>
        </p:nvSpPr>
        <p:spPr>
          <a:xfrm>
            <a:off x="457200" y="6248400"/>
            <a:ext cx="3886200" cy="609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rgbClr val="222222"/>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8" name="Google Shape;158;p24"/>
          <p:cNvSpPr txBox="1"/>
          <p:nvPr>
            <p:ph idx="12" type="sldNum"/>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4" name="Shape 164"/>
        <p:cNvGrpSpPr/>
        <p:nvPr/>
      </p:nvGrpSpPr>
      <p:grpSpPr>
        <a:xfrm>
          <a:off x="0" y="0"/>
          <a:ext cx="0" cy="0"/>
          <a:chOff x="0" y="0"/>
          <a:chExt cx="0" cy="0"/>
        </a:xfrm>
      </p:grpSpPr>
      <p:sp>
        <p:nvSpPr>
          <p:cNvPr id="165" name="Google Shape;165;p26"/>
          <p:cNvSpPr txBox="1"/>
          <p:nvPr/>
        </p:nvSpPr>
        <p:spPr>
          <a:xfrm>
            <a:off x="0" y="6248400"/>
            <a:ext cx="9144000" cy="777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t/>
            </a:r>
            <a:endParaRPr b="0" i="0" sz="1000" u="none">
              <a:solidFill>
                <a:srgbClr val="CCCCCC"/>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 2013 Cengage Learning. All Rights Reserved. This edition is intended for use outside of the U.S. only, with content that may be different from the U.S. Edition. May not be scanned, copied, duplicated, or posted to a publicly accessible website, in whole or in part.</a:t>
            </a:r>
            <a:endParaRPr/>
          </a:p>
          <a:p>
            <a:pPr indent="0" lvl="0" marL="0" marR="0" rtl="0" algn="l">
              <a:lnSpc>
                <a:spcPct val="100000"/>
              </a:lnSpc>
              <a:spcBef>
                <a:spcPts val="0"/>
              </a:spcBef>
              <a:spcAft>
                <a:spcPts val="0"/>
              </a:spcAft>
              <a:buNone/>
            </a:pPr>
            <a:r>
              <a:t/>
            </a:r>
            <a:endParaRPr b="0" i="0" sz="1000" u="none">
              <a:solidFill>
                <a:schemeClr val="dk1"/>
              </a:solidFill>
              <a:latin typeface="Arial"/>
              <a:ea typeface="Arial"/>
              <a:cs typeface="Arial"/>
              <a:sym typeface="Arial"/>
            </a:endParaRPr>
          </a:p>
        </p:txBody>
      </p:sp>
      <p:sp>
        <p:nvSpPr>
          <p:cNvPr id="166" name="Google Shape;166;p26"/>
          <p:cNvSpPr txBox="1"/>
          <p:nvPr/>
        </p:nvSpPr>
        <p:spPr>
          <a:xfrm>
            <a:off x="0" y="6248400"/>
            <a:ext cx="9144000" cy="777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t/>
            </a:r>
            <a:endParaRPr b="0" i="0" sz="1000" u="none">
              <a:solidFill>
                <a:srgbClr val="CCCCCC"/>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 2013 Cengage Learning. All Rights Reserved. This edition is intended for use outside of the U.S. only, with content that may be different from the U.S. Edition. May not be scanned, copied, duplicated, or posted to a publicly accessible website, in whole or in part.</a:t>
            </a:r>
            <a:endParaRPr/>
          </a:p>
          <a:p>
            <a:pPr indent="0" lvl="0" marL="0" marR="0" rtl="0" algn="l">
              <a:lnSpc>
                <a:spcPct val="100000"/>
              </a:lnSpc>
              <a:spcBef>
                <a:spcPts val="0"/>
              </a:spcBef>
              <a:spcAft>
                <a:spcPts val="0"/>
              </a:spcAft>
              <a:buNone/>
            </a:pPr>
            <a:r>
              <a:t/>
            </a:r>
            <a:endParaRPr b="0" i="0" sz="1000" u="none">
              <a:solidFill>
                <a:schemeClr val="dk1"/>
              </a:solidFill>
              <a:latin typeface="Arial"/>
              <a:ea typeface="Arial"/>
              <a:cs typeface="Arial"/>
              <a:sym typeface="Arial"/>
            </a:endParaRPr>
          </a:p>
        </p:txBody>
      </p:sp>
      <p:sp>
        <p:nvSpPr>
          <p:cNvPr id="167" name="Google Shape;167;p2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1pPr>
            <a:lvl2pPr lvl="1"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9pPr>
          </a:lstStyle>
          <a:p/>
        </p:txBody>
      </p:sp>
      <p:sp>
        <p:nvSpPr>
          <p:cNvPr id="168" name="Google Shape;168;p2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rgbClr val="222222"/>
              </a:buClr>
              <a:buSzPts val="2800"/>
              <a:buFont typeface="Arial"/>
              <a:buChar char="•"/>
              <a:defRPr b="0" i="0" sz="2800" u="none" cap="none" strike="noStrike">
                <a:solidFill>
                  <a:srgbClr val="222222"/>
                </a:solidFill>
                <a:latin typeface="Arial"/>
                <a:ea typeface="Arial"/>
                <a:cs typeface="Arial"/>
                <a:sym typeface="Arial"/>
              </a:defRPr>
            </a:lvl1pPr>
            <a:lvl2pPr indent="-393700" lvl="1" marL="914400" marR="0" rtl="0" algn="l">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2pPr>
            <a:lvl3pPr indent="-381000" lvl="2" marL="1371600" marR="0" rtl="0" algn="l">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3pPr>
            <a:lvl4pPr indent="-381000" lvl="3" marL="1828800" marR="0" rtl="0" algn="l">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69" name="Google Shape;169;p26"/>
          <p:cNvSpPr txBox="1"/>
          <p:nvPr>
            <p:ph idx="11" type="ftr"/>
          </p:nvPr>
        </p:nvSpPr>
        <p:spPr>
          <a:xfrm>
            <a:off x="457200" y="6248400"/>
            <a:ext cx="3886200" cy="609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rgbClr val="222222"/>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0" name="Google Shape;170;p26"/>
          <p:cNvSpPr txBox="1"/>
          <p:nvPr>
            <p:ph idx="12" type="sldNum"/>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 name="Shape 19"/>
        <p:cNvGrpSpPr/>
        <p:nvPr/>
      </p:nvGrpSpPr>
      <p:grpSpPr>
        <a:xfrm>
          <a:off x="0" y="0"/>
          <a:ext cx="0" cy="0"/>
          <a:chOff x="0" y="0"/>
          <a:chExt cx="0" cy="0"/>
        </a:xfrm>
      </p:grpSpPr>
      <p:sp>
        <p:nvSpPr>
          <p:cNvPr id="20" name="Google Shape;20;p3"/>
          <p:cNvSpPr txBox="1"/>
          <p:nvPr/>
        </p:nvSpPr>
        <p:spPr>
          <a:xfrm>
            <a:off x="0" y="6248400"/>
            <a:ext cx="9144000" cy="777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t/>
            </a:r>
            <a:endParaRPr b="0" i="0" sz="1000" u="none">
              <a:solidFill>
                <a:srgbClr val="CCCCCC"/>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 2013 Cengage Learning. All Rights Reserved. This edition is intended for use outside of the U.S. only, with content that may be different from the U.S. Edition. May not be scanned, copied, duplicated, or posted to a publicly accessible website, in whole or in part.</a:t>
            </a:r>
            <a:endParaRPr/>
          </a:p>
          <a:p>
            <a:pPr indent="0" lvl="0" marL="0" marR="0" rtl="0" algn="l">
              <a:lnSpc>
                <a:spcPct val="100000"/>
              </a:lnSpc>
              <a:spcBef>
                <a:spcPts val="0"/>
              </a:spcBef>
              <a:spcAft>
                <a:spcPts val="0"/>
              </a:spcAft>
              <a:buNone/>
            </a:pPr>
            <a:r>
              <a:t/>
            </a:r>
            <a:endParaRPr b="0" i="0" sz="1000" u="none">
              <a:solidFill>
                <a:schemeClr val="dk1"/>
              </a:solidFill>
              <a:latin typeface="Arial"/>
              <a:ea typeface="Arial"/>
              <a:cs typeface="Arial"/>
              <a:sym typeface="Arial"/>
            </a:endParaRPr>
          </a:p>
        </p:txBody>
      </p:sp>
      <p:sp>
        <p:nvSpPr>
          <p:cNvPr id="21" name="Google Shape;21;p3"/>
          <p:cNvSpPr txBox="1"/>
          <p:nvPr/>
        </p:nvSpPr>
        <p:spPr>
          <a:xfrm>
            <a:off x="0" y="6248400"/>
            <a:ext cx="9144000" cy="777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t/>
            </a:r>
            <a:endParaRPr b="0" i="0" sz="1000" u="none">
              <a:solidFill>
                <a:srgbClr val="CCCCCC"/>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 2013 Cengage Learning. All Rights Reserved. This edition is intended for use outside of the U.S. only, with content that may be different from the U.S. Edition. May not be scanned, copied, duplicated, or posted to a publicly accessible website, in whole or in part.</a:t>
            </a:r>
            <a:endParaRPr/>
          </a:p>
          <a:p>
            <a:pPr indent="0" lvl="0" marL="0" marR="0" rtl="0" algn="l">
              <a:lnSpc>
                <a:spcPct val="100000"/>
              </a:lnSpc>
              <a:spcBef>
                <a:spcPts val="0"/>
              </a:spcBef>
              <a:spcAft>
                <a:spcPts val="0"/>
              </a:spcAft>
              <a:buNone/>
            </a:pPr>
            <a:r>
              <a:t/>
            </a:r>
            <a:endParaRPr b="0" i="0" sz="1000" u="none">
              <a:solidFill>
                <a:schemeClr val="dk1"/>
              </a:solidFill>
              <a:latin typeface="Arial"/>
              <a:ea typeface="Arial"/>
              <a:cs typeface="Arial"/>
              <a:sym typeface="Arial"/>
            </a:endParaRPr>
          </a:p>
        </p:txBody>
      </p:sp>
      <p:sp>
        <p:nvSpPr>
          <p:cNvPr id="22" name="Google Shape;22;p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1pPr>
            <a:lvl2pPr lvl="1"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9pPr>
          </a:lstStyle>
          <a:p/>
        </p:txBody>
      </p:sp>
      <p:sp>
        <p:nvSpPr>
          <p:cNvPr id="23" name="Google Shape;23;p3"/>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rgbClr val="222222"/>
              </a:buClr>
              <a:buSzPts val="2800"/>
              <a:buFont typeface="Arial"/>
              <a:buChar char="•"/>
              <a:defRPr b="0" i="0" sz="2800" u="none" cap="none" strike="noStrike">
                <a:solidFill>
                  <a:srgbClr val="222222"/>
                </a:solidFill>
                <a:latin typeface="Arial"/>
                <a:ea typeface="Arial"/>
                <a:cs typeface="Arial"/>
                <a:sym typeface="Arial"/>
              </a:defRPr>
            </a:lvl1pPr>
            <a:lvl2pPr indent="-393700" lvl="1" marL="914400" marR="0" rtl="0" algn="l">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2pPr>
            <a:lvl3pPr indent="-381000" lvl="2" marL="1371600" marR="0" rtl="0" algn="l">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3pPr>
            <a:lvl4pPr indent="-381000" lvl="3" marL="1828800" marR="0" rtl="0" algn="l">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4" name="Google Shape;24;p3"/>
          <p:cNvSpPr txBox="1"/>
          <p:nvPr>
            <p:ph idx="11" type="ftr"/>
          </p:nvPr>
        </p:nvSpPr>
        <p:spPr>
          <a:xfrm>
            <a:off x="457200" y="6248400"/>
            <a:ext cx="3886200" cy="609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rgbClr val="222222"/>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 name="Google Shape;25;p3"/>
          <p:cNvSpPr txBox="1"/>
          <p:nvPr>
            <p:ph idx="12" type="sldNum"/>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1" name="Shape 31"/>
        <p:cNvGrpSpPr/>
        <p:nvPr/>
      </p:nvGrpSpPr>
      <p:grpSpPr>
        <a:xfrm>
          <a:off x="0" y="0"/>
          <a:ext cx="0" cy="0"/>
          <a:chOff x="0" y="0"/>
          <a:chExt cx="0" cy="0"/>
        </a:xfrm>
      </p:grpSpPr>
      <p:sp>
        <p:nvSpPr>
          <p:cNvPr id="32" name="Google Shape;32;p5"/>
          <p:cNvSpPr txBox="1"/>
          <p:nvPr/>
        </p:nvSpPr>
        <p:spPr>
          <a:xfrm>
            <a:off x="0" y="6248400"/>
            <a:ext cx="9144000" cy="777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t/>
            </a:r>
            <a:endParaRPr b="0" i="0" sz="1000" u="none">
              <a:solidFill>
                <a:srgbClr val="CCCCCC"/>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 2013 Cengage Learning. All Rights Reserved. This edition is intended for use outside of the U.S. only, with content that may be different from the U.S. Edition. May not be scanned, copied, duplicated, or posted to a publicly accessible website, in whole or in part.</a:t>
            </a:r>
            <a:endParaRPr/>
          </a:p>
          <a:p>
            <a:pPr indent="0" lvl="0" marL="0" marR="0" rtl="0" algn="l">
              <a:lnSpc>
                <a:spcPct val="100000"/>
              </a:lnSpc>
              <a:spcBef>
                <a:spcPts val="0"/>
              </a:spcBef>
              <a:spcAft>
                <a:spcPts val="0"/>
              </a:spcAft>
              <a:buNone/>
            </a:pPr>
            <a:r>
              <a:t/>
            </a:r>
            <a:endParaRPr b="0" i="0" sz="1000" u="none">
              <a:solidFill>
                <a:schemeClr val="dk1"/>
              </a:solidFill>
              <a:latin typeface="Arial"/>
              <a:ea typeface="Arial"/>
              <a:cs typeface="Arial"/>
              <a:sym typeface="Arial"/>
            </a:endParaRPr>
          </a:p>
        </p:txBody>
      </p:sp>
      <p:sp>
        <p:nvSpPr>
          <p:cNvPr id="33" name="Google Shape;33;p5"/>
          <p:cNvSpPr txBox="1"/>
          <p:nvPr/>
        </p:nvSpPr>
        <p:spPr>
          <a:xfrm>
            <a:off x="0" y="6248400"/>
            <a:ext cx="9144000" cy="777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t/>
            </a:r>
            <a:endParaRPr b="0" i="0" sz="1000" u="none">
              <a:solidFill>
                <a:srgbClr val="CCCCCC"/>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 2013 Cengage Learning. All Rights Reserved. This edition is intended for use outside of the U.S. only, with content that may be different from the U.S. Edition. May not be scanned, copied, duplicated, or posted to a publicly accessible website, in whole or in part.</a:t>
            </a:r>
            <a:endParaRPr/>
          </a:p>
          <a:p>
            <a:pPr indent="0" lvl="0" marL="0" marR="0" rtl="0" algn="l">
              <a:lnSpc>
                <a:spcPct val="100000"/>
              </a:lnSpc>
              <a:spcBef>
                <a:spcPts val="0"/>
              </a:spcBef>
              <a:spcAft>
                <a:spcPts val="0"/>
              </a:spcAft>
              <a:buNone/>
            </a:pPr>
            <a:r>
              <a:t/>
            </a:r>
            <a:endParaRPr b="0" i="0" sz="1000" u="none">
              <a:solidFill>
                <a:schemeClr val="dk1"/>
              </a:solidFill>
              <a:latin typeface="Arial"/>
              <a:ea typeface="Arial"/>
              <a:cs typeface="Arial"/>
              <a:sym typeface="Arial"/>
            </a:endParaRPr>
          </a:p>
        </p:txBody>
      </p:sp>
      <p:sp>
        <p:nvSpPr>
          <p:cNvPr id="34" name="Google Shape;34;p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1pPr>
            <a:lvl2pPr lvl="1"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9pPr>
          </a:lstStyle>
          <a:p/>
        </p:txBody>
      </p:sp>
      <p:sp>
        <p:nvSpPr>
          <p:cNvPr id="35" name="Google Shape;35;p5"/>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rgbClr val="222222"/>
              </a:buClr>
              <a:buSzPts val="2800"/>
              <a:buFont typeface="Arial"/>
              <a:buChar char="•"/>
              <a:defRPr b="0" i="0" sz="2800" u="none" cap="none" strike="noStrike">
                <a:solidFill>
                  <a:srgbClr val="222222"/>
                </a:solidFill>
                <a:latin typeface="Arial"/>
                <a:ea typeface="Arial"/>
                <a:cs typeface="Arial"/>
                <a:sym typeface="Arial"/>
              </a:defRPr>
            </a:lvl1pPr>
            <a:lvl2pPr indent="-393700" lvl="1" marL="914400" marR="0" rtl="0" algn="l">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2pPr>
            <a:lvl3pPr indent="-381000" lvl="2" marL="1371600" marR="0" rtl="0" algn="l">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3pPr>
            <a:lvl4pPr indent="-381000" lvl="3" marL="1828800" marR="0" rtl="0" algn="l">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36" name="Google Shape;36;p5"/>
          <p:cNvSpPr txBox="1"/>
          <p:nvPr>
            <p:ph idx="11" type="ftr"/>
          </p:nvPr>
        </p:nvSpPr>
        <p:spPr>
          <a:xfrm>
            <a:off x="457200" y="6248400"/>
            <a:ext cx="3886200" cy="609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rgbClr val="222222"/>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7" name="Google Shape;37;p5"/>
          <p:cNvSpPr txBox="1"/>
          <p:nvPr>
            <p:ph idx="12" type="sldNum"/>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4" name="Shape 44"/>
        <p:cNvGrpSpPr/>
        <p:nvPr/>
      </p:nvGrpSpPr>
      <p:grpSpPr>
        <a:xfrm>
          <a:off x="0" y="0"/>
          <a:ext cx="0" cy="0"/>
          <a:chOff x="0" y="0"/>
          <a:chExt cx="0" cy="0"/>
        </a:xfrm>
      </p:grpSpPr>
      <p:sp>
        <p:nvSpPr>
          <p:cNvPr id="45" name="Google Shape;45;p7"/>
          <p:cNvSpPr txBox="1"/>
          <p:nvPr/>
        </p:nvSpPr>
        <p:spPr>
          <a:xfrm>
            <a:off x="0" y="6248400"/>
            <a:ext cx="9144000" cy="777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t/>
            </a:r>
            <a:endParaRPr b="0" i="0" sz="1000" u="none">
              <a:solidFill>
                <a:srgbClr val="CCCCCC"/>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 2013 Cengage Learning. All Rights Reserved. This edition is intended for use outside of the U.S. only, with content that may be different from the U.S. Edition. May not be scanned, copied, duplicated, or posted to a publicly accessible website, in whole or in part.</a:t>
            </a:r>
            <a:endParaRPr/>
          </a:p>
          <a:p>
            <a:pPr indent="0" lvl="0" marL="0" marR="0" rtl="0" algn="l">
              <a:lnSpc>
                <a:spcPct val="100000"/>
              </a:lnSpc>
              <a:spcBef>
                <a:spcPts val="0"/>
              </a:spcBef>
              <a:spcAft>
                <a:spcPts val="0"/>
              </a:spcAft>
              <a:buNone/>
            </a:pPr>
            <a:r>
              <a:t/>
            </a:r>
            <a:endParaRPr b="0" i="0" sz="1000" u="none">
              <a:solidFill>
                <a:schemeClr val="dk1"/>
              </a:solidFill>
              <a:latin typeface="Arial"/>
              <a:ea typeface="Arial"/>
              <a:cs typeface="Arial"/>
              <a:sym typeface="Arial"/>
            </a:endParaRPr>
          </a:p>
        </p:txBody>
      </p:sp>
      <p:sp>
        <p:nvSpPr>
          <p:cNvPr id="46" name="Google Shape;46;p7"/>
          <p:cNvSpPr txBox="1"/>
          <p:nvPr/>
        </p:nvSpPr>
        <p:spPr>
          <a:xfrm>
            <a:off x="0" y="6248400"/>
            <a:ext cx="9144000" cy="777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t/>
            </a:r>
            <a:endParaRPr b="0" i="0" sz="1000" u="none">
              <a:solidFill>
                <a:srgbClr val="CCCCCC"/>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 2013 Cengage Learning. All Rights Reserved. This edition is intended for use outside of the U.S. only, with content that may be different from the U.S. Edition. May not be scanned, copied, duplicated, or posted to a publicly accessible website, in whole or in part.</a:t>
            </a:r>
            <a:endParaRPr/>
          </a:p>
          <a:p>
            <a:pPr indent="0" lvl="0" marL="0" marR="0" rtl="0" algn="l">
              <a:lnSpc>
                <a:spcPct val="100000"/>
              </a:lnSpc>
              <a:spcBef>
                <a:spcPts val="0"/>
              </a:spcBef>
              <a:spcAft>
                <a:spcPts val="0"/>
              </a:spcAft>
              <a:buNone/>
            </a:pPr>
            <a:r>
              <a:t/>
            </a:r>
            <a:endParaRPr b="0" i="0" sz="1000" u="none">
              <a:solidFill>
                <a:schemeClr val="dk1"/>
              </a:solidFill>
              <a:latin typeface="Arial"/>
              <a:ea typeface="Arial"/>
              <a:cs typeface="Arial"/>
              <a:sym typeface="Arial"/>
            </a:endParaRPr>
          </a:p>
        </p:txBody>
      </p:sp>
      <p:sp>
        <p:nvSpPr>
          <p:cNvPr id="47" name="Google Shape;47;p7"/>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1pPr>
            <a:lvl2pPr lvl="1"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9pPr>
          </a:lstStyle>
          <a:p/>
        </p:txBody>
      </p:sp>
      <p:sp>
        <p:nvSpPr>
          <p:cNvPr id="48" name="Google Shape;48;p7"/>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rgbClr val="222222"/>
              </a:buClr>
              <a:buSzPts val="2800"/>
              <a:buFont typeface="Arial"/>
              <a:buChar char="•"/>
              <a:defRPr b="0" i="0" sz="2800" u="none" cap="none" strike="noStrike">
                <a:solidFill>
                  <a:srgbClr val="222222"/>
                </a:solidFill>
                <a:latin typeface="Arial"/>
                <a:ea typeface="Arial"/>
                <a:cs typeface="Arial"/>
                <a:sym typeface="Arial"/>
              </a:defRPr>
            </a:lvl1pPr>
            <a:lvl2pPr indent="-393700" lvl="1" marL="914400" marR="0" rtl="0" algn="l">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2pPr>
            <a:lvl3pPr indent="-381000" lvl="2" marL="1371600" marR="0" rtl="0" algn="l">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3pPr>
            <a:lvl4pPr indent="-381000" lvl="3" marL="1828800" marR="0" rtl="0" algn="l">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49" name="Google Shape;49;p7"/>
          <p:cNvSpPr txBox="1"/>
          <p:nvPr>
            <p:ph idx="11" type="ftr"/>
          </p:nvPr>
        </p:nvSpPr>
        <p:spPr>
          <a:xfrm>
            <a:off x="457200" y="6248400"/>
            <a:ext cx="3886200" cy="609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rgbClr val="222222"/>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0" name="Google Shape;50;p7"/>
          <p:cNvSpPr txBox="1"/>
          <p:nvPr>
            <p:ph idx="12" type="sldNum"/>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7" name="Shape 57"/>
        <p:cNvGrpSpPr/>
        <p:nvPr/>
      </p:nvGrpSpPr>
      <p:grpSpPr>
        <a:xfrm>
          <a:off x="0" y="0"/>
          <a:ext cx="0" cy="0"/>
          <a:chOff x="0" y="0"/>
          <a:chExt cx="0" cy="0"/>
        </a:xfrm>
      </p:grpSpPr>
      <p:sp>
        <p:nvSpPr>
          <p:cNvPr id="58" name="Google Shape;58;p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1pPr>
            <a:lvl2pPr lvl="1"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9pPr>
          </a:lstStyle>
          <a:p/>
        </p:txBody>
      </p:sp>
      <p:sp>
        <p:nvSpPr>
          <p:cNvPr id="59" name="Google Shape;59;p9"/>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rgbClr val="222222"/>
              </a:buClr>
              <a:buSzPts val="2800"/>
              <a:buFont typeface="Arial"/>
              <a:buChar char="•"/>
              <a:defRPr b="0" i="0" sz="2800" u="none" cap="none" strike="noStrike">
                <a:solidFill>
                  <a:srgbClr val="222222"/>
                </a:solidFill>
                <a:latin typeface="Arial"/>
                <a:ea typeface="Arial"/>
                <a:cs typeface="Arial"/>
                <a:sym typeface="Arial"/>
              </a:defRPr>
            </a:lvl1pPr>
            <a:lvl2pPr indent="-393700" lvl="1" marL="914400" marR="0" rtl="0" algn="l">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2pPr>
            <a:lvl3pPr indent="-381000" lvl="2" marL="1371600" marR="0" rtl="0" algn="l">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3pPr>
            <a:lvl4pPr indent="-381000" lvl="3" marL="1828800" marR="0" rtl="0" algn="l">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60" name="Google Shape;60;p9"/>
          <p:cNvSpPr txBox="1"/>
          <p:nvPr>
            <p:ph idx="11" type="ftr"/>
          </p:nvPr>
        </p:nvSpPr>
        <p:spPr>
          <a:xfrm>
            <a:off x="457200" y="6248400"/>
            <a:ext cx="3886200" cy="609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rgbClr val="222222"/>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1" name="Google Shape;61;p9"/>
          <p:cNvSpPr txBox="1"/>
          <p:nvPr>
            <p:ph idx="12" type="sldNum"/>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62" name="Google Shape;62;p9"/>
          <p:cNvSpPr txBox="1"/>
          <p:nvPr/>
        </p:nvSpPr>
        <p:spPr>
          <a:xfrm>
            <a:off x="0" y="6248400"/>
            <a:ext cx="9144000" cy="777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t/>
            </a:r>
            <a:endParaRPr b="0" i="0" sz="1000" u="none">
              <a:solidFill>
                <a:srgbClr val="CCCCCC"/>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 2013 Cengage Learning. All Rights Reserved. This edition is intended for use outside of the U.S. only, with content that may be different from the U.S. Edition. May not be scanned, copied, duplicated, or posted to a publicly accessible website, in whole or in part.</a:t>
            </a:r>
            <a:endParaRPr/>
          </a:p>
          <a:p>
            <a:pPr indent="0" lvl="0" marL="0" marR="0" rtl="0" algn="l">
              <a:lnSpc>
                <a:spcPct val="100000"/>
              </a:lnSpc>
              <a:spcBef>
                <a:spcPts val="0"/>
              </a:spcBef>
              <a:spcAft>
                <a:spcPts val="0"/>
              </a:spcAft>
              <a:buNone/>
            </a:pPr>
            <a:r>
              <a:t/>
            </a:r>
            <a:endParaRPr b="0" i="0" sz="1000" u="non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3" name="Shape 63"/>
        <p:cNvGrpSpPr/>
        <p:nvPr/>
      </p:nvGrpSpPr>
      <p:grpSpPr>
        <a:xfrm>
          <a:off x="0" y="0"/>
          <a:ext cx="0" cy="0"/>
          <a:chOff x="0" y="0"/>
          <a:chExt cx="0" cy="0"/>
        </a:xfrm>
      </p:grpSpPr>
      <p:sp>
        <p:nvSpPr>
          <p:cNvPr id="64" name="Google Shape;64;p10"/>
          <p:cNvSpPr txBox="1"/>
          <p:nvPr/>
        </p:nvSpPr>
        <p:spPr>
          <a:xfrm>
            <a:off x="0" y="6248400"/>
            <a:ext cx="9144000" cy="777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t/>
            </a:r>
            <a:endParaRPr b="0" i="0" sz="1000" u="none">
              <a:solidFill>
                <a:srgbClr val="CCCCCC"/>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 2013 Cengage Learning. All Rights Reserved. This edition is intended for use outside of the U.S. only, with content that may be different from the U.S. Edition. May not be scanned, copied, duplicated, or posted to a publicly accessible website, in whole or in part.</a:t>
            </a:r>
            <a:endParaRPr/>
          </a:p>
          <a:p>
            <a:pPr indent="0" lvl="0" marL="0" marR="0" rtl="0" algn="l">
              <a:lnSpc>
                <a:spcPct val="100000"/>
              </a:lnSpc>
              <a:spcBef>
                <a:spcPts val="0"/>
              </a:spcBef>
              <a:spcAft>
                <a:spcPts val="0"/>
              </a:spcAft>
              <a:buNone/>
            </a:pPr>
            <a:r>
              <a:t/>
            </a:r>
            <a:endParaRPr b="0" i="0" sz="1000" u="none">
              <a:solidFill>
                <a:schemeClr val="dk1"/>
              </a:solidFill>
              <a:latin typeface="Arial"/>
              <a:ea typeface="Arial"/>
              <a:cs typeface="Arial"/>
              <a:sym typeface="Arial"/>
            </a:endParaRPr>
          </a:p>
        </p:txBody>
      </p:sp>
      <p:sp>
        <p:nvSpPr>
          <p:cNvPr id="65" name="Google Shape;65;p10"/>
          <p:cNvSpPr txBox="1"/>
          <p:nvPr/>
        </p:nvSpPr>
        <p:spPr>
          <a:xfrm>
            <a:off x="0" y="6248400"/>
            <a:ext cx="9144000" cy="777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t/>
            </a:r>
            <a:endParaRPr b="0" i="0" sz="1000" u="none">
              <a:solidFill>
                <a:srgbClr val="CCCCCC"/>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 2013 Cengage Learning. All Rights Reserved. This edition is intended for use outside of the U.S. only, with content that may be different from the U.S. Edition. May not be scanned, copied, duplicated, or posted to a publicly accessible website, in whole or in part.</a:t>
            </a:r>
            <a:endParaRPr/>
          </a:p>
          <a:p>
            <a:pPr indent="0" lvl="0" marL="0" marR="0" rtl="0" algn="l">
              <a:lnSpc>
                <a:spcPct val="100000"/>
              </a:lnSpc>
              <a:spcBef>
                <a:spcPts val="0"/>
              </a:spcBef>
              <a:spcAft>
                <a:spcPts val="0"/>
              </a:spcAft>
              <a:buNone/>
            </a:pPr>
            <a:r>
              <a:t/>
            </a:r>
            <a:endParaRPr b="0" i="0" sz="1000" u="none">
              <a:solidFill>
                <a:schemeClr val="dk1"/>
              </a:solidFill>
              <a:latin typeface="Arial"/>
              <a:ea typeface="Arial"/>
              <a:cs typeface="Arial"/>
              <a:sym typeface="Arial"/>
            </a:endParaRPr>
          </a:p>
        </p:txBody>
      </p:sp>
      <p:sp>
        <p:nvSpPr>
          <p:cNvPr id="66" name="Google Shape;66;p1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1pPr>
            <a:lvl2pPr lvl="1"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9pPr>
          </a:lstStyle>
          <a:p/>
        </p:txBody>
      </p:sp>
      <p:sp>
        <p:nvSpPr>
          <p:cNvPr id="67" name="Google Shape;67;p1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rgbClr val="222222"/>
              </a:buClr>
              <a:buSzPts val="2800"/>
              <a:buFont typeface="Arial"/>
              <a:buChar char="•"/>
              <a:defRPr b="0" i="0" sz="2800" u="none" cap="none" strike="noStrike">
                <a:solidFill>
                  <a:srgbClr val="222222"/>
                </a:solidFill>
                <a:latin typeface="Arial"/>
                <a:ea typeface="Arial"/>
                <a:cs typeface="Arial"/>
                <a:sym typeface="Arial"/>
              </a:defRPr>
            </a:lvl1pPr>
            <a:lvl2pPr indent="-393700" lvl="1" marL="914400" marR="0" rtl="0" algn="l">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2pPr>
            <a:lvl3pPr indent="-381000" lvl="2" marL="1371600" marR="0" rtl="0" algn="l">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3pPr>
            <a:lvl4pPr indent="-381000" lvl="3" marL="1828800" marR="0" rtl="0" algn="l">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68" name="Google Shape;68;p10"/>
          <p:cNvSpPr txBox="1"/>
          <p:nvPr>
            <p:ph idx="11" type="ftr"/>
          </p:nvPr>
        </p:nvSpPr>
        <p:spPr>
          <a:xfrm>
            <a:off x="457200" y="6248400"/>
            <a:ext cx="3886200" cy="609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rgbClr val="222222"/>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9" name="Google Shape;69;p10"/>
          <p:cNvSpPr txBox="1"/>
          <p:nvPr>
            <p:ph idx="12" type="sldNum"/>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5" name="Shape 75"/>
        <p:cNvGrpSpPr/>
        <p:nvPr/>
      </p:nvGrpSpPr>
      <p:grpSpPr>
        <a:xfrm>
          <a:off x="0" y="0"/>
          <a:ext cx="0" cy="0"/>
          <a:chOff x="0" y="0"/>
          <a:chExt cx="0" cy="0"/>
        </a:xfrm>
      </p:grpSpPr>
      <p:sp>
        <p:nvSpPr>
          <p:cNvPr id="76" name="Google Shape;76;p12"/>
          <p:cNvSpPr txBox="1"/>
          <p:nvPr/>
        </p:nvSpPr>
        <p:spPr>
          <a:xfrm>
            <a:off x="0" y="6248400"/>
            <a:ext cx="9144000" cy="777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t/>
            </a:r>
            <a:endParaRPr b="0" i="0" sz="1000" u="none">
              <a:solidFill>
                <a:srgbClr val="CCCCCC"/>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 2013 Cengage Learning. All Rights Reserved. This edition is intended for use outside of the U.S. only, with content that may be different from the U.S. Edition. May not be scanned, copied, duplicated, or posted to a publicly accessible website, in whole or in part.</a:t>
            </a:r>
            <a:endParaRPr/>
          </a:p>
          <a:p>
            <a:pPr indent="0" lvl="0" marL="0" marR="0" rtl="0" algn="l">
              <a:lnSpc>
                <a:spcPct val="100000"/>
              </a:lnSpc>
              <a:spcBef>
                <a:spcPts val="0"/>
              </a:spcBef>
              <a:spcAft>
                <a:spcPts val="0"/>
              </a:spcAft>
              <a:buNone/>
            </a:pPr>
            <a:r>
              <a:t/>
            </a:r>
            <a:endParaRPr b="0" i="0" sz="1000" u="none">
              <a:solidFill>
                <a:schemeClr val="dk1"/>
              </a:solidFill>
              <a:latin typeface="Arial"/>
              <a:ea typeface="Arial"/>
              <a:cs typeface="Arial"/>
              <a:sym typeface="Arial"/>
            </a:endParaRPr>
          </a:p>
        </p:txBody>
      </p:sp>
      <p:sp>
        <p:nvSpPr>
          <p:cNvPr id="77" name="Google Shape;77;p12"/>
          <p:cNvSpPr txBox="1"/>
          <p:nvPr/>
        </p:nvSpPr>
        <p:spPr>
          <a:xfrm>
            <a:off x="0" y="6248400"/>
            <a:ext cx="9144000" cy="777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t/>
            </a:r>
            <a:endParaRPr b="0" i="0" sz="1000" u="none">
              <a:solidFill>
                <a:srgbClr val="CCCCCC"/>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 2013 Cengage Learning. All Rights Reserved. This edition is intended for use outside of the U.S. only, with content that may be different from the U.S. Edition. May not be scanned, copied, duplicated, or posted to a publicly accessible website, in whole or in part.</a:t>
            </a:r>
            <a:endParaRPr/>
          </a:p>
          <a:p>
            <a:pPr indent="0" lvl="0" marL="0" marR="0" rtl="0" algn="l">
              <a:lnSpc>
                <a:spcPct val="100000"/>
              </a:lnSpc>
              <a:spcBef>
                <a:spcPts val="0"/>
              </a:spcBef>
              <a:spcAft>
                <a:spcPts val="0"/>
              </a:spcAft>
              <a:buNone/>
            </a:pPr>
            <a:r>
              <a:t/>
            </a:r>
            <a:endParaRPr b="0" i="0" sz="1000" u="none">
              <a:solidFill>
                <a:schemeClr val="dk1"/>
              </a:solidFill>
              <a:latin typeface="Arial"/>
              <a:ea typeface="Arial"/>
              <a:cs typeface="Arial"/>
              <a:sym typeface="Arial"/>
            </a:endParaRPr>
          </a:p>
        </p:txBody>
      </p:sp>
      <p:sp>
        <p:nvSpPr>
          <p:cNvPr id="78" name="Google Shape;78;p1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1pPr>
            <a:lvl2pPr lvl="1"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9pPr>
          </a:lstStyle>
          <a:p/>
        </p:txBody>
      </p:sp>
      <p:sp>
        <p:nvSpPr>
          <p:cNvPr id="79" name="Google Shape;79;p1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rgbClr val="222222"/>
              </a:buClr>
              <a:buSzPts val="2800"/>
              <a:buFont typeface="Arial"/>
              <a:buChar char="•"/>
              <a:defRPr b="0" i="0" sz="2800" u="none" cap="none" strike="noStrike">
                <a:solidFill>
                  <a:srgbClr val="222222"/>
                </a:solidFill>
                <a:latin typeface="Arial"/>
                <a:ea typeface="Arial"/>
                <a:cs typeface="Arial"/>
                <a:sym typeface="Arial"/>
              </a:defRPr>
            </a:lvl1pPr>
            <a:lvl2pPr indent="-393700" lvl="1" marL="914400" marR="0" rtl="0" algn="l">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2pPr>
            <a:lvl3pPr indent="-381000" lvl="2" marL="1371600" marR="0" rtl="0" algn="l">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3pPr>
            <a:lvl4pPr indent="-381000" lvl="3" marL="1828800" marR="0" rtl="0" algn="l">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80" name="Google Shape;80;p12"/>
          <p:cNvSpPr txBox="1"/>
          <p:nvPr>
            <p:ph idx="11" type="ftr"/>
          </p:nvPr>
        </p:nvSpPr>
        <p:spPr>
          <a:xfrm>
            <a:off x="457200" y="6248400"/>
            <a:ext cx="3886200" cy="609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rgbClr val="222222"/>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1" name="Google Shape;81;p12"/>
          <p:cNvSpPr txBox="1"/>
          <p:nvPr>
            <p:ph idx="12" type="sldNum"/>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3"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7" name="Shape 87"/>
        <p:cNvGrpSpPr/>
        <p:nvPr/>
      </p:nvGrpSpPr>
      <p:grpSpPr>
        <a:xfrm>
          <a:off x="0" y="0"/>
          <a:ext cx="0" cy="0"/>
          <a:chOff x="0" y="0"/>
          <a:chExt cx="0" cy="0"/>
        </a:xfrm>
      </p:grpSpPr>
      <p:sp>
        <p:nvSpPr>
          <p:cNvPr id="88" name="Google Shape;88;p14"/>
          <p:cNvSpPr txBox="1"/>
          <p:nvPr/>
        </p:nvSpPr>
        <p:spPr>
          <a:xfrm>
            <a:off x="0" y="6248400"/>
            <a:ext cx="9144000" cy="777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t/>
            </a:r>
            <a:endParaRPr b="0" i="0" sz="1000" u="none">
              <a:solidFill>
                <a:srgbClr val="CCCCCC"/>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 2013 Cengage Learning. All Rights Reserved. This edition is intended for use outside of the U.S. only, with content that may be different from the U.S. Edition. May not be scanned, copied, duplicated, or posted to a publicly accessible website, in whole or in part.</a:t>
            </a:r>
            <a:endParaRPr/>
          </a:p>
          <a:p>
            <a:pPr indent="0" lvl="0" marL="0" marR="0" rtl="0" algn="l">
              <a:lnSpc>
                <a:spcPct val="100000"/>
              </a:lnSpc>
              <a:spcBef>
                <a:spcPts val="0"/>
              </a:spcBef>
              <a:spcAft>
                <a:spcPts val="0"/>
              </a:spcAft>
              <a:buNone/>
            </a:pPr>
            <a:r>
              <a:t/>
            </a:r>
            <a:endParaRPr b="0" i="0" sz="1000" u="none">
              <a:solidFill>
                <a:schemeClr val="dk1"/>
              </a:solidFill>
              <a:latin typeface="Arial"/>
              <a:ea typeface="Arial"/>
              <a:cs typeface="Arial"/>
              <a:sym typeface="Arial"/>
            </a:endParaRPr>
          </a:p>
        </p:txBody>
      </p:sp>
      <p:sp>
        <p:nvSpPr>
          <p:cNvPr id="89" name="Google Shape;89;p14"/>
          <p:cNvSpPr txBox="1"/>
          <p:nvPr/>
        </p:nvSpPr>
        <p:spPr>
          <a:xfrm>
            <a:off x="0" y="6248400"/>
            <a:ext cx="9144000" cy="777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t/>
            </a:r>
            <a:endParaRPr b="0" i="0" sz="1000" u="none">
              <a:solidFill>
                <a:srgbClr val="CCCCCC"/>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 2013 Cengage Learning. All Rights Reserved. This edition is intended for use outside of the U.S. only, with content that may be different from the U.S. Edition. May not be scanned, copied, duplicated, or posted to a publicly accessible website, in whole or in part.</a:t>
            </a:r>
            <a:endParaRPr/>
          </a:p>
          <a:p>
            <a:pPr indent="0" lvl="0" marL="0" marR="0" rtl="0" algn="l">
              <a:lnSpc>
                <a:spcPct val="100000"/>
              </a:lnSpc>
              <a:spcBef>
                <a:spcPts val="0"/>
              </a:spcBef>
              <a:spcAft>
                <a:spcPts val="0"/>
              </a:spcAft>
              <a:buNone/>
            </a:pPr>
            <a:r>
              <a:t/>
            </a:r>
            <a:endParaRPr b="0" i="0" sz="1000" u="none">
              <a:solidFill>
                <a:schemeClr val="dk1"/>
              </a:solidFill>
              <a:latin typeface="Arial"/>
              <a:ea typeface="Arial"/>
              <a:cs typeface="Arial"/>
              <a:sym typeface="Arial"/>
            </a:endParaRPr>
          </a:p>
        </p:txBody>
      </p:sp>
      <p:sp>
        <p:nvSpPr>
          <p:cNvPr id="90" name="Google Shape;90;p1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1pPr>
            <a:lvl2pPr lvl="1"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9pPr>
          </a:lstStyle>
          <a:p/>
        </p:txBody>
      </p:sp>
      <p:sp>
        <p:nvSpPr>
          <p:cNvPr id="91" name="Google Shape;91;p1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rgbClr val="222222"/>
              </a:buClr>
              <a:buSzPts val="2800"/>
              <a:buFont typeface="Arial"/>
              <a:buChar char="•"/>
              <a:defRPr b="0" i="0" sz="2800" u="none" cap="none" strike="noStrike">
                <a:solidFill>
                  <a:srgbClr val="222222"/>
                </a:solidFill>
                <a:latin typeface="Arial"/>
                <a:ea typeface="Arial"/>
                <a:cs typeface="Arial"/>
                <a:sym typeface="Arial"/>
              </a:defRPr>
            </a:lvl1pPr>
            <a:lvl2pPr indent="-393700" lvl="1" marL="914400" marR="0" rtl="0" algn="l">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2pPr>
            <a:lvl3pPr indent="-381000" lvl="2" marL="1371600" marR="0" rtl="0" algn="l">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3pPr>
            <a:lvl4pPr indent="-381000" lvl="3" marL="1828800" marR="0" rtl="0" algn="l">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92" name="Google Shape;92;p14"/>
          <p:cNvSpPr txBox="1"/>
          <p:nvPr>
            <p:ph idx="11" type="ftr"/>
          </p:nvPr>
        </p:nvSpPr>
        <p:spPr>
          <a:xfrm>
            <a:off x="457200" y="6248400"/>
            <a:ext cx="3886200" cy="609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rgbClr val="222222"/>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3" name="Google Shape;93;p14"/>
          <p:cNvSpPr txBox="1"/>
          <p:nvPr>
            <p:ph idx="12" type="sldNum"/>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4"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0" name="Shape 100"/>
        <p:cNvGrpSpPr/>
        <p:nvPr/>
      </p:nvGrpSpPr>
      <p:grpSpPr>
        <a:xfrm>
          <a:off x="0" y="0"/>
          <a:ext cx="0" cy="0"/>
          <a:chOff x="0" y="0"/>
          <a:chExt cx="0" cy="0"/>
        </a:xfrm>
      </p:grpSpPr>
      <p:sp>
        <p:nvSpPr>
          <p:cNvPr id="101" name="Google Shape;101;p16"/>
          <p:cNvSpPr txBox="1"/>
          <p:nvPr/>
        </p:nvSpPr>
        <p:spPr>
          <a:xfrm>
            <a:off x="0" y="6248400"/>
            <a:ext cx="9144000" cy="777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t/>
            </a:r>
            <a:endParaRPr b="0" i="0" sz="1000" u="none">
              <a:solidFill>
                <a:srgbClr val="CCCCCC"/>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 2013 Cengage Learning. All Rights Reserved. This edition is intended for use outside of the U.S. only, with content that may be different from the U.S. Edition. May not be scanned, copied, duplicated, or posted to a publicly accessible website, in whole or in part.</a:t>
            </a:r>
            <a:endParaRPr/>
          </a:p>
          <a:p>
            <a:pPr indent="0" lvl="0" marL="0" marR="0" rtl="0" algn="l">
              <a:lnSpc>
                <a:spcPct val="100000"/>
              </a:lnSpc>
              <a:spcBef>
                <a:spcPts val="0"/>
              </a:spcBef>
              <a:spcAft>
                <a:spcPts val="0"/>
              </a:spcAft>
              <a:buNone/>
            </a:pPr>
            <a:r>
              <a:t/>
            </a:r>
            <a:endParaRPr b="0" i="0" sz="1000" u="none">
              <a:solidFill>
                <a:schemeClr val="dk1"/>
              </a:solidFill>
              <a:latin typeface="Arial"/>
              <a:ea typeface="Arial"/>
              <a:cs typeface="Arial"/>
              <a:sym typeface="Arial"/>
            </a:endParaRPr>
          </a:p>
        </p:txBody>
      </p:sp>
      <p:sp>
        <p:nvSpPr>
          <p:cNvPr id="102" name="Google Shape;102;p16"/>
          <p:cNvSpPr txBox="1"/>
          <p:nvPr/>
        </p:nvSpPr>
        <p:spPr>
          <a:xfrm>
            <a:off x="0" y="6248400"/>
            <a:ext cx="9144000" cy="777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t/>
            </a:r>
            <a:endParaRPr b="0" i="0" sz="1000" u="none">
              <a:solidFill>
                <a:srgbClr val="CCCCCC"/>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 2013 Cengage Learning. All Rights Reserved. This edition is intended for use outside of the U.S. only, with content that may be different from the U.S. Edition. May not be scanned, copied, duplicated, or posted to a publicly accessible website, in whole or in part.</a:t>
            </a:r>
            <a:endParaRPr/>
          </a:p>
          <a:p>
            <a:pPr indent="0" lvl="0" marL="0" marR="0" rtl="0" algn="l">
              <a:lnSpc>
                <a:spcPct val="100000"/>
              </a:lnSpc>
              <a:spcBef>
                <a:spcPts val="0"/>
              </a:spcBef>
              <a:spcAft>
                <a:spcPts val="0"/>
              </a:spcAft>
              <a:buNone/>
            </a:pPr>
            <a:r>
              <a:t/>
            </a:r>
            <a:endParaRPr b="0" i="0" sz="1000" u="none">
              <a:solidFill>
                <a:schemeClr val="dk1"/>
              </a:solidFill>
              <a:latin typeface="Arial"/>
              <a:ea typeface="Arial"/>
              <a:cs typeface="Arial"/>
              <a:sym typeface="Arial"/>
            </a:endParaRPr>
          </a:p>
        </p:txBody>
      </p:sp>
      <p:sp>
        <p:nvSpPr>
          <p:cNvPr id="103" name="Google Shape;103;p1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1pPr>
            <a:lvl2pPr lvl="1"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9pPr>
          </a:lstStyle>
          <a:p/>
        </p:txBody>
      </p:sp>
      <p:sp>
        <p:nvSpPr>
          <p:cNvPr id="104" name="Google Shape;104;p1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rgbClr val="222222"/>
              </a:buClr>
              <a:buSzPts val="2800"/>
              <a:buFont typeface="Arial"/>
              <a:buChar char="•"/>
              <a:defRPr b="0" i="0" sz="2800" u="none" cap="none" strike="noStrike">
                <a:solidFill>
                  <a:srgbClr val="222222"/>
                </a:solidFill>
                <a:latin typeface="Arial"/>
                <a:ea typeface="Arial"/>
                <a:cs typeface="Arial"/>
                <a:sym typeface="Arial"/>
              </a:defRPr>
            </a:lvl1pPr>
            <a:lvl2pPr indent="-393700" lvl="1" marL="914400" marR="0" rtl="0" algn="l">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2pPr>
            <a:lvl3pPr indent="-381000" lvl="2" marL="1371600" marR="0" rtl="0" algn="l">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3pPr>
            <a:lvl4pPr indent="-381000" lvl="3" marL="1828800" marR="0" rtl="0" algn="l">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05" name="Google Shape;105;p16"/>
          <p:cNvSpPr txBox="1"/>
          <p:nvPr>
            <p:ph idx="11" type="ftr"/>
          </p:nvPr>
        </p:nvSpPr>
        <p:spPr>
          <a:xfrm>
            <a:off x="457200" y="6248400"/>
            <a:ext cx="3886200" cy="609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rgbClr val="222222"/>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6" name="Google Shape;106;p16"/>
          <p:cNvSpPr txBox="1"/>
          <p:nvPr>
            <p:ph idx="12" type="sldNum"/>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5"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6.png"/><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2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79" name="Shape 179"/>
        <p:cNvGrpSpPr/>
        <p:nvPr/>
      </p:nvGrpSpPr>
      <p:grpSpPr>
        <a:xfrm>
          <a:off x="0" y="0"/>
          <a:ext cx="0" cy="0"/>
          <a:chOff x="0" y="0"/>
          <a:chExt cx="0" cy="0"/>
        </a:xfrm>
      </p:grpSpPr>
      <p:pic>
        <p:nvPicPr>
          <p:cNvPr descr="slideBackground" id="180" name="Google Shape;180;p28"/>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81" name="Google Shape;181;p28"/>
          <p:cNvSpPr txBox="1"/>
          <p:nvPr>
            <p:ph idx="4294967295" type="subTitle"/>
          </p:nvPr>
        </p:nvSpPr>
        <p:spPr>
          <a:xfrm>
            <a:off x="682625" y="4524375"/>
            <a:ext cx="7927975" cy="1462087"/>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222222"/>
              </a:buClr>
              <a:buSzPts val="3400"/>
              <a:buFont typeface="Arial"/>
              <a:buNone/>
            </a:pPr>
            <a:r>
              <a:rPr b="0" i="1" lang="en-US" sz="3400" u="none" cap="none" strike="noStrike">
                <a:solidFill>
                  <a:srgbClr val="222222"/>
                </a:solidFill>
                <a:latin typeface="Arial"/>
                <a:ea typeface="Arial"/>
                <a:cs typeface="Arial"/>
                <a:sym typeface="Arial"/>
              </a:rPr>
              <a:t>Chapter 7</a:t>
            </a:r>
            <a:endParaRPr/>
          </a:p>
          <a:p>
            <a:pPr indent="0" lvl="0" marL="0" marR="0" rtl="0" algn="ctr">
              <a:lnSpc>
                <a:spcPct val="90000"/>
              </a:lnSpc>
              <a:spcBef>
                <a:spcPts val="680"/>
              </a:spcBef>
              <a:spcAft>
                <a:spcPts val="0"/>
              </a:spcAft>
              <a:buClr>
                <a:srgbClr val="222222"/>
              </a:buClr>
              <a:buSzPts val="3400"/>
              <a:buFont typeface="Arial"/>
              <a:buNone/>
            </a:pPr>
            <a:r>
              <a:rPr b="0" i="1" lang="en-US" sz="3400" u="none" cap="none" strike="noStrike">
                <a:solidFill>
                  <a:srgbClr val="222222"/>
                </a:solidFill>
                <a:latin typeface="Arial"/>
                <a:ea typeface="Arial"/>
                <a:cs typeface="Arial"/>
                <a:sym typeface="Arial"/>
              </a:rPr>
              <a:t>Data Modeling with Entity Relationship Diagrams</a:t>
            </a:r>
            <a:endParaRPr/>
          </a:p>
        </p:txBody>
      </p:sp>
      <p:sp>
        <p:nvSpPr>
          <p:cNvPr id="182" name="Google Shape;182;p28"/>
          <p:cNvSpPr txBox="1"/>
          <p:nvPr/>
        </p:nvSpPr>
        <p:spPr>
          <a:xfrm>
            <a:off x="609600" y="1371600"/>
            <a:ext cx="8001000" cy="2209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222222"/>
              </a:buClr>
              <a:buSzPts val="4000"/>
              <a:buFont typeface="Arial"/>
              <a:buNone/>
            </a:pPr>
            <a:r>
              <a:rPr b="1" i="0" lang="en-US" sz="4000" u="none">
                <a:solidFill>
                  <a:srgbClr val="222222"/>
                </a:solidFill>
                <a:latin typeface="Arial"/>
                <a:ea typeface="Arial"/>
                <a:cs typeface="Arial"/>
                <a:sym typeface="Arial"/>
              </a:rPr>
              <a:t>Database Principles: </a:t>
            </a:r>
            <a:br>
              <a:rPr b="1" i="0" lang="en-US" sz="4000" u="none">
                <a:solidFill>
                  <a:srgbClr val="222222"/>
                </a:solidFill>
                <a:latin typeface="Arial"/>
                <a:ea typeface="Arial"/>
                <a:cs typeface="Arial"/>
                <a:sym typeface="Arial"/>
              </a:rPr>
            </a:br>
            <a:r>
              <a:rPr b="1" i="0" lang="en-US" sz="4000" u="none">
                <a:solidFill>
                  <a:srgbClr val="222222"/>
                </a:solidFill>
                <a:latin typeface="Arial"/>
                <a:ea typeface="Arial"/>
                <a:cs typeface="Arial"/>
                <a:sym typeface="Arial"/>
              </a:rPr>
              <a:t>Fundamentals of Design, Implementation, and Management</a:t>
            </a:r>
            <a:br>
              <a:rPr b="1" i="0" lang="en-US" sz="4000" u="none">
                <a:solidFill>
                  <a:srgbClr val="222222"/>
                </a:solidFill>
                <a:latin typeface="Arial"/>
                <a:ea typeface="Arial"/>
                <a:cs typeface="Arial"/>
                <a:sym typeface="Arial"/>
              </a:rPr>
            </a:br>
            <a:r>
              <a:rPr b="1" i="0" lang="en-US" sz="2800" u="none">
                <a:solidFill>
                  <a:srgbClr val="222222"/>
                </a:solidFill>
                <a:latin typeface="Arial"/>
                <a:ea typeface="Arial"/>
                <a:cs typeface="Arial"/>
                <a:sym typeface="Arial"/>
              </a:rPr>
              <a:t>Tenth Edition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7"/>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242" name="Google Shape;242;p37"/>
          <p:cNvPicPr preferRelativeResize="0"/>
          <p:nvPr/>
        </p:nvPicPr>
        <p:blipFill rotWithShape="1">
          <a:blip r:embed="rId3">
            <a:alphaModFix/>
          </a:blip>
          <a:srcRect b="0" l="0" r="0" t="0"/>
          <a:stretch/>
        </p:blipFill>
        <p:spPr>
          <a:xfrm>
            <a:off x="104775" y="1709737"/>
            <a:ext cx="8934450" cy="3438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Attributes (cont’d.)</a:t>
            </a:r>
            <a:endParaRPr/>
          </a:p>
        </p:txBody>
      </p:sp>
      <p:sp>
        <p:nvSpPr>
          <p:cNvPr id="248" name="Google Shape;248;p3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M:N relationships and multivalued attributes should not be implemented</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Create several new attributes for each of the original multivalued attributes’ components</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Create new entity composed of original multivalued attributes’ components</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Derived attribute: value may be calculated from other attributes</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Need not be physically stored within database</a:t>
            </a:r>
            <a:endParaRPr/>
          </a:p>
          <a:p>
            <a:pPr indent="-177800" lvl="0" marL="342900" rtl="0" algn="l">
              <a:spcBef>
                <a:spcPts val="520"/>
              </a:spcBef>
              <a:spcAft>
                <a:spcPts val="0"/>
              </a:spcAft>
              <a:buClr>
                <a:srgbClr val="222222"/>
              </a:buClr>
              <a:buSzPts val="2600"/>
              <a:buFont typeface="Arial"/>
              <a:buNone/>
            </a:pPr>
            <a:r>
              <a:t/>
            </a:r>
            <a:endParaRPr b="0" i="0" sz="2600" u="none">
              <a:solidFill>
                <a:srgbClr val="222222"/>
              </a:solidFill>
              <a:latin typeface="Arial"/>
              <a:ea typeface="Arial"/>
              <a:cs typeface="Arial"/>
              <a:sym typeface="Arial"/>
            </a:endParaRPr>
          </a:p>
        </p:txBody>
      </p:sp>
      <p:sp>
        <p:nvSpPr>
          <p:cNvPr id="249" name="Google Shape;249;p38"/>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9"/>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255" name="Google Shape;255;p39"/>
          <p:cNvPicPr preferRelativeResize="0"/>
          <p:nvPr/>
        </p:nvPicPr>
        <p:blipFill rotWithShape="1">
          <a:blip r:embed="rId3">
            <a:alphaModFix/>
          </a:blip>
          <a:srcRect b="0" l="0" r="0" t="0"/>
          <a:stretch/>
        </p:blipFill>
        <p:spPr>
          <a:xfrm>
            <a:off x="95250" y="52387"/>
            <a:ext cx="8953500" cy="634841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Relationships</a:t>
            </a:r>
            <a:endParaRPr/>
          </a:p>
        </p:txBody>
      </p:sp>
      <p:sp>
        <p:nvSpPr>
          <p:cNvPr id="261" name="Google Shape;261;p4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Association between entities</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Participants are entities that participate in a relationship</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Relationships between entities always operate in both directions</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Relationship can be classified as 1:M</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Relationship classification is difficult to establish if only one side of the relationship is known</a:t>
            </a:r>
            <a:endParaRPr/>
          </a:p>
        </p:txBody>
      </p:sp>
      <p:sp>
        <p:nvSpPr>
          <p:cNvPr id="262" name="Google Shape;262;p40"/>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Connectivity and Cardinality</a:t>
            </a:r>
            <a:endParaRPr/>
          </a:p>
        </p:txBody>
      </p:sp>
      <p:sp>
        <p:nvSpPr>
          <p:cNvPr id="268" name="Google Shape;268;p41"/>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Connectivity </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Describes the relationship classification</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Cardinality </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Expresses minimum and maximum number of entity occurrences associated with one occurrence of related entity</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Established by very concise statements known as business rules</a:t>
            </a:r>
            <a:endParaRPr/>
          </a:p>
        </p:txBody>
      </p:sp>
      <p:sp>
        <p:nvSpPr>
          <p:cNvPr id="269" name="Google Shape;269;p41"/>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2"/>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275" name="Google Shape;275;p42"/>
          <p:cNvPicPr preferRelativeResize="0"/>
          <p:nvPr/>
        </p:nvPicPr>
        <p:blipFill rotWithShape="1">
          <a:blip r:embed="rId3">
            <a:alphaModFix/>
          </a:blip>
          <a:srcRect b="0" l="0" r="0" t="0"/>
          <a:stretch/>
        </p:blipFill>
        <p:spPr>
          <a:xfrm>
            <a:off x="2519362" y="2024062"/>
            <a:ext cx="4105275" cy="2809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Existence Dependence</a:t>
            </a:r>
            <a:endParaRPr/>
          </a:p>
        </p:txBody>
      </p:sp>
      <p:sp>
        <p:nvSpPr>
          <p:cNvPr id="281" name="Google Shape;281;p43"/>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Existence dependence</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Entity exists in database only when it is associated with another related entity occurrence</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Existence independence</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Entity can exist apart from one or more related entities</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Sometimes such an entity is referred to as a strong or regular entity</a:t>
            </a:r>
            <a:endParaRPr/>
          </a:p>
        </p:txBody>
      </p:sp>
      <p:sp>
        <p:nvSpPr>
          <p:cNvPr id="282" name="Google Shape;282;p43"/>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Relationship Strength</a:t>
            </a:r>
            <a:endParaRPr/>
          </a:p>
        </p:txBody>
      </p:sp>
      <p:sp>
        <p:nvSpPr>
          <p:cNvPr id="288" name="Google Shape;288;p4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Weak (non-identifying) relationships</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Exists if PK of related entity does not contain PK component of parent entity</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Strong (identifying) relationships</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Exists when PK of related entity contains PK component of parent entity</a:t>
            </a:r>
            <a:endParaRPr/>
          </a:p>
        </p:txBody>
      </p:sp>
      <p:sp>
        <p:nvSpPr>
          <p:cNvPr id="289" name="Google Shape;289;p44"/>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5"/>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295" name="Google Shape;295;p45"/>
          <p:cNvPicPr preferRelativeResize="0"/>
          <p:nvPr/>
        </p:nvPicPr>
        <p:blipFill rotWithShape="1">
          <a:blip r:embed="rId3">
            <a:alphaModFix/>
          </a:blip>
          <a:srcRect b="0" l="0" r="0" t="0"/>
          <a:stretch/>
        </p:blipFill>
        <p:spPr>
          <a:xfrm>
            <a:off x="1152525" y="176212"/>
            <a:ext cx="6838950" cy="614838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6"/>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301" name="Google Shape;301;p46"/>
          <p:cNvPicPr preferRelativeResize="0"/>
          <p:nvPr/>
        </p:nvPicPr>
        <p:blipFill rotWithShape="1">
          <a:blip r:embed="rId3">
            <a:alphaModFix/>
          </a:blip>
          <a:srcRect b="0" l="0" r="0" t="0"/>
          <a:stretch/>
        </p:blipFill>
        <p:spPr>
          <a:xfrm>
            <a:off x="1219200" y="228600"/>
            <a:ext cx="6753225" cy="6048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9"/>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88" name="Google Shape;188;p2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Objectives</a:t>
            </a:r>
            <a:endParaRPr/>
          </a:p>
        </p:txBody>
      </p:sp>
      <p:sp>
        <p:nvSpPr>
          <p:cNvPr id="189" name="Google Shape;189;p29"/>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In this chapter, students will learn:</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The main characteristics of entity relationship components</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How relationships between entities are defined, refined, and incorporated into the database design process</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How ERD components affect database design and implementation</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That real-world database design often requires the reconciliation of conflicting goals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7"/>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Weak Entities</a:t>
            </a:r>
            <a:endParaRPr/>
          </a:p>
        </p:txBody>
      </p:sp>
      <p:sp>
        <p:nvSpPr>
          <p:cNvPr id="307" name="Google Shape;307;p47"/>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Weak entity meets two conditions</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Existence-dependent</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Primary key partially or totally derived from parent entity in relationship</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Database designer determines whether an entity is weak based on business rules</a:t>
            </a:r>
            <a:endParaRPr/>
          </a:p>
        </p:txBody>
      </p:sp>
      <p:sp>
        <p:nvSpPr>
          <p:cNvPr id="308" name="Google Shape;308;p47"/>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8"/>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314" name="Google Shape;314;p48"/>
          <p:cNvPicPr preferRelativeResize="0"/>
          <p:nvPr/>
        </p:nvPicPr>
        <p:blipFill rotWithShape="1">
          <a:blip r:embed="rId3">
            <a:alphaModFix/>
          </a:blip>
          <a:srcRect b="0" l="0" r="0" t="0"/>
          <a:stretch/>
        </p:blipFill>
        <p:spPr>
          <a:xfrm>
            <a:off x="1171575" y="1104900"/>
            <a:ext cx="6800850" cy="4648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9"/>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320" name="Google Shape;320;p49"/>
          <p:cNvPicPr preferRelativeResize="0"/>
          <p:nvPr/>
        </p:nvPicPr>
        <p:blipFill rotWithShape="1">
          <a:blip r:embed="rId3">
            <a:alphaModFix/>
          </a:blip>
          <a:srcRect b="0" l="0" r="0" t="0"/>
          <a:stretch/>
        </p:blipFill>
        <p:spPr>
          <a:xfrm>
            <a:off x="1190625" y="1514475"/>
            <a:ext cx="6762750" cy="3829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5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Relationship Participation</a:t>
            </a:r>
            <a:endParaRPr/>
          </a:p>
        </p:txBody>
      </p:sp>
      <p:sp>
        <p:nvSpPr>
          <p:cNvPr id="326" name="Google Shape;326;p5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Optional participation</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One entity occurrence does not require corresponding entity occurrence in particular relationship</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Mandatory participation</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One entity occurrence requires corresponding entity occurrence in particular relationship</a:t>
            </a:r>
            <a:endParaRPr/>
          </a:p>
        </p:txBody>
      </p:sp>
      <p:sp>
        <p:nvSpPr>
          <p:cNvPr id="327" name="Google Shape;327;p50"/>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51"/>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333" name="Google Shape;333;p51"/>
          <p:cNvPicPr preferRelativeResize="0"/>
          <p:nvPr/>
        </p:nvPicPr>
        <p:blipFill rotWithShape="1">
          <a:blip r:embed="rId3">
            <a:alphaModFix/>
          </a:blip>
          <a:srcRect b="0" l="0" r="0" t="0"/>
          <a:stretch/>
        </p:blipFill>
        <p:spPr>
          <a:xfrm>
            <a:off x="685800" y="1752600"/>
            <a:ext cx="7620000" cy="2971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52"/>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339" name="Google Shape;339;p52"/>
          <p:cNvPicPr preferRelativeResize="0"/>
          <p:nvPr/>
        </p:nvPicPr>
        <p:blipFill rotWithShape="1">
          <a:blip r:embed="rId3">
            <a:alphaModFix/>
          </a:blip>
          <a:srcRect b="0" l="0" r="0" t="0"/>
          <a:stretch/>
        </p:blipFill>
        <p:spPr>
          <a:xfrm>
            <a:off x="533400" y="838200"/>
            <a:ext cx="8001000" cy="4953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5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Relationship Degree</a:t>
            </a:r>
            <a:endParaRPr/>
          </a:p>
        </p:txBody>
      </p:sp>
      <p:sp>
        <p:nvSpPr>
          <p:cNvPr id="345" name="Google Shape;345;p53"/>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Indicates number of entities or participants associated with a relationship</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Unary relationship</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Association is maintained within single entity </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Binary relationship </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Two entities are associated</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Ternary relationship </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Three entities are associated</a:t>
            </a:r>
            <a:endParaRPr/>
          </a:p>
        </p:txBody>
      </p:sp>
      <p:sp>
        <p:nvSpPr>
          <p:cNvPr id="346" name="Google Shape;346;p53"/>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54"/>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352" name="Google Shape;352;p54"/>
          <p:cNvPicPr preferRelativeResize="0"/>
          <p:nvPr/>
        </p:nvPicPr>
        <p:blipFill rotWithShape="1">
          <a:blip r:embed="rId3">
            <a:alphaModFix/>
          </a:blip>
          <a:srcRect b="0" l="0" r="0" t="0"/>
          <a:stretch/>
        </p:blipFill>
        <p:spPr>
          <a:xfrm>
            <a:off x="1143000" y="228600"/>
            <a:ext cx="6800850" cy="6019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55"/>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358" name="Google Shape;358;p55"/>
          <p:cNvPicPr preferRelativeResize="0"/>
          <p:nvPr/>
        </p:nvPicPr>
        <p:blipFill rotWithShape="1">
          <a:blip r:embed="rId3">
            <a:alphaModFix/>
          </a:blip>
          <a:srcRect b="0" l="0" r="0" t="0"/>
          <a:stretch/>
        </p:blipFill>
        <p:spPr>
          <a:xfrm>
            <a:off x="685800" y="533400"/>
            <a:ext cx="7267575" cy="5638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5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Recursive Relationships</a:t>
            </a:r>
            <a:endParaRPr/>
          </a:p>
        </p:txBody>
      </p:sp>
      <p:sp>
        <p:nvSpPr>
          <p:cNvPr id="364" name="Google Shape;364;p56"/>
          <p:cNvSpPr txBox="1"/>
          <p:nvPr>
            <p:ph idx="1" type="body"/>
          </p:nvPr>
        </p:nvSpPr>
        <p:spPr>
          <a:xfrm>
            <a:off x="533400" y="1676400"/>
            <a:ext cx="8077200" cy="1600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Relationship can exist between occurrences of the same entity set</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Naturally found within unary relationship</a:t>
            </a:r>
            <a:endParaRPr/>
          </a:p>
          <a:p>
            <a:pPr indent="-177800" lvl="0" marL="342900" rtl="0" algn="l">
              <a:spcBef>
                <a:spcPts val="520"/>
              </a:spcBef>
              <a:spcAft>
                <a:spcPts val="0"/>
              </a:spcAft>
              <a:buClr>
                <a:srgbClr val="222222"/>
              </a:buClr>
              <a:buSzPts val="2600"/>
              <a:buFont typeface="Arial"/>
              <a:buNone/>
            </a:pPr>
            <a:r>
              <a:t/>
            </a:r>
            <a:endParaRPr b="0" i="0" sz="2600" u="none">
              <a:solidFill>
                <a:srgbClr val="222222"/>
              </a:solidFill>
              <a:latin typeface="Arial"/>
              <a:ea typeface="Arial"/>
              <a:cs typeface="Arial"/>
              <a:sym typeface="Arial"/>
            </a:endParaRPr>
          </a:p>
        </p:txBody>
      </p:sp>
      <p:sp>
        <p:nvSpPr>
          <p:cNvPr id="365" name="Google Shape;365;p56"/>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366" name="Google Shape;366;p56"/>
          <p:cNvPicPr preferRelativeResize="0"/>
          <p:nvPr/>
        </p:nvPicPr>
        <p:blipFill rotWithShape="1">
          <a:blip r:embed="rId3">
            <a:alphaModFix/>
          </a:blip>
          <a:srcRect b="0" l="0" r="0" t="0"/>
          <a:stretch/>
        </p:blipFill>
        <p:spPr>
          <a:xfrm>
            <a:off x="685800" y="3200400"/>
            <a:ext cx="8153400" cy="2505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The Entity Relationship Model (ERM)</a:t>
            </a:r>
            <a:endParaRPr/>
          </a:p>
        </p:txBody>
      </p:sp>
      <p:sp>
        <p:nvSpPr>
          <p:cNvPr id="195" name="Google Shape;195;p3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ER model forms the basis of an ER diagram</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ERD represents conceptual database as viewed by end user</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ERDs depict database’s main components:</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Entities</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Attributes</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Relationships</a:t>
            </a:r>
            <a:endParaRPr/>
          </a:p>
        </p:txBody>
      </p:sp>
      <p:sp>
        <p:nvSpPr>
          <p:cNvPr id="196" name="Google Shape;196;p30"/>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57"/>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372" name="Google Shape;372;p57"/>
          <p:cNvPicPr preferRelativeResize="0"/>
          <p:nvPr/>
        </p:nvPicPr>
        <p:blipFill rotWithShape="1">
          <a:blip r:embed="rId3">
            <a:alphaModFix/>
          </a:blip>
          <a:srcRect b="0" l="0" r="0" t="0"/>
          <a:stretch/>
        </p:blipFill>
        <p:spPr>
          <a:xfrm>
            <a:off x="685800" y="1143000"/>
            <a:ext cx="7253287" cy="41243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58"/>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378" name="Google Shape;378;p58"/>
          <p:cNvPicPr preferRelativeResize="0"/>
          <p:nvPr/>
        </p:nvPicPr>
        <p:blipFill rotWithShape="1">
          <a:blip r:embed="rId3">
            <a:alphaModFix/>
          </a:blip>
          <a:srcRect b="0" l="0" r="0" t="0"/>
          <a:stretch/>
        </p:blipFill>
        <p:spPr>
          <a:xfrm>
            <a:off x="533400" y="1524000"/>
            <a:ext cx="8077200" cy="303371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5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Associative (Composite) Entities</a:t>
            </a:r>
            <a:endParaRPr/>
          </a:p>
        </p:txBody>
      </p:sp>
      <p:sp>
        <p:nvSpPr>
          <p:cNvPr id="384" name="Google Shape;384;p59"/>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Also known as bridge entities</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Used to implement M:N relationships</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Composed of primary keys of each of the entities to be connected</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May also contain additional attributes that play no role in connective process</a:t>
            </a:r>
            <a:endParaRPr/>
          </a:p>
        </p:txBody>
      </p:sp>
      <p:sp>
        <p:nvSpPr>
          <p:cNvPr id="385" name="Google Shape;385;p59"/>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60"/>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391" name="Google Shape;391;p60"/>
          <p:cNvPicPr preferRelativeResize="0"/>
          <p:nvPr/>
        </p:nvPicPr>
        <p:blipFill rotWithShape="1">
          <a:blip r:embed="rId3">
            <a:alphaModFix/>
          </a:blip>
          <a:srcRect b="0" l="0" r="0" t="0"/>
          <a:stretch/>
        </p:blipFill>
        <p:spPr>
          <a:xfrm>
            <a:off x="609600" y="762000"/>
            <a:ext cx="7848600" cy="45434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61"/>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397" name="Google Shape;397;p61"/>
          <p:cNvPicPr preferRelativeResize="0"/>
          <p:nvPr/>
        </p:nvPicPr>
        <p:blipFill rotWithShape="1">
          <a:blip r:embed="rId3">
            <a:alphaModFix/>
          </a:blip>
          <a:srcRect b="0" l="0" r="0" t="0"/>
          <a:stretch/>
        </p:blipFill>
        <p:spPr>
          <a:xfrm>
            <a:off x="609600" y="838200"/>
            <a:ext cx="7924800" cy="1981200"/>
          </a:xfrm>
          <a:prstGeom prst="rect">
            <a:avLst/>
          </a:prstGeom>
          <a:noFill/>
          <a:ln>
            <a:noFill/>
          </a:ln>
        </p:spPr>
      </p:pic>
      <p:pic>
        <p:nvPicPr>
          <p:cNvPr id="398" name="Google Shape;398;p61"/>
          <p:cNvPicPr preferRelativeResize="0"/>
          <p:nvPr/>
        </p:nvPicPr>
        <p:blipFill rotWithShape="1">
          <a:blip r:embed="rId4">
            <a:alphaModFix/>
          </a:blip>
          <a:srcRect b="0" l="0" r="0" t="0"/>
          <a:stretch/>
        </p:blipFill>
        <p:spPr>
          <a:xfrm>
            <a:off x="609600" y="2971800"/>
            <a:ext cx="8001000" cy="25431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6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Developing an ER Diagram</a:t>
            </a:r>
            <a:endParaRPr/>
          </a:p>
        </p:txBody>
      </p:sp>
      <p:sp>
        <p:nvSpPr>
          <p:cNvPr id="404" name="Google Shape;404;p62"/>
          <p:cNvSpPr txBox="1"/>
          <p:nvPr>
            <p:ph idx="1" type="body"/>
          </p:nvPr>
        </p:nvSpPr>
        <p:spPr>
          <a:xfrm>
            <a:off x="533400" y="14478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Database design is an iterative process</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Create detailed narrative of organization’s  description of operations</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Identify business rules based on description of operations</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Identify main entities and relationships from business rules</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Develop initial ERD</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Identify attributes and primary keys that adequately describe entities</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Revise and review ERD</a:t>
            </a:r>
            <a:endParaRPr/>
          </a:p>
        </p:txBody>
      </p:sp>
      <p:sp>
        <p:nvSpPr>
          <p:cNvPr id="405" name="Google Shape;405;p62"/>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63"/>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411" name="Google Shape;411;p63"/>
          <p:cNvPicPr preferRelativeResize="0"/>
          <p:nvPr/>
        </p:nvPicPr>
        <p:blipFill rotWithShape="1">
          <a:blip r:embed="rId3">
            <a:alphaModFix/>
          </a:blip>
          <a:srcRect b="0" l="0" r="0" t="0"/>
          <a:stretch/>
        </p:blipFill>
        <p:spPr>
          <a:xfrm>
            <a:off x="838200" y="762000"/>
            <a:ext cx="7115175" cy="459581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64"/>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417" name="Google Shape;417;p64"/>
          <p:cNvPicPr preferRelativeResize="0"/>
          <p:nvPr/>
        </p:nvPicPr>
        <p:blipFill rotWithShape="1">
          <a:blip r:embed="rId3">
            <a:alphaModFix/>
          </a:blip>
          <a:srcRect b="0" l="0" r="0" t="0"/>
          <a:stretch/>
        </p:blipFill>
        <p:spPr>
          <a:xfrm>
            <a:off x="457200" y="533400"/>
            <a:ext cx="8153400" cy="50577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65"/>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423" name="Google Shape;423;p65"/>
          <p:cNvPicPr preferRelativeResize="0"/>
          <p:nvPr/>
        </p:nvPicPr>
        <p:blipFill rotWithShape="1">
          <a:blip r:embed="rId3">
            <a:alphaModFix/>
          </a:blip>
          <a:srcRect b="0" l="0" r="0" t="0"/>
          <a:stretch/>
        </p:blipFill>
        <p:spPr>
          <a:xfrm>
            <a:off x="533400" y="1676400"/>
            <a:ext cx="8153400" cy="305276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66"/>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429" name="Google Shape;429;p66"/>
          <p:cNvPicPr preferRelativeResize="0"/>
          <p:nvPr/>
        </p:nvPicPr>
        <p:blipFill rotWithShape="1">
          <a:blip r:embed="rId3">
            <a:alphaModFix/>
          </a:blip>
          <a:srcRect b="0" l="0" r="0" t="0"/>
          <a:stretch/>
        </p:blipFill>
        <p:spPr>
          <a:xfrm>
            <a:off x="685800" y="1447800"/>
            <a:ext cx="7848600" cy="31956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Entities</a:t>
            </a:r>
            <a:endParaRPr/>
          </a:p>
        </p:txBody>
      </p:sp>
      <p:sp>
        <p:nvSpPr>
          <p:cNvPr id="202" name="Google Shape;202;p31"/>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Refers to entity set and not to single entity occurrence</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Corresponds to table and not to row in relational environment</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In Chen and Crow’s Foot models, entity is represented by rectangle with entity’s name</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The entity name, a noun, is written in capital letters</a:t>
            </a:r>
            <a:endParaRPr/>
          </a:p>
        </p:txBody>
      </p:sp>
      <p:sp>
        <p:nvSpPr>
          <p:cNvPr id="203" name="Google Shape;203;p31"/>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67"/>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435" name="Google Shape;435;p67"/>
          <p:cNvPicPr preferRelativeResize="0"/>
          <p:nvPr/>
        </p:nvPicPr>
        <p:blipFill rotWithShape="1">
          <a:blip r:embed="rId3">
            <a:alphaModFix/>
          </a:blip>
          <a:srcRect b="0" l="0" r="0" t="0"/>
          <a:stretch/>
        </p:blipFill>
        <p:spPr>
          <a:xfrm>
            <a:off x="609600" y="1676400"/>
            <a:ext cx="8001000" cy="28765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68"/>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441" name="Google Shape;441;p68"/>
          <p:cNvPicPr preferRelativeResize="0"/>
          <p:nvPr/>
        </p:nvPicPr>
        <p:blipFill rotWithShape="1">
          <a:blip r:embed="rId3">
            <a:alphaModFix/>
          </a:blip>
          <a:srcRect b="0" l="0" r="0" t="0"/>
          <a:stretch/>
        </p:blipFill>
        <p:spPr>
          <a:xfrm>
            <a:off x="685800" y="1905000"/>
            <a:ext cx="8001000" cy="2728912"/>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69"/>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447" name="Google Shape;447;p69"/>
          <p:cNvPicPr preferRelativeResize="0"/>
          <p:nvPr/>
        </p:nvPicPr>
        <p:blipFill rotWithShape="1">
          <a:blip r:embed="rId3">
            <a:alphaModFix/>
          </a:blip>
          <a:srcRect b="0" l="0" r="0" t="0"/>
          <a:stretch/>
        </p:blipFill>
        <p:spPr>
          <a:xfrm>
            <a:off x="685800" y="1600200"/>
            <a:ext cx="7772400" cy="31432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70"/>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453" name="Google Shape;453;p70"/>
          <p:cNvPicPr preferRelativeResize="0"/>
          <p:nvPr/>
        </p:nvPicPr>
        <p:blipFill rotWithShape="1">
          <a:blip r:embed="rId3">
            <a:alphaModFix/>
          </a:blip>
          <a:srcRect b="0" l="0" r="0" t="0"/>
          <a:stretch/>
        </p:blipFill>
        <p:spPr>
          <a:xfrm>
            <a:off x="533400" y="2057400"/>
            <a:ext cx="8001000" cy="2309812"/>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71"/>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459" name="Google Shape;459;p71"/>
          <p:cNvPicPr preferRelativeResize="0"/>
          <p:nvPr/>
        </p:nvPicPr>
        <p:blipFill rotWithShape="1">
          <a:blip r:embed="rId3">
            <a:alphaModFix/>
          </a:blip>
          <a:srcRect b="0" l="0" r="0" t="0"/>
          <a:stretch/>
        </p:blipFill>
        <p:spPr>
          <a:xfrm>
            <a:off x="609600" y="1447800"/>
            <a:ext cx="7848600" cy="35433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p72"/>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465" name="Google Shape;465;p72"/>
          <p:cNvPicPr preferRelativeResize="0"/>
          <p:nvPr/>
        </p:nvPicPr>
        <p:blipFill rotWithShape="1">
          <a:blip r:embed="rId3">
            <a:alphaModFix/>
          </a:blip>
          <a:srcRect b="0" l="0" r="0" t="0"/>
          <a:stretch/>
        </p:blipFill>
        <p:spPr>
          <a:xfrm>
            <a:off x="1166812" y="638175"/>
            <a:ext cx="6810375" cy="55816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Google Shape;470;p73"/>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471" name="Google Shape;471;p73"/>
          <p:cNvPicPr preferRelativeResize="0"/>
          <p:nvPr/>
        </p:nvPicPr>
        <p:blipFill rotWithShape="1">
          <a:blip r:embed="rId3">
            <a:alphaModFix/>
          </a:blip>
          <a:srcRect b="0" l="0" r="0" t="0"/>
          <a:stretch/>
        </p:blipFill>
        <p:spPr>
          <a:xfrm>
            <a:off x="1190625" y="533400"/>
            <a:ext cx="6762750" cy="57912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7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Database Design Challenges: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Conflicting Goals</a:t>
            </a:r>
            <a:endParaRPr/>
          </a:p>
        </p:txBody>
      </p:sp>
      <p:sp>
        <p:nvSpPr>
          <p:cNvPr id="477" name="Google Shape;477;p7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Database designers must make design compromises</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Conflicting goals: design standards, processing speed, information requirements</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Important to meet logical requirements and design conventions</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Design is of little value unless it delivers all specified query and reporting requirements</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Some design and implementation problems do not yield “clean” solutions</a:t>
            </a:r>
            <a:endParaRPr/>
          </a:p>
        </p:txBody>
      </p:sp>
      <p:sp>
        <p:nvSpPr>
          <p:cNvPr id="478" name="Google Shape;478;p74"/>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75"/>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484" name="Google Shape;484;p75"/>
          <p:cNvPicPr preferRelativeResize="0"/>
          <p:nvPr/>
        </p:nvPicPr>
        <p:blipFill rotWithShape="1">
          <a:blip r:embed="rId3">
            <a:alphaModFix/>
          </a:blip>
          <a:srcRect b="0" l="0" r="0" t="0"/>
          <a:stretch/>
        </p:blipFill>
        <p:spPr>
          <a:xfrm>
            <a:off x="1157287" y="428625"/>
            <a:ext cx="6829425" cy="60007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Google Shape;489;p7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Summary</a:t>
            </a:r>
            <a:endParaRPr/>
          </a:p>
        </p:txBody>
      </p:sp>
      <p:sp>
        <p:nvSpPr>
          <p:cNvPr id="490" name="Google Shape;490;p7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Entity relationship (ER) model </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Uses ERD to represent conceptual database as viewed by end user</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ERM’s main components:</a:t>
            </a:r>
            <a:endParaRPr/>
          </a:p>
          <a:p>
            <a:pPr indent="-228600" lvl="2" marL="114300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Entities</a:t>
            </a:r>
            <a:endParaRPr/>
          </a:p>
          <a:p>
            <a:pPr indent="-228600" lvl="2" marL="114300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Relationships</a:t>
            </a:r>
            <a:endParaRPr/>
          </a:p>
          <a:p>
            <a:pPr indent="-228600" lvl="2" marL="114300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Attributes</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Includes connectivity and cardinality notations</a:t>
            </a:r>
            <a:endParaRPr/>
          </a:p>
        </p:txBody>
      </p:sp>
      <p:sp>
        <p:nvSpPr>
          <p:cNvPr id="491" name="Google Shape;491;p76"/>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Attributes</a:t>
            </a:r>
            <a:endParaRPr/>
          </a:p>
        </p:txBody>
      </p:sp>
      <p:sp>
        <p:nvSpPr>
          <p:cNvPr id="209" name="Google Shape;209;p3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Characteristics of entities</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Chen notation: attributes represented by ovals connected to entity rectangle with a line</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Each oval contains the name of attribute it represents</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Crow’s Foot notation: attributes written in attribute box below entity rectangle</a:t>
            </a:r>
            <a:endParaRPr/>
          </a:p>
        </p:txBody>
      </p:sp>
      <p:sp>
        <p:nvSpPr>
          <p:cNvPr id="210" name="Google Shape;210;p32"/>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Google Shape;496;p77"/>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Summary (cont’d.)</a:t>
            </a:r>
            <a:endParaRPr/>
          </a:p>
        </p:txBody>
      </p:sp>
      <p:sp>
        <p:nvSpPr>
          <p:cNvPr id="497" name="Google Shape;497;p77"/>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Connectivities and cardinalities are based on business rules</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M:N relationship is valid at conceptual level</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Must be mapped to a set of 1:M relationships</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ERDs may be based on many different ERMs</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UML class diagrams are used to represent the static data structures in a data model</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Database designers are often forced to make design compromises</a:t>
            </a:r>
            <a:endParaRPr/>
          </a:p>
        </p:txBody>
      </p:sp>
      <p:sp>
        <p:nvSpPr>
          <p:cNvPr id="498" name="Google Shape;498;p77"/>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3"/>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216" name="Google Shape;216;p33"/>
          <p:cNvPicPr preferRelativeResize="0"/>
          <p:nvPr/>
        </p:nvPicPr>
        <p:blipFill rotWithShape="1">
          <a:blip r:embed="rId3">
            <a:alphaModFix/>
          </a:blip>
          <a:srcRect b="0" l="0" r="0" t="0"/>
          <a:stretch/>
        </p:blipFill>
        <p:spPr>
          <a:xfrm>
            <a:off x="114300" y="1609725"/>
            <a:ext cx="8915400" cy="3638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Attributes (cont’d.)</a:t>
            </a:r>
            <a:endParaRPr/>
          </a:p>
        </p:txBody>
      </p:sp>
      <p:sp>
        <p:nvSpPr>
          <p:cNvPr id="222" name="Google Shape;222;p3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Required attribute: must have a value</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Optional attribute: may be left empty</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Domain: set of possible values for an attribute</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Attributes may share a domain</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Identifiers: one or more attributes that uniquely identify each entity instance</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Composite identifier: primary key composed of more than one attribute</a:t>
            </a:r>
            <a:endParaRPr/>
          </a:p>
          <a:p>
            <a:pPr indent="-165100" lvl="0" marL="342900" rtl="0" algn="l">
              <a:spcBef>
                <a:spcPts val="560"/>
              </a:spcBef>
              <a:spcAft>
                <a:spcPts val="0"/>
              </a:spcAft>
              <a:buClr>
                <a:srgbClr val="222222"/>
              </a:buClr>
              <a:buSzPts val="2800"/>
              <a:buFont typeface="Arial"/>
              <a:buNone/>
            </a:pPr>
            <a:r>
              <a:t/>
            </a:r>
            <a:endParaRPr b="0" i="0" sz="2800" u="none">
              <a:solidFill>
                <a:srgbClr val="222222"/>
              </a:solidFill>
              <a:latin typeface="Arial"/>
              <a:ea typeface="Arial"/>
              <a:cs typeface="Arial"/>
              <a:sym typeface="Arial"/>
            </a:endParaRPr>
          </a:p>
        </p:txBody>
      </p:sp>
      <p:sp>
        <p:nvSpPr>
          <p:cNvPr id="223" name="Google Shape;223;p34"/>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5"/>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pic>
        <p:nvPicPr>
          <p:cNvPr id="229" name="Google Shape;229;p35"/>
          <p:cNvPicPr preferRelativeResize="0"/>
          <p:nvPr/>
        </p:nvPicPr>
        <p:blipFill rotWithShape="1">
          <a:blip r:embed="rId3">
            <a:alphaModFix/>
          </a:blip>
          <a:srcRect b="0" l="0" r="0" t="0"/>
          <a:stretch/>
        </p:blipFill>
        <p:spPr>
          <a:xfrm>
            <a:off x="119062" y="1300162"/>
            <a:ext cx="8905875" cy="4257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Attributes (cont’d.)</a:t>
            </a:r>
            <a:endParaRPr/>
          </a:p>
        </p:txBody>
      </p:sp>
      <p:sp>
        <p:nvSpPr>
          <p:cNvPr id="235" name="Google Shape;235;p3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Composite attribute can be subdivided</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Simple attribute cannot be subdivided</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Single-value attribute can have only a single value</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Multivalued attributes can have many values</a:t>
            </a:r>
            <a:endParaRPr/>
          </a:p>
          <a:p>
            <a:pPr indent="-165100" lvl="0" marL="342900" rtl="0" algn="l">
              <a:spcBef>
                <a:spcPts val="560"/>
              </a:spcBef>
              <a:spcAft>
                <a:spcPts val="0"/>
              </a:spcAft>
              <a:buClr>
                <a:srgbClr val="222222"/>
              </a:buClr>
              <a:buSzPts val="2800"/>
              <a:buFont typeface="Arial"/>
              <a:buNone/>
            </a:pPr>
            <a:r>
              <a:t/>
            </a:r>
            <a:endParaRPr b="0" i="0" sz="2800" u="none">
              <a:solidFill>
                <a:srgbClr val="222222"/>
              </a:solidFill>
              <a:latin typeface="Arial"/>
              <a:ea typeface="Arial"/>
              <a:cs typeface="Arial"/>
              <a:sym typeface="Arial"/>
            </a:endParaRPr>
          </a:p>
        </p:txBody>
      </p:sp>
      <p:sp>
        <p:nvSpPr>
          <p:cNvPr id="236" name="Google Shape;236;p36"/>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10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13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9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6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5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2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1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4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4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7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3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8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12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1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