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399" r:id="rId2"/>
    <p:sldId id="355" r:id="rId3"/>
    <p:sldId id="386" r:id="rId4"/>
    <p:sldId id="387" r:id="rId5"/>
    <p:sldId id="388" r:id="rId6"/>
    <p:sldId id="389" r:id="rId7"/>
    <p:sldId id="390" r:id="rId8"/>
    <p:sldId id="391" r:id="rId9"/>
    <p:sldId id="368" r:id="rId10"/>
    <p:sldId id="398" r:id="rId11"/>
    <p:sldId id="392" r:id="rId12"/>
    <p:sldId id="393" r:id="rId13"/>
    <p:sldId id="385" r:id="rId14"/>
    <p:sldId id="394" r:id="rId15"/>
    <p:sldId id="395" r:id="rId16"/>
    <p:sldId id="396" r:id="rId17"/>
    <p:sldId id="397" r:id="rId18"/>
    <p:sldId id="259"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48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ABC454-DDE1-4AED-ACAE-F19843B999F5}" type="datetimeFigureOut">
              <a:rPr lang="en-US" smtClean="0"/>
              <a:t>1/9/2020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8689A1-CBC7-4305-81B9-543B411EC727}" type="slidenum">
              <a:rPr lang="en-US" smtClean="0"/>
              <a:t>‹#›</a:t>
            </a:fld>
            <a:endParaRPr lang="en-US"/>
          </a:p>
        </p:txBody>
      </p:sp>
    </p:spTree>
    <p:extLst>
      <p:ext uri="{BB962C8B-B14F-4D97-AF65-F5344CB8AC3E}">
        <p14:creationId xmlns:p14="http://schemas.microsoft.com/office/powerpoint/2010/main" val="919443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3000"/>
            <a:ext cx="7772400" cy="1600200"/>
          </a:xfrm>
        </p:spPr>
        <p:txBody>
          <a:bodyPr/>
          <a:lstStyle/>
          <a:p>
            <a:r>
              <a:rPr lang="en-US"/>
              <a:t>Click to edit Master title style</a:t>
            </a:r>
          </a:p>
        </p:txBody>
      </p:sp>
      <p:sp>
        <p:nvSpPr>
          <p:cNvPr id="3" name="Subtitle 2"/>
          <p:cNvSpPr>
            <a:spLocks noGrp="1"/>
          </p:cNvSpPr>
          <p:nvPr>
            <p:ph type="subTitle" idx="1"/>
          </p:nvPr>
        </p:nvSpPr>
        <p:spPr>
          <a:xfrm>
            <a:off x="1295400" y="3124200"/>
            <a:ext cx="6400800" cy="1752600"/>
          </a:xfrm>
        </p:spPr>
        <p:txBody>
          <a:bodyPr/>
          <a:lstStyle>
            <a:lvl1pPr marL="0" indent="0" algn="ctr">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200" y="5562600"/>
            <a:ext cx="1447800" cy="365125"/>
          </a:xfrm>
        </p:spPr>
        <p:txBody>
          <a:bodyPr/>
          <a:lstStyle/>
          <a:p>
            <a:fld id="{9F2BB8C3-92E0-4AFF-82D1-B9BD89A14B20}" type="datetimeFigureOut">
              <a:rPr lang="en-US" smtClean="0"/>
              <a:t>1/9/2020</a:t>
            </a:fld>
            <a:endParaRPr lang="en-US"/>
          </a:p>
        </p:txBody>
      </p:sp>
      <p:sp>
        <p:nvSpPr>
          <p:cNvPr id="5" name="Footer Placeholder 4"/>
          <p:cNvSpPr>
            <a:spLocks noGrp="1"/>
          </p:cNvSpPr>
          <p:nvPr>
            <p:ph type="ftr" sz="quarter" idx="11"/>
          </p:nvPr>
        </p:nvSpPr>
        <p:spPr>
          <a:xfrm>
            <a:off x="1600200" y="5562600"/>
            <a:ext cx="4495800" cy="365125"/>
          </a:xfrm>
        </p:spPr>
        <p:txBody>
          <a:bodyPr/>
          <a:lstStyle/>
          <a:p>
            <a:endParaRPr lang="en-US" dirty="0"/>
          </a:p>
        </p:txBody>
      </p:sp>
      <p:sp>
        <p:nvSpPr>
          <p:cNvPr id="6" name="Slide Number Placeholder 5"/>
          <p:cNvSpPr>
            <a:spLocks noGrp="1"/>
          </p:cNvSpPr>
          <p:nvPr>
            <p:ph type="sldNum" sz="quarter" idx="12"/>
          </p:nvPr>
        </p:nvSpPr>
        <p:spPr>
          <a:xfrm>
            <a:off x="7848600" y="6400800"/>
            <a:ext cx="1219200" cy="365125"/>
          </a:xfrm>
        </p:spPr>
        <p:txBody>
          <a:bodyPr/>
          <a:lstStyle/>
          <a:p>
            <a:fld id="{B9E87A54-6667-45F2-B73A-756A01918E06}" type="slidenum">
              <a:rPr lang="en-US" smtClean="0"/>
              <a:t>‹#›</a:t>
            </a:fld>
            <a:endParaRPr lang="en-US"/>
          </a:p>
        </p:txBody>
      </p:sp>
    </p:spTree>
    <p:extLst>
      <p:ext uri="{BB962C8B-B14F-4D97-AF65-F5344CB8AC3E}">
        <p14:creationId xmlns:p14="http://schemas.microsoft.com/office/powerpoint/2010/main" val="1980804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2BB8C3-92E0-4AFF-82D1-B9BD89A14B20}" type="datetimeFigureOut">
              <a:rPr lang="en-US" smtClean="0"/>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87A54-6667-45F2-B73A-756A01918E06}" type="slidenum">
              <a:rPr lang="en-US" smtClean="0"/>
              <a:t>‹#›</a:t>
            </a:fld>
            <a:endParaRPr lang="en-US"/>
          </a:p>
        </p:txBody>
      </p:sp>
    </p:spTree>
    <p:extLst>
      <p:ext uri="{BB962C8B-B14F-4D97-AF65-F5344CB8AC3E}">
        <p14:creationId xmlns:p14="http://schemas.microsoft.com/office/powerpoint/2010/main" val="604761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2BB8C3-92E0-4AFF-82D1-B9BD89A14B20}" type="datetimeFigureOut">
              <a:rPr lang="en-US" smtClean="0"/>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87A54-6667-45F2-B73A-756A01918E06}" type="slidenum">
              <a:rPr lang="en-US" smtClean="0"/>
              <a:t>‹#›</a:t>
            </a:fld>
            <a:endParaRPr lang="en-US"/>
          </a:p>
        </p:txBody>
      </p:sp>
    </p:spTree>
    <p:extLst>
      <p:ext uri="{BB962C8B-B14F-4D97-AF65-F5344CB8AC3E}">
        <p14:creationId xmlns:p14="http://schemas.microsoft.com/office/powerpoint/2010/main" val="1597722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2BB8C3-92E0-4AFF-82D1-B9BD89A14B20}" type="datetimeFigureOut">
              <a:rPr lang="en-US" smtClean="0"/>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87A54-6667-45F2-B73A-756A01918E06}" type="slidenum">
              <a:rPr lang="en-US" smtClean="0"/>
              <a:t>‹#›</a:t>
            </a:fld>
            <a:endParaRPr lang="en-US"/>
          </a:p>
        </p:txBody>
      </p:sp>
    </p:spTree>
    <p:extLst>
      <p:ext uri="{BB962C8B-B14F-4D97-AF65-F5344CB8AC3E}">
        <p14:creationId xmlns:p14="http://schemas.microsoft.com/office/powerpoint/2010/main" val="206795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2BB8C3-92E0-4AFF-82D1-B9BD89A14B20}" type="datetimeFigureOut">
              <a:rPr lang="en-US" smtClean="0"/>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87A54-6667-45F2-B73A-756A01918E06}" type="slidenum">
              <a:rPr lang="en-US" smtClean="0"/>
              <a:t>‹#›</a:t>
            </a:fld>
            <a:endParaRPr lang="en-US"/>
          </a:p>
        </p:txBody>
      </p:sp>
    </p:spTree>
    <p:extLst>
      <p:ext uri="{BB962C8B-B14F-4D97-AF65-F5344CB8AC3E}">
        <p14:creationId xmlns:p14="http://schemas.microsoft.com/office/powerpoint/2010/main" val="1294726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F2BB8C3-92E0-4AFF-82D1-B9BD89A14B20}" type="datetimeFigureOut">
              <a:rPr lang="en-US" smtClean="0"/>
              <a:t>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E87A54-6667-45F2-B73A-756A01918E06}" type="slidenum">
              <a:rPr lang="en-US" smtClean="0"/>
              <a:t>‹#›</a:t>
            </a:fld>
            <a:endParaRPr lang="en-US"/>
          </a:p>
        </p:txBody>
      </p:sp>
    </p:spTree>
    <p:extLst>
      <p:ext uri="{BB962C8B-B14F-4D97-AF65-F5344CB8AC3E}">
        <p14:creationId xmlns:p14="http://schemas.microsoft.com/office/powerpoint/2010/main" val="1258723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F2BB8C3-92E0-4AFF-82D1-B9BD89A14B20}" type="datetimeFigureOut">
              <a:rPr lang="en-US" smtClean="0"/>
              <a:t>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E87A54-6667-45F2-B73A-756A01918E06}" type="slidenum">
              <a:rPr lang="en-US" smtClean="0"/>
              <a:t>‹#›</a:t>
            </a:fld>
            <a:endParaRPr lang="en-US"/>
          </a:p>
        </p:txBody>
      </p:sp>
    </p:spTree>
    <p:extLst>
      <p:ext uri="{BB962C8B-B14F-4D97-AF65-F5344CB8AC3E}">
        <p14:creationId xmlns:p14="http://schemas.microsoft.com/office/powerpoint/2010/main" val="2905743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F2BB8C3-92E0-4AFF-82D1-B9BD89A14B20}" type="datetimeFigureOut">
              <a:rPr lang="en-US" smtClean="0"/>
              <a:t>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E87A54-6667-45F2-B73A-756A01918E06}" type="slidenum">
              <a:rPr lang="en-US" smtClean="0"/>
              <a:t>‹#›</a:t>
            </a:fld>
            <a:endParaRPr lang="en-US"/>
          </a:p>
        </p:txBody>
      </p:sp>
    </p:spTree>
    <p:extLst>
      <p:ext uri="{BB962C8B-B14F-4D97-AF65-F5344CB8AC3E}">
        <p14:creationId xmlns:p14="http://schemas.microsoft.com/office/powerpoint/2010/main" val="1324599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2BB8C3-92E0-4AFF-82D1-B9BD89A14B20}" type="datetimeFigureOut">
              <a:rPr lang="en-US" smtClean="0"/>
              <a:t>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E87A54-6667-45F2-B73A-756A01918E06}" type="slidenum">
              <a:rPr lang="en-US" smtClean="0"/>
              <a:t>‹#›</a:t>
            </a:fld>
            <a:endParaRPr lang="en-US"/>
          </a:p>
        </p:txBody>
      </p:sp>
    </p:spTree>
    <p:extLst>
      <p:ext uri="{BB962C8B-B14F-4D97-AF65-F5344CB8AC3E}">
        <p14:creationId xmlns:p14="http://schemas.microsoft.com/office/powerpoint/2010/main" val="4099150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2BB8C3-92E0-4AFF-82D1-B9BD89A14B20}" type="datetimeFigureOut">
              <a:rPr lang="en-US" smtClean="0"/>
              <a:t>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E87A54-6667-45F2-B73A-756A01918E06}" type="slidenum">
              <a:rPr lang="en-US" smtClean="0"/>
              <a:t>‹#›</a:t>
            </a:fld>
            <a:endParaRPr lang="en-US"/>
          </a:p>
        </p:txBody>
      </p:sp>
    </p:spTree>
    <p:extLst>
      <p:ext uri="{BB962C8B-B14F-4D97-AF65-F5344CB8AC3E}">
        <p14:creationId xmlns:p14="http://schemas.microsoft.com/office/powerpoint/2010/main" val="85741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2BB8C3-92E0-4AFF-82D1-B9BD89A14B20}" type="datetimeFigureOut">
              <a:rPr lang="en-US" smtClean="0"/>
              <a:t>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E87A54-6667-45F2-B73A-756A01918E06}" type="slidenum">
              <a:rPr lang="en-US" smtClean="0"/>
              <a:t>‹#›</a:t>
            </a:fld>
            <a:endParaRPr lang="en-US"/>
          </a:p>
        </p:txBody>
      </p:sp>
    </p:spTree>
    <p:extLst>
      <p:ext uri="{BB962C8B-B14F-4D97-AF65-F5344CB8AC3E}">
        <p14:creationId xmlns:p14="http://schemas.microsoft.com/office/powerpoint/2010/main" val="3837704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76200"/>
            <a:ext cx="8229600" cy="762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4800" y="1143000"/>
            <a:ext cx="8610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52400" y="6248400"/>
            <a:ext cx="1447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2BB8C3-92E0-4AFF-82D1-B9BD89A14B20}" type="datetimeFigureOut">
              <a:rPr lang="en-US" smtClean="0"/>
              <a:t>1/9/2020</a:t>
            </a:fld>
            <a:endParaRPr lang="en-US"/>
          </a:p>
        </p:txBody>
      </p:sp>
      <p:sp>
        <p:nvSpPr>
          <p:cNvPr id="5" name="Footer Placeholder 4"/>
          <p:cNvSpPr>
            <a:spLocks noGrp="1"/>
          </p:cNvSpPr>
          <p:nvPr>
            <p:ph type="ftr" sz="quarter" idx="3"/>
          </p:nvPr>
        </p:nvSpPr>
        <p:spPr>
          <a:xfrm>
            <a:off x="1676400" y="6248400"/>
            <a:ext cx="4038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791200" y="6248400"/>
            <a:ext cx="11430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E87A54-6667-45F2-B73A-756A01918E06}" type="slidenum">
              <a:rPr lang="en-US" smtClean="0"/>
              <a:t>‹#›</a:t>
            </a:fld>
            <a:endParaRPr lang="en-US"/>
          </a:p>
        </p:txBody>
      </p:sp>
    </p:spTree>
    <p:extLst>
      <p:ext uri="{BB962C8B-B14F-4D97-AF65-F5344CB8AC3E}">
        <p14:creationId xmlns:p14="http://schemas.microsoft.com/office/powerpoint/2010/main" val="42339225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9E5B559-4BCE-497F-BFA2-494B17358510}"/>
              </a:ext>
            </a:extLst>
          </p:cNvPr>
          <p:cNvPicPr>
            <a:picLocks noChangeAspect="1"/>
          </p:cNvPicPr>
          <p:nvPr/>
        </p:nvPicPr>
        <p:blipFill>
          <a:blip r:embed="rId3">
            <a:grayscl/>
          </a:blip>
          <a:stretch>
            <a:fillRect/>
          </a:stretch>
        </p:blipFill>
        <p:spPr>
          <a:xfrm>
            <a:off x="3810000" y="1"/>
            <a:ext cx="4267200" cy="2499610"/>
          </a:xfrm>
          <a:prstGeom prst="rect">
            <a:avLst/>
          </a:prstGeom>
        </p:spPr>
      </p:pic>
      <p:pic>
        <p:nvPicPr>
          <p:cNvPr id="5" name="Picture 4">
            <a:extLst>
              <a:ext uri="{FF2B5EF4-FFF2-40B4-BE49-F238E27FC236}">
                <a16:creationId xmlns:a16="http://schemas.microsoft.com/office/drawing/2014/main" id="{7424B8D8-4739-4ADF-83A7-A1BE1CEAAA41}"/>
              </a:ext>
            </a:extLst>
          </p:cNvPr>
          <p:cNvPicPr>
            <a:picLocks noChangeAspect="1"/>
          </p:cNvPicPr>
          <p:nvPr/>
        </p:nvPicPr>
        <p:blipFill>
          <a:blip r:embed="rId4">
            <a:grayscl/>
          </a:blip>
          <a:stretch>
            <a:fillRect/>
          </a:stretch>
        </p:blipFill>
        <p:spPr>
          <a:xfrm>
            <a:off x="8077200" y="2498"/>
            <a:ext cx="1066800" cy="5338372"/>
          </a:xfrm>
          <a:prstGeom prst="rect">
            <a:avLst/>
          </a:prstGeom>
        </p:spPr>
      </p:pic>
      <p:grpSp>
        <p:nvGrpSpPr>
          <p:cNvPr id="9" name="Group 8">
            <a:extLst>
              <a:ext uri="{FF2B5EF4-FFF2-40B4-BE49-F238E27FC236}">
                <a16:creationId xmlns:a16="http://schemas.microsoft.com/office/drawing/2014/main" id="{769F7FC9-16C8-4C28-B67F-FF785DCAA538}"/>
              </a:ext>
            </a:extLst>
          </p:cNvPr>
          <p:cNvGrpSpPr/>
          <p:nvPr/>
        </p:nvGrpSpPr>
        <p:grpSpPr>
          <a:xfrm>
            <a:off x="22484" y="2338466"/>
            <a:ext cx="3787516" cy="3002405"/>
            <a:chOff x="22484" y="2499611"/>
            <a:chExt cx="3787516" cy="2841260"/>
          </a:xfrm>
        </p:grpSpPr>
        <p:pic>
          <p:nvPicPr>
            <p:cNvPr id="7" name="Picture 6">
              <a:extLst>
                <a:ext uri="{FF2B5EF4-FFF2-40B4-BE49-F238E27FC236}">
                  <a16:creationId xmlns:a16="http://schemas.microsoft.com/office/drawing/2014/main" id="{F97DCA59-A0FE-474E-8623-E7C1F7E5EA5E}"/>
                </a:ext>
              </a:extLst>
            </p:cNvPr>
            <p:cNvPicPr>
              <a:picLocks noChangeAspect="1"/>
            </p:cNvPicPr>
            <p:nvPr/>
          </p:nvPicPr>
          <p:blipFill>
            <a:blip r:embed="rId5">
              <a:grayscl/>
            </a:blip>
            <a:stretch>
              <a:fillRect/>
            </a:stretch>
          </p:blipFill>
          <p:spPr>
            <a:xfrm>
              <a:off x="22484" y="2499611"/>
              <a:ext cx="3787516" cy="2841260"/>
            </a:xfrm>
            <a:prstGeom prst="rect">
              <a:avLst/>
            </a:prstGeom>
          </p:spPr>
        </p:pic>
        <p:pic>
          <p:nvPicPr>
            <p:cNvPr id="8" name="Picture 7">
              <a:extLst>
                <a:ext uri="{FF2B5EF4-FFF2-40B4-BE49-F238E27FC236}">
                  <a16:creationId xmlns:a16="http://schemas.microsoft.com/office/drawing/2014/main" id="{5D864C64-4CA6-4A61-8BD5-0B40A4FDEE34}"/>
                </a:ext>
              </a:extLst>
            </p:cNvPr>
            <p:cNvPicPr>
              <a:picLocks noChangeAspect="1"/>
            </p:cNvPicPr>
            <p:nvPr/>
          </p:nvPicPr>
          <p:blipFill>
            <a:blip r:embed="rId6">
              <a:grayscl/>
            </a:blip>
            <a:stretch>
              <a:fillRect/>
            </a:stretch>
          </p:blipFill>
          <p:spPr>
            <a:xfrm>
              <a:off x="2021172" y="3276600"/>
              <a:ext cx="1179228" cy="997470"/>
            </a:xfrm>
            <a:prstGeom prst="rect">
              <a:avLst/>
            </a:prstGeom>
          </p:spPr>
        </p:pic>
      </p:grpSp>
      <p:pic>
        <p:nvPicPr>
          <p:cNvPr id="1026" name="Picture 2" descr="Hasil gambar untuk repentance">
            <a:extLst>
              <a:ext uri="{FF2B5EF4-FFF2-40B4-BE49-F238E27FC236}">
                <a16:creationId xmlns:a16="http://schemas.microsoft.com/office/drawing/2014/main" id="{793799F4-8508-4403-B62E-F82727974326}"/>
              </a:ext>
            </a:extLst>
          </p:cNvPr>
          <p:cNvPicPr>
            <a:picLocks noChangeAspect="1" noChangeArrowheads="1"/>
          </p:cNvPicPr>
          <p:nvPr/>
        </p:nvPicPr>
        <p:blipFill>
          <a:blip r:embed="rId7" cstate="print">
            <a:grayscl/>
            <a:extLst>
              <a:ext uri="{28A0092B-C50C-407E-A947-70E740481C1C}">
                <a14:useLocalDpi xmlns:a14="http://schemas.microsoft.com/office/drawing/2010/main" val="0"/>
              </a:ext>
            </a:extLst>
          </a:blip>
          <a:srcRect/>
          <a:stretch>
            <a:fillRect/>
          </a:stretch>
        </p:blipFill>
        <p:spPr bwMode="auto">
          <a:xfrm>
            <a:off x="3810000" y="2499611"/>
            <a:ext cx="1981200" cy="284125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asil gambar untuk new life in christ">
            <a:extLst>
              <a:ext uri="{FF2B5EF4-FFF2-40B4-BE49-F238E27FC236}">
                <a16:creationId xmlns:a16="http://schemas.microsoft.com/office/drawing/2014/main" id="{FDF523D6-4ED2-4FC7-A8BA-0C1E40D802B0}"/>
              </a:ext>
            </a:extLst>
          </p:cNvPr>
          <p:cNvPicPr>
            <a:picLocks noChangeAspect="1" noChangeArrowheads="1"/>
          </p:cNvPicPr>
          <p:nvPr/>
        </p:nvPicPr>
        <p:blipFill>
          <a:blip r:embed="rId8">
            <a:grayscl/>
            <a:extLst>
              <a:ext uri="{28A0092B-C50C-407E-A947-70E740481C1C}">
                <a14:useLocalDpi xmlns:a14="http://schemas.microsoft.com/office/drawing/2010/main" val="0"/>
              </a:ext>
            </a:extLst>
          </a:blip>
          <a:srcRect/>
          <a:stretch>
            <a:fillRect/>
          </a:stretch>
        </p:blipFill>
        <p:spPr bwMode="auto">
          <a:xfrm>
            <a:off x="0" y="3200400"/>
            <a:ext cx="1179228" cy="107367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asil gambar untuk kesetiaan Kristus">
            <a:extLst>
              <a:ext uri="{FF2B5EF4-FFF2-40B4-BE49-F238E27FC236}">
                <a16:creationId xmlns:a16="http://schemas.microsoft.com/office/drawing/2014/main" id="{52C685AE-4313-46C8-B147-31D84F2935A4}"/>
              </a:ext>
            </a:extLst>
          </p:cNvPr>
          <p:cNvPicPr>
            <a:picLocks noChangeAspect="1" noChangeArrowheads="1"/>
          </p:cNvPicPr>
          <p:nvPr/>
        </p:nvPicPr>
        <p:blipFill>
          <a:blip r:embed="rId9">
            <a:grayscl/>
            <a:extLst>
              <a:ext uri="{28A0092B-C50C-407E-A947-70E740481C1C}">
                <a14:useLocalDpi xmlns:a14="http://schemas.microsoft.com/office/drawing/2010/main" val="0"/>
              </a:ext>
            </a:extLst>
          </a:blip>
          <a:srcRect/>
          <a:stretch>
            <a:fillRect/>
          </a:stretch>
        </p:blipFill>
        <p:spPr bwMode="auto">
          <a:xfrm>
            <a:off x="0" y="-11243"/>
            <a:ext cx="3810000" cy="234970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7DDDED8F-8348-45B6-A72D-873EBACABF40}"/>
              </a:ext>
            </a:extLst>
          </p:cNvPr>
          <p:cNvSpPr txBox="1"/>
          <p:nvPr/>
        </p:nvSpPr>
        <p:spPr>
          <a:xfrm>
            <a:off x="152400" y="5671024"/>
            <a:ext cx="3331361"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Bahnschrift" panose="020B0502040204020203" pitchFamily="34" charset="0"/>
                <a:ea typeface="+mn-ea"/>
                <a:cs typeface="+mn-cs"/>
              </a:rPr>
              <a:t>Drs. Roedy Silitonga, M.A.,</a:t>
            </a:r>
            <a:r>
              <a:rPr kumimoji="0" lang="en-US" sz="1800" b="0" i="0" u="none" strike="noStrike" kern="1200" cap="none" spc="0" normalizeH="0" baseline="0" noProof="0" dirty="0" err="1">
                <a:ln>
                  <a:noFill/>
                </a:ln>
                <a:solidFill>
                  <a:prstClr val="white"/>
                </a:solidFill>
                <a:effectLst/>
                <a:uLnTx/>
                <a:uFillTx/>
                <a:latin typeface="Bahnschrift" panose="020B0502040204020203" pitchFamily="34" charset="0"/>
                <a:ea typeface="+mn-ea"/>
                <a:cs typeface="+mn-cs"/>
              </a:rPr>
              <a:t>M.Th</a:t>
            </a:r>
            <a:r>
              <a:rPr kumimoji="0" lang="en-US" sz="1800" b="0" i="0" u="none" strike="noStrike" kern="1200" cap="none" spc="0" normalizeH="0" baseline="0" noProof="0" dirty="0">
                <a:ln>
                  <a:noFill/>
                </a:ln>
                <a:solidFill>
                  <a:prstClr val="white"/>
                </a:solidFill>
                <a:effectLst/>
                <a:uLnTx/>
                <a:uFillTx/>
                <a:latin typeface="Bahnschrift" panose="020B0502040204020203" pitchFamily="34" charset="0"/>
                <a:ea typeface="+mn-ea"/>
                <a:cs typeface="+mn-cs"/>
              </a:rPr>
              <a:t>.</a:t>
            </a:r>
          </a:p>
        </p:txBody>
      </p:sp>
      <p:sp>
        <p:nvSpPr>
          <p:cNvPr id="2" name="Title 1"/>
          <p:cNvSpPr>
            <a:spLocks noGrp="1"/>
          </p:cNvSpPr>
          <p:nvPr>
            <p:ph type="ctrTitle"/>
          </p:nvPr>
        </p:nvSpPr>
        <p:spPr>
          <a:xfrm>
            <a:off x="11242" y="424507"/>
            <a:ext cx="9121516" cy="1489761"/>
          </a:xfrm>
        </p:spPr>
        <p:txBody>
          <a:bodyPr>
            <a:noAutofit/>
          </a:bodyPr>
          <a:lstStyle/>
          <a:p>
            <a:r>
              <a:rPr lang="en-US" sz="4000" b="1" dirty="0">
                <a:solidFill>
                  <a:srgbClr val="FF0000"/>
                </a:solidFill>
                <a:effectLst>
                  <a:outerShdw blurRad="38100" dist="38100" dir="2700000" algn="tl">
                    <a:srgbClr val="000000">
                      <a:alpha val="43137"/>
                    </a:srgbClr>
                  </a:outerShdw>
                </a:effectLst>
                <a:latin typeface="Arial Narrow" panose="020B0606020202030204" pitchFamily="34" charset="0"/>
              </a:rPr>
              <a:t>KESATUAN DENGAN KRISTUS DAN PANGGILAN ALLAH</a:t>
            </a:r>
            <a:endParaRPr lang="en-US" sz="3200" b="1" dirty="0">
              <a:solidFill>
                <a:srgbClr val="FF0000"/>
              </a:solidFill>
              <a:effectLst>
                <a:outerShdw blurRad="38100" dist="38100" dir="2700000" algn="tl">
                  <a:srgbClr val="000000">
                    <a:alpha val="43137"/>
                  </a:srgbClr>
                </a:outerShdw>
              </a:effectLst>
              <a:latin typeface="Arial Narrow" panose="020B0606020202030204" pitchFamily="34" charset="0"/>
            </a:endParaRPr>
          </a:p>
        </p:txBody>
      </p:sp>
    </p:spTree>
    <p:extLst>
      <p:ext uri="{BB962C8B-B14F-4D97-AF65-F5344CB8AC3E}">
        <p14:creationId xmlns:p14="http://schemas.microsoft.com/office/powerpoint/2010/main" val="1338139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E2EAF2-57D5-4DA5-826E-93BEFA101DAC}"/>
              </a:ext>
            </a:extLst>
          </p:cNvPr>
          <p:cNvSpPr>
            <a:spLocks noGrp="1"/>
          </p:cNvSpPr>
          <p:nvPr>
            <p:ph idx="1"/>
          </p:nvPr>
        </p:nvSpPr>
        <p:spPr>
          <a:xfrm>
            <a:off x="457200" y="1135626"/>
            <a:ext cx="8229600" cy="4884174"/>
          </a:xfrm>
        </p:spPr>
        <p:txBody>
          <a:bodyPr>
            <a:noAutofit/>
          </a:bodyPr>
          <a:lstStyle/>
          <a:p>
            <a:pPr marL="269875" indent="-269875" algn="just">
              <a:spcBef>
                <a:spcPts val="600"/>
              </a:spcBef>
              <a:buFont typeface="Wingdings" pitchFamily="2" charset="2"/>
              <a:buChar char="§"/>
            </a:pPr>
            <a:r>
              <a:rPr lang="sv-SE" altLang="en-US" sz="1800" b="1" dirty="0">
                <a:latin typeface="Arial Narrow" panose="020B0606020202030204" pitchFamily="34" charset="0"/>
              </a:rPr>
              <a:t>Canon of Dort: Bab II, Artikel 5</a:t>
            </a:r>
            <a:r>
              <a:rPr lang="sv-SE" altLang="en-US" sz="1600" dirty="0">
                <a:latin typeface="Arial Narrow" panose="020B0606020202030204" pitchFamily="34" charset="0"/>
              </a:rPr>
              <a:t>: Injil menjanjikan bahwa siapapun yang percaya kepada Kristus yang disalibkan tidak akan binasa melainkan beroleh hidup yang kekal. Janji ini, bersama-sama dengan perintah untuk bertobat dan percaya, harus dinyatakan dan dideklarasikan tanpa pembedaan atau tanpa diskriminasi kepada semua bangsa dan orang, yang kepada mereka Allah berkehendak untuk memberikan Injil. Bab II-IV,8: Semua orang yang dipanggil melalui Injil adalah dipanggil secara serius (serio vocantur). Karena Allah secara serius dan secara sungguh-sungguh (serio et verissime) menyatakan di dalam firman-Nya apa yang berkenan bagi-Nya: yaitu bahwa mereka yang dipanggil harus datang kepada-Nya. Allah secara serius (serlo) juga menjanjikan kelegaan bagi jiwa mereka dan kehidupan kekal bagi semua orang yang datang kepada-Nya dan percaya.</a:t>
            </a:r>
          </a:p>
          <a:p>
            <a:pPr algn="just">
              <a:spcBef>
                <a:spcPts val="600"/>
              </a:spcBef>
              <a:buFont typeface="Wingdings" pitchFamily="2" charset="2"/>
              <a:buChar char="§"/>
            </a:pPr>
            <a:endParaRPr lang="sv-SE" altLang="en-US" sz="1600" dirty="0">
              <a:latin typeface="Arial Narrow" panose="020B0606020202030204" pitchFamily="34" charset="0"/>
            </a:endParaRPr>
          </a:p>
        </p:txBody>
      </p:sp>
      <p:sp>
        <p:nvSpPr>
          <p:cNvPr id="4" name="Rectangle 2">
            <a:extLst>
              <a:ext uri="{FF2B5EF4-FFF2-40B4-BE49-F238E27FC236}">
                <a16:creationId xmlns:a16="http://schemas.microsoft.com/office/drawing/2014/main" id="{CE934A0E-6439-4912-9224-1699713B3DDF}"/>
              </a:ext>
            </a:extLst>
          </p:cNvPr>
          <p:cNvSpPr>
            <a:spLocks noGrp="1" noChangeArrowheads="1"/>
          </p:cNvSpPr>
          <p:nvPr>
            <p:ph type="title"/>
          </p:nvPr>
        </p:nvSpPr>
        <p:spPr>
          <a:xfrm>
            <a:off x="0" y="1"/>
            <a:ext cx="9144000" cy="908688"/>
          </a:xfrm>
        </p:spPr>
        <p:txBody>
          <a:bodyPr>
            <a:normAutofit/>
          </a:bodyPr>
          <a:lstStyle/>
          <a:p>
            <a:pPr>
              <a:lnSpc>
                <a:spcPct val="80000"/>
              </a:lnSpc>
            </a:pPr>
            <a:r>
              <a:rPr lang="pt-BR" sz="2400" b="1" dirty="0">
                <a:latin typeface="Arial Narrow" panose="020B0606020202030204" pitchFamily="34" charset="0"/>
              </a:rPr>
              <a:t>PANGGILAN INJIL</a:t>
            </a:r>
          </a:p>
        </p:txBody>
      </p:sp>
    </p:spTree>
    <p:extLst>
      <p:ext uri="{BB962C8B-B14F-4D97-AF65-F5344CB8AC3E}">
        <p14:creationId xmlns:p14="http://schemas.microsoft.com/office/powerpoint/2010/main" val="848288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E2EAF2-57D5-4DA5-826E-93BEFA101DAC}"/>
              </a:ext>
            </a:extLst>
          </p:cNvPr>
          <p:cNvSpPr>
            <a:spLocks noGrp="1"/>
          </p:cNvSpPr>
          <p:nvPr>
            <p:ph idx="1"/>
          </p:nvPr>
        </p:nvSpPr>
        <p:spPr>
          <a:xfrm>
            <a:off x="457200" y="1135626"/>
            <a:ext cx="8229600" cy="4884174"/>
          </a:xfrm>
        </p:spPr>
        <p:txBody>
          <a:bodyPr>
            <a:noAutofit/>
          </a:bodyPr>
          <a:lstStyle/>
          <a:p>
            <a:pPr marL="269875" indent="-269875" algn="just">
              <a:spcBef>
                <a:spcPts val="600"/>
              </a:spcBef>
              <a:buFont typeface="Wingdings" pitchFamily="2" charset="2"/>
              <a:buChar char="§"/>
            </a:pPr>
            <a:r>
              <a:rPr lang="sv-SE" altLang="en-US" sz="1800" b="1" dirty="0">
                <a:latin typeface="Arial Narrow" panose="020B0606020202030204" pitchFamily="34" charset="0"/>
              </a:rPr>
              <a:t>Suatu penyampaian fakta-fakta Injil dan jalan keselamatan</a:t>
            </a:r>
            <a:r>
              <a:rPr lang="sv-SE" altLang="en-US" sz="1600" dirty="0">
                <a:latin typeface="Arial Narrow" panose="020B0606020202030204" pitchFamily="34" charset="0"/>
              </a:rPr>
              <a:t>. Karya yang telah dilakukan oleh Kristus bagi keselamatan kita harus secara jelas dan cermat disampaikan, Ini harus disampaikan dengan bahasa yang dapat dipahami oleh orang-orang saat ini, dan dengan cara yang relevan dengan kebutuhan dan permasalahan saat ini  (1Kor.1:23-24). </a:t>
            </a:r>
          </a:p>
          <a:p>
            <a:pPr marL="269875" indent="-269875" algn="just">
              <a:spcBef>
                <a:spcPts val="600"/>
              </a:spcBef>
              <a:buFont typeface="Wingdings" pitchFamily="2" charset="2"/>
              <a:buChar char="§"/>
            </a:pPr>
            <a:r>
              <a:rPr lang="sv-SE" altLang="en-US" sz="1800" b="1" dirty="0">
                <a:latin typeface="Arial Narrow" panose="020B0606020202030204" pitchFamily="34" charset="0"/>
              </a:rPr>
              <a:t>Suatu undangan untuk datang kepada Kristus di dalam pertobatan dan iman</a:t>
            </a:r>
            <a:r>
              <a:rPr lang="sv-SE" altLang="en-US" sz="1600" dirty="0">
                <a:latin typeface="Arial Narrow" panose="020B0606020202030204" pitchFamily="34" charset="0"/>
              </a:rPr>
              <a:t>. Panggilan Injil haruslah lebih daripada sekedar penyampaian; panggilan ini harus juga mencakup undangan yang sungguh-sungguh (Mat.11:28). Pengkhotbah tidak boleh mengecilkan keseriusan masalah dosa, tetapi harus menekankan arti penting dari pertobatan sejati. Harus dijelaskan bahwa iman bukan sekedar kesepakatan intelektual terhadap kebenaran tertentu, melainkan suatu penerimaan akan Kristus dengan sepenuh keberadaan dirinya, termasuk komitmen untuk melayani Kristus (Luk.14:23).</a:t>
            </a:r>
          </a:p>
          <a:p>
            <a:pPr marL="269875" indent="-269875" algn="just">
              <a:spcBef>
                <a:spcPts val="600"/>
              </a:spcBef>
              <a:buFont typeface="Wingdings" pitchFamily="2" charset="2"/>
              <a:buChar char="§"/>
            </a:pPr>
            <a:r>
              <a:rPr lang="sv-SE" altLang="en-US" sz="1800" b="1" dirty="0">
                <a:latin typeface="Arial Narrow" panose="020B0606020202030204" pitchFamily="34" charset="0"/>
              </a:rPr>
              <a:t>Suatu janji pengampunan dan keselamatan</a:t>
            </a:r>
            <a:r>
              <a:rPr lang="sv-SE" altLang="en-US" sz="1600" dirty="0">
                <a:latin typeface="Arial Narrow" panose="020B0606020202030204" pitchFamily="34" charset="0"/>
              </a:rPr>
              <a:t>. Janji bahwa siapapun yang menanggapi panggilan ini dengan benar akan menerima pengampunan dosa dan kehidupan kekal di dalam persekutuan dengan Kristus. Hanya Allah sendiri yang dapat memampukan pendengar panggilan Injil untuk bertobat dan percaya. Anugerah Allah mendahului respon manusia atas panggilan Injil. Dan respon itu sendiri merupakan buah dari anugerah iman yang dikerjakan oleh Roh Kudus.</a:t>
            </a:r>
          </a:p>
        </p:txBody>
      </p:sp>
      <p:sp>
        <p:nvSpPr>
          <p:cNvPr id="4" name="Rectangle 2">
            <a:extLst>
              <a:ext uri="{FF2B5EF4-FFF2-40B4-BE49-F238E27FC236}">
                <a16:creationId xmlns:a16="http://schemas.microsoft.com/office/drawing/2014/main" id="{CE934A0E-6439-4912-9224-1699713B3DDF}"/>
              </a:ext>
            </a:extLst>
          </p:cNvPr>
          <p:cNvSpPr>
            <a:spLocks noGrp="1" noChangeArrowheads="1"/>
          </p:cNvSpPr>
          <p:nvPr>
            <p:ph type="title"/>
          </p:nvPr>
        </p:nvSpPr>
        <p:spPr>
          <a:xfrm>
            <a:off x="0" y="1"/>
            <a:ext cx="9144000" cy="908688"/>
          </a:xfrm>
        </p:spPr>
        <p:txBody>
          <a:bodyPr>
            <a:normAutofit/>
          </a:bodyPr>
          <a:lstStyle/>
          <a:p>
            <a:pPr>
              <a:lnSpc>
                <a:spcPct val="80000"/>
              </a:lnSpc>
            </a:pPr>
            <a:r>
              <a:rPr lang="pt-BR" sz="2400" b="1" dirty="0">
                <a:latin typeface="Arial Narrow" panose="020B0606020202030204" pitchFamily="34" charset="0"/>
              </a:rPr>
              <a:t>TIGA UNSUR PANGGILAN INJIL</a:t>
            </a:r>
          </a:p>
        </p:txBody>
      </p:sp>
    </p:spTree>
    <p:extLst>
      <p:ext uri="{BB962C8B-B14F-4D97-AF65-F5344CB8AC3E}">
        <p14:creationId xmlns:p14="http://schemas.microsoft.com/office/powerpoint/2010/main" val="1627939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E2EAF2-57D5-4DA5-826E-93BEFA101DAC}"/>
              </a:ext>
            </a:extLst>
          </p:cNvPr>
          <p:cNvSpPr>
            <a:spLocks noGrp="1"/>
          </p:cNvSpPr>
          <p:nvPr>
            <p:ph idx="1"/>
          </p:nvPr>
        </p:nvSpPr>
        <p:spPr>
          <a:xfrm>
            <a:off x="457200" y="1135626"/>
            <a:ext cx="8229600" cy="4884174"/>
          </a:xfrm>
        </p:spPr>
        <p:txBody>
          <a:bodyPr>
            <a:noAutofit/>
          </a:bodyPr>
          <a:lstStyle/>
          <a:p>
            <a:pPr marL="269875" indent="-269875" algn="just">
              <a:spcBef>
                <a:spcPts val="600"/>
              </a:spcBef>
              <a:buFont typeface="Wingdings" pitchFamily="2" charset="2"/>
              <a:buChar char="§"/>
            </a:pPr>
            <a:r>
              <a:rPr lang="sv-SE" altLang="en-US" sz="1800" b="1" dirty="0">
                <a:latin typeface="Arial Narrow" panose="020B0606020202030204" pitchFamily="34" charset="0"/>
              </a:rPr>
              <a:t>Panggilan Injil bersifat umum atau universal</a:t>
            </a:r>
            <a:r>
              <a:rPr lang="sv-SE" altLang="en-US" sz="1600" dirty="0">
                <a:latin typeface="Arial Narrow" panose="020B0606020202030204" pitchFamily="34" charset="0"/>
              </a:rPr>
              <a:t>, mencakup undangan bagi setiap orang yang mendengar Injil tersebut (Mat.22:1-14; Luk.14:15-24; Mat.11:28; KPR 17:30; Why.22:17).</a:t>
            </a:r>
          </a:p>
          <a:p>
            <a:pPr marL="269875" indent="-269875" algn="just">
              <a:spcBef>
                <a:spcPts val="600"/>
              </a:spcBef>
              <a:buFont typeface="Wingdings" pitchFamily="2" charset="2"/>
              <a:buChar char="§"/>
            </a:pPr>
            <a:r>
              <a:rPr lang="sv-SE" altLang="en-US" sz="1800" b="1" dirty="0">
                <a:latin typeface="Arial Narrow" panose="020B0606020202030204" pitchFamily="34" charset="0"/>
              </a:rPr>
              <a:t>Panggilan Injil dimaksudkan Allah adalah serius</a:t>
            </a:r>
            <a:r>
              <a:rPr lang="sv-SE" altLang="en-US" sz="1600" dirty="0">
                <a:latin typeface="Arial Narrow" panose="020B0606020202030204" pitchFamily="34" charset="0"/>
              </a:rPr>
              <a:t>. Herman Hoeksema mengatakan panggilan Injil  bukan merupakan suatu tawaran. Karena implikasinya semua orang yang mendengar injil mampu menerima Injil menurut kekuatan mereka sendiri. Akan tetapi hal ini tentu saja tidak benar. Hanya kaum pilihan (mereka yang telah dipilih Allah sejak kekekalan untuk diselamatkan) yang diberikan kemampuan untuk menerima panggilan Injil. </a:t>
            </a:r>
          </a:p>
          <a:p>
            <a:pPr marL="269875" indent="-269875" algn="just">
              <a:spcBef>
                <a:spcPts val="600"/>
              </a:spcBef>
              <a:buFont typeface="Wingdings" pitchFamily="2" charset="2"/>
              <a:buChar char="§"/>
            </a:pPr>
            <a:r>
              <a:rPr lang="sv-SE" altLang="en-US" sz="1800" b="1" dirty="0">
                <a:latin typeface="Arial Narrow" panose="020B0606020202030204" pitchFamily="34" charset="0"/>
              </a:rPr>
              <a:t>Panggilan Injil merupakan suatu aroma kehidupan bagi yang hidup dan aroma kematian bagi mereka mati</a:t>
            </a:r>
            <a:r>
              <a:rPr lang="sv-SE" altLang="en-US" sz="1600" dirty="0">
                <a:latin typeface="Arial Narrow" panose="020B0606020202030204" pitchFamily="34" charset="0"/>
              </a:rPr>
              <a:t>, sesuai dengan tujuan Allah yang dinyatakan. Bagi Hoeksema, doktrin pilihan dan reprobasi menjadikan kita tidak mungkin membicarakan pemberitaan Injil sebagai suatu tawaran anugerah kepada kaum reprobat. Panggilan Injil merupakan suatu deklarasi bahwa Allah akan menyelamatkan kaum pilihan-Nya dengan jalan iman, dan bahwa Dia akan menghukum kaum reprobat yang menolak untuk menerima Injil.</a:t>
            </a:r>
          </a:p>
        </p:txBody>
      </p:sp>
      <p:sp>
        <p:nvSpPr>
          <p:cNvPr id="4" name="Rectangle 2">
            <a:extLst>
              <a:ext uri="{FF2B5EF4-FFF2-40B4-BE49-F238E27FC236}">
                <a16:creationId xmlns:a16="http://schemas.microsoft.com/office/drawing/2014/main" id="{CE934A0E-6439-4912-9224-1699713B3DDF}"/>
              </a:ext>
            </a:extLst>
          </p:cNvPr>
          <p:cNvSpPr>
            <a:spLocks noGrp="1" noChangeArrowheads="1"/>
          </p:cNvSpPr>
          <p:nvPr>
            <p:ph type="title"/>
          </p:nvPr>
        </p:nvSpPr>
        <p:spPr>
          <a:xfrm>
            <a:off x="0" y="1"/>
            <a:ext cx="9144000" cy="908688"/>
          </a:xfrm>
        </p:spPr>
        <p:txBody>
          <a:bodyPr>
            <a:normAutofit/>
          </a:bodyPr>
          <a:lstStyle/>
          <a:p>
            <a:pPr>
              <a:lnSpc>
                <a:spcPct val="80000"/>
              </a:lnSpc>
            </a:pPr>
            <a:r>
              <a:rPr lang="pt-BR" sz="2400" b="1" dirty="0">
                <a:latin typeface="Arial Narrow" panose="020B0606020202030204" pitchFamily="34" charset="0"/>
              </a:rPr>
              <a:t>KARAKTERISTIK PANGGILAN INJIL</a:t>
            </a:r>
          </a:p>
        </p:txBody>
      </p:sp>
    </p:spTree>
    <p:extLst>
      <p:ext uri="{BB962C8B-B14F-4D97-AF65-F5344CB8AC3E}">
        <p14:creationId xmlns:p14="http://schemas.microsoft.com/office/powerpoint/2010/main" val="3246928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E2EAF2-57D5-4DA5-826E-93BEFA101DAC}"/>
              </a:ext>
            </a:extLst>
          </p:cNvPr>
          <p:cNvSpPr>
            <a:spLocks noGrp="1"/>
          </p:cNvSpPr>
          <p:nvPr>
            <p:ph idx="1"/>
          </p:nvPr>
        </p:nvSpPr>
        <p:spPr>
          <a:xfrm>
            <a:off x="457200" y="1135626"/>
            <a:ext cx="8229600" cy="4884174"/>
          </a:xfrm>
        </p:spPr>
        <p:txBody>
          <a:bodyPr>
            <a:noAutofit/>
          </a:bodyPr>
          <a:lstStyle/>
          <a:p>
            <a:pPr marL="269875" indent="-269875" algn="just">
              <a:spcBef>
                <a:spcPts val="600"/>
              </a:spcBef>
              <a:buFont typeface="Wingdings" pitchFamily="2" charset="2"/>
              <a:buChar char="§"/>
            </a:pPr>
            <a:r>
              <a:rPr lang="sv-SE" altLang="en-US" sz="1600" dirty="0">
                <a:latin typeface="Arial Narrow" panose="020B0606020202030204" pitchFamily="34" charset="0"/>
              </a:rPr>
              <a:t>Manusia tidak memiliki kemampuan untuk meresponi panggilan Injil dengan pertobatan dan iman. Alasannya adalah manusia dilahirkan di dalam keberadaan berdosa (dosa asal), yang terdiri dari kerusakan menyeluruh dan ketidakmampuan rohani.</a:t>
            </a:r>
          </a:p>
          <a:p>
            <a:pPr marL="269875" indent="-269875" algn="just">
              <a:spcBef>
                <a:spcPts val="600"/>
              </a:spcBef>
              <a:buFont typeface="Wingdings" pitchFamily="2" charset="2"/>
              <a:buChar char="§"/>
            </a:pPr>
            <a:r>
              <a:rPr lang="sv-SE" altLang="en-US" sz="1600" dirty="0">
                <a:latin typeface="Arial Narrow" panose="020B0606020202030204" pitchFamily="34" charset="0"/>
              </a:rPr>
              <a:t>Karena ketidakmampuan rohaninya, maka tanpa karya khusus dari Roh Kudus, orang yang belum mengalami regenerasi tidak dapat mengubah arah dasar hidupnya dari kasih terhadap dirinya yang berdosa kepada kasih terhadap Allah.</a:t>
            </a:r>
          </a:p>
          <a:p>
            <a:pPr marL="269875" indent="-269875" algn="just">
              <a:spcBef>
                <a:spcPts val="600"/>
              </a:spcBef>
              <a:buFont typeface="Wingdings" pitchFamily="2" charset="2"/>
              <a:buChar char="§"/>
            </a:pPr>
            <a:r>
              <a:rPr lang="sv-SE" altLang="en-US" sz="1600" dirty="0">
                <a:latin typeface="Arial Narrow" panose="020B0606020202030204" pitchFamily="34" charset="0"/>
              </a:rPr>
              <a:t>Jika Allah melalui Roh-Nya tidak membuka hati pendengar Injil, dan dengan demikian memampukan dia untuk percaya, maka dia tidak akan pernah menerima penggilan Injil. Panggilan Injil harus dilihat sebagai panggilan eksternal (Mat.13:9). Kita menerima firman itu di dalam hatinya – inti rohani dari keberadaan dirinya.</a:t>
            </a:r>
          </a:p>
          <a:p>
            <a:pPr marL="269875" indent="-269875" algn="just">
              <a:spcBef>
                <a:spcPts val="600"/>
              </a:spcBef>
              <a:buFont typeface="Wingdings" pitchFamily="2" charset="2"/>
              <a:buChar char="§"/>
            </a:pPr>
            <a:r>
              <a:rPr lang="sv-SE" altLang="en-US" sz="1600" dirty="0">
                <a:latin typeface="Arial Narrow" panose="020B0606020202030204" pitchFamily="34" charset="0"/>
              </a:rPr>
              <a:t>Dasar Alkitab: 1 Korintus 2:14; Roma 8:7; Efesus 2:1-2; 1 Korintus 1:22-24; Lukas 14:24; Roma 8:28-30; (1) Ketidakmampuan kita untuk menerima panggilan Injil kita sesuai dengan natur kita (band. Yoh.3:3,5; 6:44); (2) Karena kita mati secara rohani, maka kita perlu dijadikan hidup secara rohani sebelum dapat memberikan respon yang benar kepada pernyataan anugerah Allah (Ef.2:4-5); (3) Kita tidak mampu dan tidak mau menerima panggilan Injil dengan kekuatan kita sendiri.</a:t>
            </a:r>
          </a:p>
        </p:txBody>
      </p:sp>
      <p:sp>
        <p:nvSpPr>
          <p:cNvPr id="4" name="Rectangle 2">
            <a:extLst>
              <a:ext uri="{FF2B5EF4-FFF2-40B4-BE49-F238E27FC236}">
                <a16:creationId xmlns:a16="http://schemas.microsoft.com/office/drawing/2014/main" id="{CE934A0E-6439-4912-9224-1699713B3DDF}"/>
              </a:ext>
            </a:extLst>
          </p:cNvPr>
          <p:cNvSpPr>
            <a:spLocks noGrp="1" noChangeArrowheads="1"/>
          </p:cNvSpPr>
          <p:nvPr>
            <p:ph type="title"/>
          </p:nvPr>
        </p:nvSpPr>
        <p:spPr>
          <a:xfrm>
            <a:off x="0" y="1"/>
            <a:ext cx="9144000" cy="908688"/>
          </a:xfrm>
        </p:spPr>
        <p:txBody>
          <a:bodyPr>
            <a:normAutofit/>
          </a:bodyPr>
          <a:lstStyle/>
          <a:p>
            <a:pPr>
              <a:lnSpc>
                <a:spcPct val="80000"/>
              </a:lnSpc>
            </a:pPr>
            <a:r>
              <a:rPr lang="pt-BR" sz="2400" b="1">
                <a:latin typeface="Arial Narrow" panose="020B0606020202030204" pitchFamily="34" charset="0"/>
              </a:rPr>
              <a:t>PANGGILAN EFEKTIF</a:t>
            </a:r>
            <a:endParaRPr lang="pt-BR" sz="2400" b="1" dirty="0">
              <a:latin typeface="Arial Narrow" panose="020B0606020202030204" pitchFamily="34" charset="0"/>
            </a:endParaRPr>
          </a:p>
        </p:txBody>
      </p:sp>
    </p:spTree>
    <p:extLst>
      <p:ext uri="{BB962C8B-B14F-4D97-AF65-F5344CB8AC3E}">
        <p14:creationId xmlns:p14="http://schemas.microsoft.com/office/powerpoint/2010/main" val="525240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E2EAF2-57D5-4DA5-826E-93BEFA101DAC}"/>
              </a:ext>
            </a:extLst>
          </p:cNvPr>
          <p:cNvSpPr>
            <a:spLocks noGrp="1"/>
          </p:cNvSpPr>
          <p:nvPr>
            <p:ph idx="1"/>
          </p:nvPr>
        </p:nvSpPr>
        <p:spPr>
          <a:xfrm>
            <a:off x="457200" y="1135626"/>
            <a:ext cx="8229600" cy="4884174"/>
          </a:xfrm>
        </p:spPr>
        <p:txBody>
          <a:bodyPr>
            <a:noAutofit/>
          </a:bodyPr>
          <a:lstStyle/>
          <a:p>
            <a:pPr marL="269875" indent="-269875" algn="just">
              <a:spcBef>
                <a:spcPts val="600"/>
              </a:spcBef>
              <a:buFont typeface="Wingdings" pitchFamily="2" charset="2"/>
              <a:buChar char="§"/>
            </a:pPr>
            <a:r>
              <a:rPr lang="sv-SE" altLang="en-US" sz="1600" dirty="0">
                <a:latin typeface="Arial Narrow" panose="020B0606020202030204" pitchFamily="34" charset="0"/>
              </a:rPr>
              <a:t>Panggilan Injil yang dijadikan efektif di dalam hati dan kehidupan umat Allah bagi keselamatan mereka. Bahwa jika Allah tidak secara supranatural mengubah hati pendengar panggilan Injil, maka dia tidak akan memberikan respon di dalam iman. Perubahan hati ini terjadi di dalam panggilan efektif. Tindakan Allah yang berdaulat melalui Roh Kudus-Nya di mana Dia memampukan pendengar panggilan Injil untuk meresponi panggilan-Nya dengan pertobatan, iman dan ketaatan.</a:t>
            </a:r>
          </a:p>
          <a:p>
            <a:pPr marL="269875" indent="-269875" algn="just">
              <a:spcBef>
                <a:spcPts val="600"/>
              </a:spcBef>
              <a:buFont typeface="Wingdings" pitchFamily="2" charset="2"/>
              <a:buChar char="§"/>
            </a:pPr>
            <a:r>
              <a:rPr lang="sv-SE" altLang="en-US" sz="1800" b="1" dirty="0">
                <a:latin typeface="Arial Narrow" panose="020B0606020202030204" pitchFamily="34" charset="0"/>
              </a:rPr>
              <a:t>Tujuan Panggilan Efektif</a:t>
            </a:r>
            <a:r>
              <a:rPr lang="sv-SE" altLang="en-US" sz="1600" dirty="0">
                <a:latin typeface="Arial Narrow" panose="020B0606020202030204" pitchFamily="34" charset="0"/>
              </a:rPr>
              <a:t>: (1) Kita dipanggil ke dalam persekutuan dengan Kristus (1Kor.9); (2) Kita dipanggil kepada hidup yang kekal (1Tim.6:12), kepada Kerajaan dan kemuliaan Allah (1Tes.2:12); dan kepada hidup yang kudus (1Tes.4:7); (3) Kita dipanggil untuk mengikuti Kristus dalam teladan-Nya menanggung penderitaan karena hidup kudus (1Ptr.2:21); (4) Kita dipanggil kepada kebebasan Kristen (Gal.5:13).; (5) Kita dipanggil untuk memenangkan hadiah (Flp.3:14).</a:t>
            </a:r>
          </a:p>
          <a:p>
            <a:pPr marL="269875" indent="-269875" algn="just">
              <a:spcBef>
                <a:spcPts val="600"/>
              </a:spcBef>
              <a:buFont typeface="Wingdings" pitchFamily="2" charset="2"/>
              <a:buChar char="§"/>
            </a:pPr>
            <a:r>
              <a:rPr lang="sv-SE" altLang="en-US" sz="1800" b="1" dirty="0">
                <a:latin typeface="Arial Narrow" panose="020B0606020202030204" pitchFamily="34" charset="0"/>
              </a:rPr>
              <a:t>St. Augustinus</a:t>
            </a:r>
            <a:r>
              <a:rPr lang="sv-SE" altLang="en-US" sz="1600" dirty="0">
                <a:latin typeface="Arial Narrow" panose="020B0606020202030204" pitchFamily="34" charset="0"/>
              </a:rPr>
              <a:t>: Karena itu, ketika Injil dikhotbahkan, sejumlah orang percaya, dan sejumlah yang lain tidak percaya; tetapi mereka yang percaya kepada perkataan pengkhotbah dari luar diri mereka, mendengarkan suara Bapa di dalam hati mereka dan mereka memahami; sedangkan mereka yang tidak percaya, mereka mendengar suara dari luar diri mereka, tetapi tidak mendapatkan pendengaran di dalam hati mereka apalagi memahaminya; -- hal ini berarti kepada yang percaya, mereka diberikan anugerah untuk percaya, sedangkan bagi yang tidak percaya, mereka tidak diberikan anugerah itu. Karena “tidak ada seorang pun, “demikian firman Yesus, “yang dapat datang kepada-Ku jikalau tidak ditarik oleh Bapa yang mengutus Aku.” (Yoh. 6:44)</a:t>
            </a:r>
          </a:p>
        </p:txBody>
      </p:sp>
      <p:sp>
        <p:nvSpPr>
          <p:cNvPr id="4" name="Rectangle 2">
            <a:extLst>
              <a:ext uri="{FF2B5EF4-FFF2-40B4-BE49-F238E27FC236}">
                <a16:creationId xmlns:a16="http://schemas.microsoft.com/office/drawing/2014/main" id="{CE934A0E-6439-4912-9224-1699713B3DDF}"/>
              </a:ext>
            </a:extLst>
          </p:cNvPr>
          <p:cNvSpPr>
            <a:spLocks noGrp="1" noChangeArrowheads="1"/>
          </p:cNvSpPr>
          <p:nvPr>
            <p:ph type="title"/>
          </p:nvPr>
        </p:nvSpPr>
        <p:spPr>
          <a:xfrm>
            <a:off x="0" y="1"/>
            <a:ext cx="9144000" cy="908688"/>
          </a:xfrm>
        </p:spPr>
        <p:txBody>
          <a:bodyPr>
            <a:normAutofit/>
          </a:bodyPr>
          <a:lstStyle/>
          <a:p>
            <a:pPr>
              <a:lnSpc>
                <a:spcPct val="80000"/>
              </a:lnSpc>
            </a:pPr>
            <a:r>
              <a:rPr lang="pt-BR" sz="2400" b="1">
                <a:latin typeface="Arial Narrow" panose="020B0606020202030204" pitchFamily="34" charset="0"/>
              </a:rPr>
              <a:t>PANGGILAN EFEKTIF</a:t>
            </a:r>
            <a:endParaRPr lang="pt-BR" sz="2400" b="1" dirty="0">
              <a:latin typeface="Arial Narrow" panose="020B0606020202030204" pitchFamily="34" charset="0"/>
            </a:endParaRPr>
          </a:p>
        </p:txBody>
      </p:sp>
    </p:spTree>
    <p:extLst>
      <p:ext uri="{BB962C8B-B14F-4D97-AF65-F5344CB8AC3E}">
        <p14:creationId xmlns:p14="http://schemas.microsoft.com/office/powerpoint/2010/main" val="278225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E2EAF2-57D5-4DA5-826E-93BEFA101DAC}"/>
              </a:ext>
            </a:extLst>
          </p:cNvPr>
          <p:cNvSpPr>
            <a:spLocks noGrp="1"/>
          </p:cNvSpPr>
          <p:nvPr>
            <p:ph idx="1"/>
          </p:nvPr>
        </p:nvSpPr>
        <p:spPr>
          <a:xfrm>
            <a:off x="457200" y="1135626"/>
            <a:ext cx="8229600" cy="4884174"/>
          </a:xfrm>
        </p:spPr>
        <p:txBody>
          <a:bodyPr>
            <a:noAutofit/>
          </a:bodyPr>
          <a:lstStyle/>
          <a:p>
            <a:pPr marL="269875" indent="-269875" algn="just">
              <a:spcBef>
                <a:spcPts val="600"/>
              </a:spcBef>
              <a:buFont typeface="Wingdings" pitchFamily="2" charset="2"/>
              <a:buChar char="§"/>
            </a:pPr>
            <a:r>
              <a:rPr lang="sv-SE" altLang="en-US" sz="1800" b="1" dirty="0">
                <a:latin typeface="Arial Narrow" panose="020B0606020202030204" pitchFamily="34" charset="0"/>
              </a:rPr>
              <a:t>John Calvin</a:t>
            </a:r>
            <a:r>
              <a:rPr lang="sv-SE" altLang="en-US" sz="1600" dirty="0">
                <a:latin typeface="Arial Narrow" panose="020B0606020202030204" pitchFamily="34" charset="0"/>
              </a:rPr>
              <a:t>: … Hanya jika Allah bercahaya di dalam diri kita dengan terang Roh Kudus-Nya maka ada manfaat dari firman-Nya. Maka panggilan di dalam, yang hanya efektif dan khusus bagi kaum pilihan, dibedakan dari suara manusia yang diterimanya dari luar.</a:t>
            </a:r>
          </a:p>
          <a:p>
            <a:pPr marL="269875" indent="-269875" algn="just">
              <a:spcBef>
                <a:spcPts val="600"/>
              </a:spcBef>
              <a:buFont typeface="Wingdings" pitchFamily="2" charset="2"/>
              <a:buChar char="§"/>
            </a:pPr>
            <a:r>
              <a:rPr lang="sv-SE" altLang="en-US" sz="1800" b="1" dirty="0">
                <a:latin typeface="Arial Narrow" panose="020B0606020202030204" pitchFamily="34" charset="0"/>
              </a:rPr>
              <a:t>Canon of Dort, 1,7</a:t>
            </a:r>
            <a:r>
              <a:rPr lang="sv-SE" altLang="en-US" sz="1600" dirty="0">
                <a:latin typeface="Arial Narrow" panose="020B0606020202030204" pitchFamily="34" charset="0"/>
              </a:rPr>
              <a:t>: Tetapi mereka yang dipanggil oleh Injil (per ministerium evangelii vocati) menaati panggilan itu dan bertobat, tidak diperhitungkan sebagai penggunaan kehendak bebas mereka secara benar,… tetapi sepenuhnya diperhitungkan kepada Allah, yang memanggil mereka secara efektif (effecaciter vocat) pada waktunya, karena Dia telah memilih mereka sebagai milik-Nya sendiri sejak kekekalan di dalam Kristus.</a:t>
            </a:r>
          </a:p>
          <a:p>
            <a:pPr marL="269875" indent="-269875" algn="just">
              <a:spcBef>
                <a:spcPts val="600"/>
              </a:spcBef>
              <a:buFont typeface="Wingdings" pitchFamily="2" charset="2"/>
              <a:buChar char="§"/>
            </a:pPr>
            <a:r>
              <a:rPr lang="sv-SE" altLang="en-US" sz="1800" b="1" dirty="0">
                <a:latin typeface="Arial Narrow" panose="020B0606020202030204" pitchFamily="34" charset="0"/>
              </a:rPr>
              <a:t>Pengakuan Iman Westminster</a:t>
            </a:r>
            <a:r>
              <a:rPr lang="sv-SE" altLang="en-US" sz="1600" dirty="0">
                <a:latin typeface="Arial Narrow" panose="020B0606020202030204" pitchFamily="34" charset="0"/>
              </a:rPr>
              <a:t>: “Semua orang yang telah Allah predestinasikan untuk kehidupan, dan hanya mereka saja Dia berkenan untuk memanggil secara efektif pada waktu yang telah Ia tetapkan dan setujui melalui Firman dan Roh-Nya, agar keluar dari kondisi yang berdosa dan maut di mana mereka berada sesuai natur mereka, dan menuju anugerah dan keselamatan dari Yesus Kristus….”</a:t>
            </a:r>
          </a:p>
        </p:txBody>
      </p:sp>
      <p:sp>
        <p:nvSpPr>
          <p:cNvPr id="4" name="Rectangle 2">
            <a:extLst>
              <a:ext uri="{FF2B5EF4-FFF2-40B4-BE49-F238E27FC236}">
                <a16:creationId xmlns:a16="http://schemas.microsoft.com/office/drawing/2014/main" id="{CE934A0E-6439-4912-9224-1699713B3DDF}"/>
              </a:ext>
            </a:extLst>
          </p:cNvPr>
          <p:cNvSpPr>
            <a:spLocks noGrp="1" noChangeArrowheads="1"/>
          </p:cNvSpPr>
          <p:nvPr>
            <p:ph type="title"/>
          </p:nvPr>
        </p:nvSpPr>
        <p:spPr>
          <a:xfrm>
            <a:off x="0" y="1"/>
            <a:ext cx="9144000" cy="908688"/>
          </a:xfrm>
        </p:spPr>
        <p:txBody>
          <a:bodyPr>
            <a:normAutofit/>
          </a:bodyPr>
          <a:lstStyle/>
          <a:p>
            <a:pPr>
              <a:lnSpc>
                <a:spcPct val="80000"/>
              </a:lnSpc>
            </a:pPr>
            <a:r>
              <a:rPr lang="pt-BR" sz="2400" b="1">
                <a:latin typeface="Arial Narrow" panose="020B0606020202030204" pitchFamily="34" charset="0"/>
              </a:rPr>
              <a:t>PANGGILAN EFEKTIF</a:t>
            </a:r>
            <a:endParaRPr lang="pt-BR" sz="2400" b="1" dirty="0">
              <a:latin typeface="Arial Narrow" panose="020B0606020202030204" pitchFamily="34" charset="0"/>
            </a:endParaRPr>
          </a:p>
        </p:txBody>
      </p:sp>
    </p:spTree>
    <p:extLst>
      <p:ext uri="{BB962C8B-B14F-4D97-AF65-F5344CB8AC3E}">
        <p14:creationId xmlns:p14="http://schemas.microsoft.com/office/powerpoint/2010/main" val="3361682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E2EAF2-57D5-4DA5-826E-93BEFA101DAC}"/>
              </a:ext>
            </a:extLst>
          </p:cNvPr>
          <p:cNvSpPr>
            <a:spLocks noGrp="1"/>
          </p:cNvSpPr>
          <p:nvPr>
            <p:ph idx="1"/>
          </p:nvPr>
        </p:nvSpPr>
        <p:spPr>
          <a:xfrm>
            <a:off x="457200" y="1135626"/>
            <a:ext cx="8229600" cy="4884174"/>
          </a:xfrm>
        </p:spPr>
        <p:txBody>
          <a:bodyPr>
            <a:noAutofit/>
          </a:bodyPr>
          <a:lstStyle/>
          <a:p>
            <a:pPr marL="269875" indent="-269875" algn="just">
              <a:spcBef>
                <a:spcPts val="600"/>
              </a:spcBef>
              <a:buFont typeface="Wingdings" pitchFamily="2" charset="2"/>
              <a:buChar char="§"/>
            </a:pPr>
            <a:r>
              <a:rPr lang="sv-SE" altLang="en-US" sz="1600" dirty="0">
                <a:latin typeface="Arial Narrow" panose="020B0606020202030204" pitchFamily="34" charset="0"/>
              </a:rPr>
              <a:t>Membuka hati dan dengan demikian memampukan pendengar untuk meresponi (KPR 16:4). Menerangi pikiran sehingga pendengar dapat memahami berita Injil (1Kor.2:12-13). Menganugerahkan kehidupan rohani sehingga pendengar dapat berpaling di dalam iman kepada Allah (Ef.2:5).</a:t>
            </a:r>
          </a:p>
          <a:p>
            <a:pPr marL="269875" indent="-269875" algn="just">
              <a:spcBef>
                <a:spcPts val="600"/>
              </a:spcBef>
              <a:buFont typeface="Wingdings" pitchFamily="2" charset="2"/>
              <a:buChar char="§"/>
            </a:pPr>
            <a:r>
              <a:rPr lang="sv-SE" altLang="en-US" sz="1800" b="1" dirty="0">
                <a:latin typeface="Arial Narrow" panose="020B0606020202030204" pitchFamily="34" charset="0"/>
              </a:rPr>
              <a:t>KEBERATAN 1</a:t>
            </a:r>
            <a:r>
              <a:rPr lang="sv-SE" altLang="en-US" sz="1600" dirty="0">
                <a:latin typeface="Arial Narrow" panose="020B0606020202030204" pitchFamily="34" charset="0"/>
              </a:rPr>
              <a:t>: Doktrin panggilan efektif melenyapkan seluruh insentif untuk pengabaran Injil dan misi. </a:t>
            </a:r>
            <a:r>
              <a:rPr lang="sv-SE" altLang="en-US" sz="1800" b="1" dirty="0">
                <a:latin typeface="Arial Narrow" panose="020B0606020202030204" pitchFamily="34" charset="0"/>
              </a:rPr>
              <a:t>Respon</a:t>
            </a:r>
            <a:r>
              <a:rPr lang="sv-SE" altLang="en-US" sz="1600" dirty="0">
                <a:latin typeface="Arial Narrow" panose="020B0606020202030204" pitchFamily="34" charset="0"/>
              </a:rPr>
              <a:t>: Tidak. Karena pemberitaan dan pengajaran Injil merupakan sarana yang telah ditetapkan Allah yang mana dengannya orang-orang dibawa kepada iman (Rm.10:14). Meskipun hanya kaum pilihan Allah yang akan secara efektif dipanggil dan akan datang kepada keselamatan, kita tidak mengetahui siapakah kaum pilihan itu. Bavinck, “Injil dikabarkan kepada umat manusia, bukan sebagai kaum pilihan maupun reprobat, melainkan sebagai pendosa yang semuanya memerlukan penebusan.”</a:t>
            </a:r>
          </a:p>
          <a:p>
            <a:pPr marL="269875" indent="-269875" algn="just">
              <a:spcBef>
                <a:spcPts val="600"/>
              </a:spcBef>
              <a:buFont typeface="Wingdings" pitchFamily="2" charset="2"/>
              <a:buChar char="§"/>
            </a:pPr>
            <a:r>
              <a:rPr lang="sv-SE" altLang="en-US" sz="1800" b="1" dirty="0">
                <a:latin typeface="Arial Narrow" panose="020B0606020202030204" pitchFamily="34" charset="0"/>
              </a:rPr>
              <a:t>KEBERATAN 2</a:t>
            </a:r>
            <a:r>
              <a:rPr lang="sv-SE" altLang="en-US" sz="1600" dirty="0">
                <a:latin typeface="Arial Narrow" panose="020B0606020202030204" pitchFamily="34" charset="0"/>
              </a:rPr>
              <a:t>: Tidakah doktrin panggilan efektif ini hanya akan memberikan alasan kepada orang yang tidak percaya untuk membela diri atas penolakan terhadap Injil? </a:t>
            </a:r>
            <a:r>
              <a:rPr lang="sv-SE" altLang="en-US" sz="1800" b="1" dirty="0">
                <a:latin typeface="Arial Narrow" panose="020B0606020202030204" pitchFamily="34" charset="0"/>
              </a:rPr>
              <a:t>Respon</a:t>
            </a:r>
            <a:r>
              <a:rPr lang="sv-SE" altLang="en-US" sz="1600" dirty="0">
                <a:latin typeface="Arial Narrow" panose="020B0606020202030204" pitchFamily="34" charset="0"/>
              </a:rPr>
              <a:t>: Alkitab secara jelas mengajarkan bahwa seseorang yang menolak Injil dapat menyalahkan dirinya sendiri (Yoh.5:39-40; Mat.23:27; KPR 13:46). Canon of Dort: “Penyebab atau kesalahan dari ketidakpercayaan ini [yaitu penolakan untuk percaya kepada Injil], dan juga semua dosa-dosa lainnya, dengan cara apapun bukanlah di dalam Allah, melainkan di dalam diri manusia sendiri; sedangkan iman kepada Yesus Kristus dan keselamatan melalui-Nya merupakan anugerah Allah yang bebas….”</a:t>
            </a:r>
          </a:p>
          <a:p>
            <a:pPr marL="269875" indent="-269875" algn="just">
              <a:spcBef>
                <a:spcPts val="600"/>
              </a:spcBef>
              <a:buFont typeface="Wingdings" pitchFamily="2" charset="2"/>
              <a:buChar char="§"/>
            </a:pPr>
            <a:endParaRPr lang="sv-SE" altLang="en-US" sz="1600" dirty="0">
              <a:latin typeface="Arial Narrow" panose="020B0606020202030204" pitchFamily="34" charset="0"/>
            </a:endParaRPr>
          </a:p>
          <a:p>
            <a:pPr marL="269875" indent="-269875" algn="just">
              <a:spcBef>
                <a:spcPts val="600"/>
              </a:spcBef>
              <a:buFont typeface="Wingdings" pitchFamily="2" charset="2"/>
              <a:buChar char="§"/>
            </a:pPr>
            <a:endParaRPr lang="sv-SE" altLang="en-US" sz="1600" dirty="0">
              <a:latin typeface="Arial Narrow" panose="020B0606020202030204" pitchFamily="34" charset="0"/>
            </a:endParaRPr>
          </a:p>
        </p:txBody>
      </p:sp>
      <p:sp>
        <p:nvSpPr>
          <p:cNvPr id="4" name="Rectangle 2">
            <a:extLst>
              <a:ext uri="{FF2B5EF4-FFF2-40B4-BE49-F238E27FC236}">
                <a16:creationId xmlns:a16="http://schemas.microsoft.com/office/drawing/2014/main" id="{CE934A0E-6439-4912-9224-1699713B3DDF}"/>
              </a:ext>
            </a:extLst>
          </p:cNvPr>
          <p:cNvSpPr>
            <a:spLocks noGrp="1" noChangeArrowheads="1"/>
          </p:cNvSpPr>
          <p:nvPr>
            <p:ph type="title"/>
          </p:nvPr>
        </p:nvSpPr>
        <p:spPr>
          <a:xfrm>
            <a:off x="0" y="1"/>
            <a:ext cx="9144000" cy="908688"/>
          </a:xfrm>
        </p:spPr>
        <p:txBody>
          <a:bodyPr>
            <a:normAutofit/>
          </a:bodyPr>
          <a:lstStyle/>
          <a:p>
            <a:pPr>
              <a:lnSpc>
                <a:spcPct val="80000"/>
              </a:lnSpc>
            </a:pPr>
            <a:r>
              <a:rPr lang="pl-PL" sz="2400" b="1" dirty="0">
                <a:latin typeface="Arial Narrow" panose="020B0606020202030204" pitchFamily="34" charset="0"/>
              </a:rPr>
              <a:t>KUASA KARYA ROH KUDUS DALAM PANGGILAN EFEKTIF</a:t>
            </a:r>
            <a:endParaRPr lang="pt-BR" sz="2400" b="1" dirty="0">
              <a:latin typeface="Arial Narrow" panose="020B0606020202030204" pitchFamily="34" charset="0"/>
            </a:endParaRPr>
          </a:p>
        </p:txBody>
      </p:sp>
    </p:spTree>
    <p:extLst>
      <p:ext uri="{BB962C8B-B14F-4D97-AF65-F5344CB8AC3E}">
        <p14:creationId xmlns:p14="http://schemas.microsoft.com/office/powerpoint/2010/main" val="3149240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E2EAF2-57D5-4DA5-826E-93BEFA101DAC}"/>
              </a:ext>
            </a:extLst>
          </p:cNvPr>
          <p:cNvSpPr>
            <a:spLocks noGrp="1"/>
          </p:cNvSpPr>
          <p:nvPr>
            <p:ph idx="1"/>
          </p:nvPr>
        </p:nvSpPr>
        <p:spPr>
          <a:xfrm>
            <a:off x="457200" y="1135626"/>
            <a:ext cx="8229600" cy="4884174"/>
          </a:xfrm>
        </p:spPr>
        <p:txBody>
          <a:bodyPr>
            <a:noAutofit/>
          </a:bodyPr>
          <a:lstStyle/>
          <a:p>
            <a:pPr marL="269875" indent="-269875" algn="just">
              <a:spcBef>
                <a:spcPts val="600"/>
              </a:spcBef>
              <a:buFont typeface="Wingdings" pitchFamily="2" charset="2"/>
              <a:buChar char="§"/>
            </a:pPr>
            <a:r>
              <a:rPr lang="sv-SE" altLang="en-US" sz="1800" b="1" dirty="0">
                <a:latin typeface="Arial Narrow" panose="020B0606020202030204" pitchFamily="34" charset="0"/>
              </a:rPr>
              <a:t>KEBERATAN 3</a:t>
            </a:r>
            <a:r>
              <a:rPr lang="sv-SE" altLang="en-US" sz="1600" dirty="0">
                <a:latin typeface="Arial Narrow" panose="020B0606020202030204" pitchFamily="34" charset="0"/>
              </a:rPr>
              <a:t>: Doktrin panggilan efektif melanggar paradoks antara kedaulatan Allah dan kehendak bebas manusia yang telah kita bahas di bagian sebelumnya. </a:t>
            </a:r>
            <a:r>
              <a:rPr lang="sv-SE" altLang="en-US" sz="1800" b="1" dirty="0">
                <a:latin typeface="Arial Narrow" panose="020B0606020202030204" pitchFamily="34" charset="0"/>
              </a:rPr>
              <a:t>Respon</a:t>
            </a:r>
            <a:r>
              <a:rPr lang="sv-SE" altLang="en-US" sz="1600" dirty="0">
                <a:latin typeface="Arial Narrow" panose="020B0606020202030204" pitchFamily="34" charset="0"/>
              </a:rPr>
              <a:t>: Manusia adalah ciptaan dan pribadi, maka manusia pada saat yang sama bergantung kepada Allah tetapi juga mampu membuat keputusan yang bertanggung jawab. Pandangan antropologi seseorang mempengaruhi seseorang untuk perlunya regenerasi dan panggilan efektif. Alkitab menegaskan bahwa manusia sudah mati karena dosanya. Yang manusia perlukan bukan nasihat yang baik, tetapi Juruselamat</a:t>
            </a:r>
          </a:p>
          <a:p>
            <a:pPr marL="269875" indent="-269875" algn="just">
              <a:spcBef>
                <a:spcPts val="600"/>
              </a:spcBef>
              <a:buFont typeface="Wingdings" pitchFamily="2" charset="2"/>
              <a:buChar char="§"/>
            </a:pPr>
            <a:r>
              <a:rPr lang="sv-SE" altLang="en-US" sz="1800" b="1" dirty="0">
                <a:latin typeface="Arial Narrow" panose="020B0606020202030204" pitchFamily="34" charset="0"/>
              </a:rPr>
              <a:t>Psalter Hymnal</a:t>
            </a:r>
            <a:r>
              <a:rPr lang="sv-SE" altLang="en-US" sz="1600" dirty="0">
                <a:latin typeface="Arial Narrow" panose="020B0606020202030204" pitchFamily="34" charset="0"/>
              </a:rPr>
              <a:t>: Aku mencari Allah, dan kemudian aku tahu. Dia yang membawa hatiku mencari-Nya, Dia mencariku; Sesungguhnya bukan aku yang mendapatkan Engkau Juruselamatku, Bukan, sebaliknya akulah yang Engkau temukan</a:t>
            </a:r>
          </a:p>
          <a:p>
            <a:pPr marL="269875" indent="-269875" algn="just">
              <a:spcBef>
                <a:spcPts val="600"/>
              </a:spcBef>
              <a:buFont typeface="Wingdings" pitchFamily="2" charset="2"/>
              <a:buChar char="§"/>
            </a:pPr>
            <a:endParaRPr lang="sv-SE" altLang="en-US" sz="1600" dirty="0">
              <a:latin typeface="Arial Narrow" panose="020B0606020202030204" pitchFamily="34" charset="0"/>
            </a:endParaRPr>
          </a:p>
        </p:txBody>
      </p:sp>
      <p:sp>
        <p:nvSpPr>
          <p:cNvPr id="4" name="Rectangle 2">
            <a:extLst>
              <a:ext uri="{FF2B5EF4-FFF2-40B4-BE49-F238E27FC236}">
                <a16:creationId xmlns:a16="http://schemas.microsoft.com/office/drawing/2014/main" id="{CE934A0E-6439-4912-9224-1699713B3DDF}"/>
              </a:ext>
            </a:extLst>
          </p:cNvPr>
          <p:cNvSpPr>
            <a:spLocks noGrp="1" noChangeArrowheads="1"/>
          </p:cNvSpPr>
          <p:nvPr>
            <p:ph type="title"/>
          </p:nvPr>
        </p:nvSpPr>
        <p:spPr>
          <a:xfrm>
            <a:off x="0" y="1"/>
            <a:ext cx="9144000" cy="908688"/>
          </a:xfrm>
        </p:spPr>
        <p:txBody>
          <a:bodyPr>
            <a:normAutofit/>
          </a:bodyPr>
          <a:lstStyle/>
          <a:p>
            <a:pPr>
              <a:lnSpc>
                <a:spcPct val="80000"/>
              </a:lnSpc>
            </a:pPr>
            <a:r>
              <a:rPr lang="pl-PL" sz="2400" b="1" dirty="0">
                <a:latin typeface="Arial Narrow" panose="020B0606020202030204" pitchFamily="34" charset="0"/>
              </a:rPr>
              <a:t>KUASA KARYA ROH KUDUS DALAM PANGGILAN EFEKTIF</a:t>
            </a:r>
            <a:endParaRPr lang="pt-BR" sz="2400" b="1" dirty="0">
              <a:latin typeface="Arial Narrow" panose="020B0606020202030204" pitchFamily="34" charset="0"/>
            </a:endParaRPr>
          </a:p>
        </p:txBody>
      </p:sp>
    </p:spTree>
    <p:extLst>
      <p:ext uri="{BB962C8B-B14F-4D97-AF65-F5344CB8AC3E}">
        <p14:creationId xmlns:p14="http://schemas.microsoft.com/office/powerpoint/2010/main" val="2749490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Arial Narrow" panose="020B0606020202030204" pitchFamily="34" charset="0"/>
              </a:rPr>
              <a:t>SUMBER BUKU</a:t>
            </a:r>
          </a:p>
        </p:txBody>
      </p:sp>
      <p:sp>
        <p:nvSpPr>
          <p:cNvPr id="3" name="Content Placeholder 2"/>
          <p:cNvSpPr>
            <a:spLocks noGrp="1"/>
          </p:cNvSpPr>
          <p:nvPr>
            <p:ph idx="1"/>
          </p:nvPr>
        </p:nvSpPr>
        <p:spPr/>
        <p:txBody>
          <a:bodyPr anchor="t">
            <a:normAutofit/>
          </a:bodyPr>
          <a:lstStyle/>
          <a:p>
            <a:pPr marL="0" lvl="0" indent="0" algn="just">
              <a:spcBef>
                <a:spcPts val="600"/>
              </a:spcBef>
              <a:buNone/>
            </a:pPr>
            <a:r>
              <a:rPr lang="en-US" sz="2000" b="1" dirty="0" err="1">
                <a:latin typeface="Arial Narrow" panose="020B0606020202030204" pitchFamily="34" charset="0"/>
              </a:rPr>
              <a:t>Buku</a:t>
            </a:r>
            <a:r>
              <a:rPr lang="en-US" sz="2000" b="1" dirty="0">
                <a:latin typeface="Arial Narrow" panose="020B0606020202030204" pitchFamily="34" charset="0"/>
              </a:rPr>
              <a:t> </a:t>
            </a:r>
            <a:r>
              <a:rPr lang="en-US" sz="2000" b="1" dirty="0" err="1">
                <a:latin typeface="Arial Narrow" panose="020B0606020202030204" pitchFamily="34" charset="0"/>
              </a:rPr>
              <a:t>Wajib</a:t>
            </a:r>
            <a:endParaRPr lang="en-US" sz="2000" b="1" dirty="0">
              <a:latin typeface="Arial Narrow" panose="020B0606020202030204" pitchFamily="34" charset="0"/>
            </a:endParaRPr>
          </a:p>
          <a:p>
            <a:pPr algn="just">
              <a:spcBef>
                <a:spcPts val="600"/>
              </a:spcBef>
              <a:buFont typeface="Wingdings" panose="05000000000000000000" pitchFamily="2" charset="2"/>
              <a:buChar char="§"/>
            </a:pPr>
            <a:r>
              <a:rPr lang="en-US" sz="1800" dirty="0">
                <a:latin typeface="Arial Narrow" panose="020B0606020202030204" pitchFamily="34" charset="0"/>
              </a:rPr>
              <a:t>Anthony A. </a:t>
            </a:r>
            <a:r>
              <a:rPr lang="en-US" sz="1800" dirty="0" err="1">
                <a:latin typeface="Arial Narrow" panose="020B0606020202030204" pitchFamily="34" charset="0"/>
              </a:rPr>
              <a:t>Hoekema</a:t>
            </a:r>
            <a:r>
              <a:rPr lang="en-US" sz="1800" dirty="0">
                <a:latin typeface="Arial Narrow" panose="020B0606020202030204" pitchFamily="34" charset="0"/>
              </a:rPr>
              <a:t>, </a:t>
            </a:r>
            <a:r>
              <a:rPr lang="en-US" sz="1800" i="1" dirty="0" err="1">
                <a:latin typeface="Arial Narrow" panose="020B0606020202030204" pitchFamily="34" charset="0"/>
              </a:rPr>
              <a:t>Diselamatkan</a:t>
            </a:r>
            <a:r>
              <a:rPr lang="en-US" sz="1800" i="1" dirty="0">
                <a:latin typeface="Arial Narrow" panose="020B0606020202030204" pitchFamily="34" charset="0"/>
              </a:rPr>
              <a:t> </a:t>
            </a:r>
            <a:r>
              <a:rPr lang="en-US" sz="1800" i="1" dirty="0" err="1">
                <a:latin typeface="Arial Narrow" panose="020B0606020202030204" pitchFamily="34" charset="0"/>
              </a:rPr>
              <a:t>oleh</a:t>
            </a:r>
            <a:r>
              <a:rPr lang="en-US" sz="1800" i="1" dirty="0">
                <a:latin typeface="Arial Narrow" panose="020B0606020202030204" pitchFamily="34" charset="0"/>
              </a:rPr>
              <a:t> </a:t>
            </a:r>
            <a:r>
              <a:rPr lang="en-US" sz="1800" i="1" dirty="0" err="1">
                <a:latin typeface="Arial Narrow" panose="020B0606020202030204" pitchFamily="34" charset="0"/>
              </a:rPr>
              <a:t>Anugerah</a:t>
            </a:r>
            <a:r>
              <a:rPr lang="en-US" sz="1800" i="1" dirty="0">
                <a:latin typeface="Arial Narrow" panose="020B0606020202030204" pitchFamily="34" charset="0"/>
              </a:rPr>
              <a:t> </a:t>
            </a:r>
            <a:r>
              <a:rPr lang="en-US" sz="1800" dirty="0">
                <a:latin typeface="Arial Narrow" panose="020B0606020202030204" pitchFamily="34" charset="0"/>
              </a:rPr>
              <a:t>(Surabaya: Momentum, 2006), Bab 4-6, hlm.69-120.</a:t>
            </a:r>
          </a:p>
          <a:p>
            <a:pPr algn="just">
              <a:spcBef>
                <a:spcPts val="600"/>
              </a:spcBef>
              <a:buFont typeface="Wingdings" panose="05000000000000000000" pitchFamily="2" charset="2"/>
              <a:buChar char="§"/>
            </a:pPr>
            <a:r>
              <a:rPr lang="en-US" sz="1800" dirty="0">
                <a:latin typeface="Arial Narrow" panose="020B0606020202030204" pitchFamily="34" charset="0"/>
              </a:rPr>
              <a:t>Louis </a:t>
            </a:r>
            <a:r>
              <a:rPr lang="en-US" sz="1800" dirty="0" err="1">
                <a:latin typeface="Arial Narrow" panose="020B0606020202030204" pitchFamily="34" charset="0"/>
              </a:rPr>
              <a:t>Berkhof</a:t>
            </a:r>
            <a:r>
              <a:rPr lang="en-US" sz="1800" dirty="0">
                <a:latin typeface="Arial Narrow" panose="020B0606020202030204" pitchFamily="34" charset="0"/>
              </a:rPr>
              <a:t>, </a:t>
            </a:r>
            <a:r>
              <a:rPr lang="en-US" sz="1800" i="1" dirty="0" err="1">
                <a:latin typeface="Arial Narrow" panose="020B0606020202030204" pitchFamily="34" charset="0"/>
              </a:rPr>
              <a:t>Teologi</a:t>
            </a:r>
            <a:r>
              <a:rPr lang="en-US" sz="1800" i="1" dirty="0">
                <a:latin typeface="Arial Narrow" panose="020B0606020202030204" pitchFamily="34" charset="0"/>
              </a:rPr>
              <a:t> </a:t>
            </a:r>
            <a:r>
              <a:rPr lang="en-US" sz="1800" i="1" dirty="0" err="1">
                <a:latin typeface="Arial Narrow" panose="020B0606020202030204" pitchFamily="34" charset="0"/>
              </a:rPr>
              <a:t>Sistematika</a:t>
            </a:r>
            <a:r>
              <a:rPr lang="en-US" sz="1800" i="1" dirty="0">
                <a:latin typeface="Arial Narrow" panose="020B0606020202030204" pitchFamily="34" charset="0"/>
              </a:rPr>
              <a:t>: </a:t>
            </a:r>
            <a:r>
              <a:rPr lang="en-US" sz="1800" i="1" dirty="0" err="1">
                <a:latin typeface="Arial Narrow" panose="020B0606020202030204" pitchFamily="34" charset="0"/>
              </a:rPr>
              <a:t>Doktrin</a:t>
            </a:r>
            <a:r>
              <a:rPr lang="en-US" sz="1800" i="1" dirty="0">
                <a:latin typeface="Arial Narrow" panose="020B0606020202030204" pitchFamily="34" charset="0"/>
              </a:rPr>
              <a:t> </a:t>
            </a:r>
            <a:r>
              <a:rPr lang="en-US" sz="1800" i="1" dirty="0" err="1">
                <a:latin typeface="Arial Narrow" panose="020B0606020202030204" pitchFamily="34" charset="0"/>
              </a:rPr>
              <a:t>Keselamatan</a:t>
            </a:r>
            <a:r>
              <a:rPr lang="en-US" sz="1800" i="1" dirty="0">
                <a:latin typeface="Arial Narrow" panose="020B0606020202030204" pitchFamily="34" charset="0"/>
              </a:rPr>
              <a:t> </a:t>
            </a:r>
            <a:r>
              <a:rPr lang="en-US" sz="1800" dirty="0">
                <a:latin typeface="Arial Narrow" panose="020B0606020202030204" pitchFamily="34" charset="0"/>
              </a:rPr>
              <a:t>(Surabaya: Momentum, 2012), </a:t>
            </a:r>
            <a:r>
              <a:rPr lang="nl-NL" sz="1800" dirty="0">
                <a:latin typeface="Arial Narrow" panose="020B0606020202030204" pitchFamily="34" charset="0"/>
              </a:rPr>
              <a:t>Vol.4: 2009, Bab 4, hlm.77-92.</a:t>
            </a:r>
          </a:p>
          <a:p>
            <a:pPr algn="just">
              <a:spcBef>
                <a:spcPts val="600"/>
              </a:spcBef>
              <a:buFont typeface="Wingdings" panose="05000000000000000000" pitchFamily="2" charset="2"/>
              <a:buChar char="§"/>
            </a:pPr>
            <a:r>
              <a:rPr lang="da-DK" sz="1800" dirty="0">
                <a:latin typeface="Arial Narrow" panose="020B0606020202030204" pitchFamily="34" charset="0"/>
              </a:rPr>
              <a:t>Edwin H. Palmer, Lima Pokok Calvinisme (Surabaya: Momentum, 2012), Bab 1 – 3.</a:t>
            </a:r>
          </a:p>
          <a:p>
            <a:pPr algn="just">
              <a:spcBef>
                <a:spcPts val="600"/>
              </a:spcBef>
              <a:buFont typeface="Wingdings" panose="05000000000000000000" pitchFamily="2" charset="2"/>
              <a:buChar char="§"/>
            </a:pPr>
            <a:r>
              <a:rPr lang="da-DK" sz="1800" dirty="0">
                <a:latin typeface="Arial Narrow" panose="020B0606020202030204" pitchFamily="34" charset="0"/>
              </a:rPr>
              <a:t>G.J. Baan, TULIP: Lima Pokok Calvinisme (Surabaya: Momentum, 2012).</a:t>
            </a:r>
          </a:p>
          <a:p>
            <a:pPr algn="just">
              <a:spcBef>
                <a:spcPts val="600"/>
              </a:spcBef>
              <a:buFont typeface="Wingdings" panose="05000000000000000000" pitchFamily="2" charset="2"/>
              <a:buChar char="§"/>
            </a:pPr>
            <a:r>
              <a:rPr lang="da-DK" sz="1800" dirty="0">
                <a:latin typeface="Arial Narrow" panose="020B0606020202030204" pitchFamily="34" charset="0"/>
              </a:rPr>
              <a:t>Herman Bavinck, </a:t>
            </a:r>
            <a:r>
              <a:rPr lang="da-DK" sz="1800" i="1" dirty="0">
                <a:latin typeface="Arial Narrow" panose="020B0606020202030204" pitchFamily="34" charset="0"/>
              </a:rPr>
              <a:t>Dogmatika Reformed – Jilid 3: Dosa dan Keselamatan di dalam Kristus</a:t>
            </a:r>
            <a:r>
              <a:rPr lang="da-DK" sz="1800" dirty="0">
                <a:latin typeface="Arial Narrow" panose="020B0606020202030204" pitchFamily="34" charset="0"/>
              </a:rPr>
              <a:t>, terjemahan Ichwei G. Indra dan Irwan Tjulianto (Surabaya: Momentum, 2016), Bag.II, Bab 9, hlm.605-752.</a:t>
            </a:r>
          </a:p>
        </p:txBody>
      </p:sp>
    </p:spTree>
    <p:extLst>
      <p:ext uri="{BB962C8B-B14F-4D97-AF65-F5344CB8AC3E}">
        <p14:creationId xmlns:p14="http://schemas.microsoft.com/office/powerpoint/2010/main" val="3237383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E2EAF2-57D5-4DA5-826E-93BEFA101DAC}"/>
              </a:ext>
            </a:extLst>
          </p:cNvPr>
          <p:cNvSpPr>
            <a:spLocks noGrp="1"/>
          </p:cNvSpPr>
          <p:nvPr>
            <p:ph idx="1"/>
          </p:nvPr>
        </p:nvSpPr>
        <p:spPr>
          <a:xfrm>
            <a:off x="457200" y="1135626"/>
            <a:ext cx="8229600" cy="4884174"/>
          </a:xfrm>
        </p:spPr>
        <p:txBody>
          <a:bodyPr>
            <a:noAutofit/>
          </a:bodyPr>
          <a:lstStyle/>
          <a:p>
            <a:pPr marL="236538" indent="-236538" algn="just">
              <a:spcBef>
                <a:spcPts val="600"/>
              </a:spcBef>
              <a:buFont typeface="Wingdings" panose="05000000000000000000" pitchFamily="2" charset="2"/>
              <a:buChar char="§"/>
            </a:pPr>
            <a:r>
              <a:rPr lang="en-US" altLang="en-US" sz="1800" b="1" dirty="0">
                <a:latin typeface="Arial Narrow" panose="020B0606020202030204" pitchFamily="34" charset="0"/>
              </a:rPr>
              <a:t>John Murray</a:t>
            </a:r>
            <a:r>
              <a:rPr lang="en-US" altLang="en-US" sz="1600" dirty="0">
                <a:latin typeface="Arial Narrow" panose="020B0606020202030204" pitchFamily="34" charset="0"/>
              </a:rPr>
              <a:t>, "</a:t>
            </a:r>
            <a:r>
              <a:rPr lang="en-US" altLang="en-US" sz="1600" dirty="0" err="1">
                <a:latin typeface="Arial Narrow" panose="020B0606020202030204" pitchFamily="34" charset="0"/>
              </a:rPr>
              <a:t>Kesatuan</a:t>
            </a:r>
            <a:r>
              <a:rPr lang="en-US" altLang="en-US" sz="1600" dirty="0">
                <a:latin typeface="Arial Narrow" panose="020B0606020202030204" pitchFamily="34" charset="0"/>
              </a:rPr>
              <a:t> </a:t>
            </a:r>
            <a:r>
              <a:rPr lang="en-US" altLang="en-US" sz="1600" dirty="0" err="1">
                <a:latin typeface="Arial Narrow" panose="020B0606020202030204" pitchFamily="34" charset="0"/>
              </a:rPr>
              <a:t>dengan</a:t>
            </a:r>
            <a:r>
              <a:rPr lang="en-US" altLang="en-US" sz="1600" dirty="0">
                <a:latin typeface="Arial Narrow" panose="020B0606020202030204" pitchFamily="34" charset="0"/>
              </a:rPr>
              <a:t> </a:t>
            </a:r>
            <a:r>
              <a:rPr lang="en-US" altLang="en-US" sz="1600" dirty="0" err="1">
                <a:latin typeface="Arial Narrow" panose="020B0606020202030204" pitchFamily="34" charset="0"/>
              </a:rPr>
              <a:t>Kristus</a:t>
            </a:r>
            <a:r>
              <a:rPr lang="en-US" altLang="en-US" sz="1600" dirty="0">
                <a:latin typeface="Arial Narrow" panose="020B0606020202030204" pitchFamily="34" charset="0"/>
              </a:rPr>
              <a:t> </a:t>
            </a:r>
            <a:r>
              <a:rPr lang="en-US" altLang="en-US" sz="1600" dirty="0" err="1">
                <a:latin typeface="Arial Narrow" panose="020B0606020202030204" pitchFamily="34" charset="0"/>
              </a:rPr>
              <a:t>merupakan</a:t>
            </a:r>
            <a:r>
              <a:rPr lang="en-US" altLang="en-US" sz="1600" dirty="0">
                <a:latin typeface="Arial Narrow" panose="020B0606020202030204" pitchFamily="34" charset="0"/>
              </a:rPr>
              <a:t>, inti </a:t>
            </a:r>
            <a:r>
              <a:rPr lang="en-US" altLang="en-US" sz="1600" dirty="0" err="1">
                <a:latin typeface="Arial Narrow" panose="020B0606020202030204" pitchFamily="34" charset="0"/>
              </a:rPr>
              <a:t>kebenaran</a:t>
            </a:r>
            <a:r>
              <a:rPr lang="en-US" altLang="en-US" sz="1600" dirty="0">
                <a:latin typeface="Arial Narrow" panose="020B0606020202030204" pitchFamily="34" charset="0"/>
              </a:rPr>
              <a:t> </a:t>
            </a:r>
            <a:r>
              <a:rPr lang="en-US" altLang="en-US" sz="1600" dirty="0" err="1">
                <a:latin typeface="Arial Narrow" panose="020B0606020202030204" pitchFamily="34" charset="0"/>
              </a:rPr>
              <a:t>dari</a:t>
            </a:r>
            <a:r>
              <a:rPr lang="en-US" altLang="en-US" sz="1600" dirty="0">
                <a:latin typeface="Arial Narrow" panose="020B0606020202030204" pitchFamily="34" charset="0"/>
              </a:rPr>
              <a:t> </a:t>
            </a:r>
            <a:r>
              <a:rPr lang="en-US" altLang="en-US" sz="1600" dirty="0" err="1">
                <a:latin typeface="Arial Narrow" panose="020B0606020202030204" pitchFamily="34" charset="0"/>
              </a:rPr>
              <a:t>keseluruhan</a:t>
            </a:r>
            <a:r>
              <a:rPr lang="en-US" altLang="en-US" sz="1600" dirty="0">
                <a:latin typeface="Arial Narrow" panose="020B0606020202030204" pitchFamily="34" charset="0"/>
              </a:rPr>
              <a:t> </a:t>
            </a:r>
            <a:r>
              <a:rPr lang="en-US" altLang="en-US" sz="1600" dirty="0" err="1">
                <a:latin typeface="Arial Narrow" panose="020B0606020202030204" pitchFamily="34" charset="0"/>
              </a:rPr>
              <a:t>doktrin</a:t>
            </a:r>
            <a:r>
              <a:rPr lang="en-US" altLang="en-US" sz="1600" dirty="0">
                <a:latin typeface="Arial Narrow" panose="020B0606020202030204" pitchFamily="34" charset="0"/>
              </a:rPr>
              <a:t> </a:t>
            </a:r>
            <a:r>
              <a:rPr lang="en-US" altLang="en-US" sz="1600" dirty="0" err="1">
                <a:latin typeface="Arial Narrow" panose="020B0606020202030204" pitchFamily="34" charset="0"/>
              </a:rPr>
              <a:t>keselamatan</a:t>
            </a:r>
            <a:r>
              <a:rPr lang="en-US" altLang="en-US" sz="1600" dirty="0">
                <a:latin typeface="Arial Narrow" panose="020B0606020202030204" pitchFamily="34" charset="0"/>
              </a:rPr>
              <a:t>...' </a:t>
            </a:r>
            <a:r>
              <a:rPr lang="en-US" altLang="en-US" sz="1600" dirty="0" err="1">
                <a:latin typeface="Arial Narrow" panose="020B0606020202030204" pitchFamily="34" charset="0"/>
              </a:rPr>
              <a:t>Ia</a:t>
            </a:r>
            <a:r>
              <a:rPr lang="en-US" altLang="en-US" sz="1600" dirty="0">
                <a:latin typeface="Arial Narrow" panose="020B0606020202030204" pitchFamily="34" charset="0"/>
              </a:rPr>
              <a:t> </a:t>
            </a:r>
            <a:r>
              <a:rPr lang="en-US" altLang="en-US" sz="1600" dirty="0" err="1">
                <a:latin typeface="Arial Narrow" panose="020B0606020202030204" pitchFamily="34" charset="0"/>
              </a:rPr>
              <a:t>bukan</a:t>
            </a:r>
            <a:r>
              <a:rPr lang="en-US" altLang="en-US" sz="1600" dirty="0">
                <a:latin typeface="Arial Narrow" panose="020B0606020202030204" pitchFamily="34" charset="0"/>
              </a:rPr>
              <a:t> </a:t>
            </a:r>
            <a:r>
              <a:rPr lang="en-US" altLang="en-US" sz="1600" dirty="0" err="1">
                <a:latin typeface="Arial Narrow" panose="020B0606020202030204" pitchFamily="34" charset="0"/>
              </a:rPr>
              <a:t>sekedar</a:t>
            </a:r>
            <a:r>
              <a:rPr lang="en-US" altLang="en-US" sz="1600" dirty="0">
                <a:latin typeface="Arial Narrow" panose="020B0606020202030204" pitchFamily="34" charset="0"/>
              </a:rPr>
              <a:t> salah </a:t>
            </a:r>
            <a:r>
              <a:rPr lang="en-US" altLang="en-US" sz="1600" dirty="0" err="1">
                <a:latin typeface="Arial Narrow" panose="020B0606020202030204" pitchFamily="34" charset="0"/>
              </a:rPr>
              <a:t>satu</a:t>
            </a:r>
            <a:r>
              <a:rPr lang="en-US" altLang="en-US" sz="1600" dirty="0">
                <a:latin typeface="Arial Narrow" panose="020B0606020202030204" pitchFamily="34" charset="0"/>
              </a:rPr>
              <a:t> </a:t>
            </a:r>
            <a:r>
              <a:rPr lang="en-US" altLang="en-US" sz="1600" dirty="0" err="1">
                <a:latin typeface="Arial Narrow" panose="020B0606020202030204" pitchFamily="34" charset="0"/>
              </a:rPr>
              <a:t>fase</a:t>
            </a:r>
            <a:r>
              <a:rPr lang="en-US" altLang="en-US" sz="1600" dirty="0">
                <a:latin typeface="Arial Narrow" panose="020B0606020202030204" pitchFamily="34" charset="0"/>
              </a:rPr>
              <a:t> di </a:t>
            </a:r>
            <a:r>
              <a:rPr lang="en-US" altLang="en-US" sz="1600" dirty="0" err="1">
                <a:latin typeface="Arial Narrow" panose="020B0606020202030204" pitchFamily="34" charset="0"/>
              </a:rPr>
              <a:t>dalam</a:t>
            </a:r>
            <a:r>
              <a:rPr lang="en-US" altLang="en-US" sz="1600" dirty="0">
                <a:latin typeface="Arial Narrow" panose="020B0606020202030204" pitchFamily="34" charset="0"/>
              </a:rPr>
              <a:t> </a:t>
            </a:r>
            <a:r>
              <a:rPr lang="en-US" altLang="en-US" sz="1600" dirty="0" err="1">
                <a:latin typeface="Arial Narrow" panose="020B0606020202030204" pitchFamily="34" charset="0"/>
              </a:rPr>
              <a:t>penerapan</a:t>
            </a:r>
            <a:r>
              <a:rPr lang="en-US" altLang="en-US" sz="1600" dirty="0">
                <a:latin typeface="Arial Narrow" panose="020B0606020202030204" pitchFamily="34" charset="0"/>
              </a:rPr>
              <a:t> </a:t>
            </a:r>
            <a:r>
              <a:rPr lang="en-US" altLang="en-US" sz="1600" dirty="0" err="1">
                <a:latin typeface="Arial Narrow" panose="020B0606020202030204" pitchFamily="34" charset="0"/>
              </a:rPr>
              <a:t>penebusan</a:t>
            </a:r>
            <a:r>
              <a:rPr lang="en-US" altLang="en-US" sz="1600" dirty="0">
                <a:latin typeface="Arial Narrow" panose="020B0606020202030204" pitchFamily="34" charset="0"/>
              </a:rPr>
              <a:t>; </a:t>
            </a:r>
            <a:r>
              <a:rPr lang="en-US" altLang="en-US" sz="1600" dirty="0" err="1">
                <a:latin typeface="Arial Narrow" panose="020B0606020202030204" pitchFamily="34" charset="0"/>
              </a:rPr>
              <a:t>kesatuan</a:t>
            </a:r>
            <a:r>
              <a:rPr lang="en-US" altLang="en-US" sz="1600" dirty="0">
                <a:latin typeface="Arial Narrow" panose="020B0606020202030204" pitchFamily="34" charset="0"/>
              </a:rPr>
              <a:t> </a:t>
            </a:r>
            <a:r>
              <a:rPr lang="en-US" altLang="en-US" sz="1600" dirty="0" err="1">
                <a:latin typeface="Arial Narrow" panose="020B0606020202030204" pitchFamily="34" charset="0"/>
              </a:rPr>
              <a:t>ini</a:t>
            </a:r>
            <a:r>
              <a:rPr lang="en-US" altLang="en-US" sz="1600" dirty="0">
                <a:latin typeface="Arial Narrow" panose="020B0606020202030204" pitchFamily="34" charset="0"/>
              </a:rPr>
              <a:t> </a:t>
            </a:r>
            <a:r>
              <a:rPr lang="en-US" altLang="en-US" sz="1600" dirty="0" err="1">
                <a:latin typeface="Arial Narrow" panose="020B0606020202030204" pitchFamily="34" charset="0"/>
              </a:rPr>
              <a:t>mendasari</a:t>
            </a:r>
            <a:r>
              <a:rPr lang="en-US" altLang="en-US" sz="1600" dirty="0">
                <a:latin typeface="Arial Narrow" panose="020B0606020202030204" pitchFamily="34" charset="0"/>
              </a:rPr>
              <a:t> </a:t>
            </a:r>
            <a:r>
              <a:rPr lang="en-US" altLang="en-US" sz="1600" dirty="0" err="1">
                <a:latin typeface="Arial Narrow" panose="020B0606020202030204" pitchFamily="34" charset="0"/>
              </a:rPr>
              <a:t>setiap</a:t>
            </a:r>
            <a:r>
              <a:rPr lang="en-US" altLang="en-US" sz="1600" dirty="0">
                <a:latin typeface="Arial Narrow" panose="020B0606020202030204" pitchFamily="34" charset="0"/>
              </a:rPr>
              <a:t> </a:t>
            </a:r>
            <a:r>
              <a:rPr lang="en-US" altLang="en-US" sz="1600" dirty="0" err="1">
                <a:latin typeface="Arial Narrow" panose="020B0606020202030204" pitchFamily="34" charset="0"/>
              </a:rPr>
              <a:t>aspek</a:t>
            </a:r>
            <a:r>
              <a:rPr lang="en-US" altLang="en-US" sz="1600" dirty="0">
                <a:latin typeface="Arial Narrow" panose="020B0606020202030204" pitchFamily="34" charset="0"/>
              </a:rPr>
              <a:t> </a:t>
            </a:r>
            <a:r>
              <a:rPr lang="en-US" altLang="en-US" sz="1600" dirty="0" err="1">
                <a:latin typeface="Arial Narrow" panose="020B0606020202030204" pitchFamily="34" charset="0"/>
              </a:rPr>
              <a:t>penebusan</a:t>
            </a:r>
            <a:r>
              <a:rPr lang="en-US" altLang="en-US" sz="1600" dirty="0">
                <a:latin typeface="Arial Narrow" panose="020B0606020202030204" pitchFamily="34" charset="0"/>
              </a:rPr>
              <a:t>....“</a:t>
            </a:r>
          </a:p>
          <a:p>
            <a:pPr marL="236538" indent="-236538" algn="just">
              <a:spcBef>
                <a:spcPts val="600"/>
              </a:spcBef>
              <a:buFont typeface="Wingdings" panose="05000000000000000000" pitchFamily="2" charset="2"/>
              <a:buChar char="§"/>
            </a:pPr>
            <a:r>
              <a:rPr lang="en-US" altLang="en-US" sz="1800" b="1" dirty="0">
                <a:latin typeface="Arial Narrow" panose="020B0606020202030204" pitchFamily="34" charset="0"/>
              </a:rPr>
              <a:t>Lewis </a:t>
            </a:r>
            <a:r>
              <a:rPr lang="en-US" altLang="en-US" sz="1800" b="1" dirty="0" err="1">
                <a:latin typeface="Arial Narrow" panose="020B0606020202030204" pitchFamily="34" charset="0"/>
              </a:rPr>
              <a:t>Smedes</a:t>
            </a:r>
            <a:r>
              <a:rPr lang="en-US" altLang="en-US" sz="1600" dirty="0">
                <a:latin typeface="Arial Narrow" panose="020B0606020202030204" pitchFamily="34" charset="0"/>
              </a:rPr>
              <a:t>, “</a:t>
            </a:r>
            <a:r>
              <a:rPr lang="en-US" altLang="en-US" sz="1600" dirty="0" err="1">
                <a:latin typeface="Arial Narrow" panose="020B0606020202030204" pitchFamily="34" charset="0"/>
              </a:rPr>
              <a:t>kesatuan</a:t>
            </a:r>
            <a:r>
              <a:rPr lang="en-US" altLang="en-US" sz="1600" dirty="0">
                <a:latin typeface="Arial Narrow" panose="020B0606020202030204" pitchFamily="34" charset="0"/>
              </a:rPr>
              <a:t> </a:t>
            </a:r>
            <a:r>
              <a:rPr lang="en-US" altLang="en-US" sz="1600" dirty="0" err="1">
                <a:latin typeface="Arial Narrow" panose="020B0606020202030204" pitchFamily="34" charset="0"/>
              </a:rPr>
              <a:t>dengan</a:t>
            </a:r>
            <a:r>
              <a:rPr lang="en-US" altLang="en-US" sz="1600" dirty="0">
                <a:latin typeface="Arial Narrow" panose="020B0606020202030204" pitchFamily="34" charset="0"/>
              </a:rPr>
              <a:t> </a:t>
            </a:r>
            <a:r>
              <a:rPr lang="en-US" altLang="en-US" sz="1600" dirty="0" err="1">
                <a:latin typeface="Arial Narrow" panose="020B0606020202030204" pitchFamily="34" charset="0"/>
              </a:rPr>
              <a:t>Kristus</a:t>
            </a:r>
            <a:r>
              <a:rPr lang="en-US" altLang="en-US" sz="1600" dirty="0">
                <a:latin typeface="Arial Narrow" panose="020B0606020202030204" pitchFamily="34" charset="0"/>
              </a:rPr>
              <a:t> </a:t>
            </a:r>
            <a:r>
              <a:rPr lang="en-US" altLang="en-US" sz="1600" dirty="0" err="1">
                <a:latin typeface="Arial Narrow" panose="020B0606020202030204" pitchFamily="34" charset="0"/>
              </a:rPr>
              <a:t>adalah</a:t>
            </a:r>
            <a:r>
              <a:rPr lang="en-US" altLang="en-US" sz="1600" dirty="0">
                <a:latin typeface="Arial Narrow" panose="020B0606020202030204" pitchFamily="34" charset="0"/>
              </a:rPr>
              <a:t> "</a:t>
            </a:r>
            <a:r>
              <a:rPr lang="en-US" altLang="en-US" sz="1600" dirty="0" err="1">
                <a:latin typeface="Arial Narrow" panose="020B0606020202030204" pitchFamily="34" charset="0"/>
              </a:rPr>
              <a:t>pusat</a:t>
            </a:r>
            <a:r>
              <a:rPr lang="en-US" altLang="en-US" sz="1600" dirty="0">
                <a:latin typeface="Arial Narrow" panose="020B0606020202030204" pitchFamily="34" charset="0"/>
              </a:rPr>
              <a:t>, </a:t>
            </a:r>
            <a:r>
              <a:rPr lang="en-US" altLang="en-US" sz="1600" dirty="0" err="1">
                <a:latin typeface="Arial Narrow" panose="020B0606020202030204" pitchFamily="34" charset="0"/>
              </a:rPr>
              <a:t>sekaligus</a:t>
            </a:r>
            <a:r>
              <a:rPr lang="en-US" altLang="en-US" sz="1600" dirty="0">
                <a:latin typeface="Arial Narrow" panose="020B0606020202030204" pitchFamily="34" charset="0"/>
              </a:rPr>
              <a:t> </a:t>
            </a:r>
            <a:r>
              <a:rPr lang="en-US" altLang="en-US" sz="1600" dirty="0" err="1">
                <a:latin typeface="Arial Narrow" panose="020B0606020202030204" pitchFamily="34" charset="0"/>
              </a:rPr>
              <a:t>sirkumferensi</a:t>
            </a:r>
            <a:r>
              <a:rPr lang="en-US" altLang="en-US" sz="1600" dirty="0">
                <a:latin typeface="Arial Narrow" panose="020B0606020202030204" pitchFamily="34" charset="0"/>
              </a:rPr>
              <a:t> (</a:t>
            </a:r>
            <a:r>
              <a:rPr lang="en-US" altLang="en-US" sz="1600" dirty="0" err="1">
                <a:latin typeface="Arial Narrow" panose="020B0606020202030204" pitchFamily="34" charset="0"/>
              </a:rPr>
              <a:t>keliling</a:t>
            </a:r>
            <a:r>
              <a:rPr lang="en-US" altLang="en-US" sz="1600" dirty="0">
                <a:latin typeface="Arial Narrow" panose="020B0606020202030204" pitchFamily="34" charset="0"/>
              </a:rPr>
              <a:t>) </a:t>
            </a:r>
            <a:r>
              <a:rPr lang="en-US" altLang="en-US" sz="1600" dirty="0" err="1">
                <a:latin typeface="Arial Narrow" panose="020B0606020202030204" pitchFamily="34" charset="0"/>
              </a:rPr>
              <a:t>dari</a:t>
            </a:r>
            <a:r>
              <a:rPr lang="en-US" altLang="en-US" sz="1600" dirty="0">
                <a:latin typeface="Arial Narrow" panose="020B0606020202030204" pitchFamily="34" charset="0"/>
              </a:rPr>
              <a:t> </a:t>
            </a:r>
            <a:r>
              <a:rPr lang="en-US" altLang="en-US" sz="1600" dirty="0" err="1">
                <a:latin typeface="Arial Narrow" panose="020B0606020202030204" pitchFamily="34" charset="0"/>
              </a:rPr>
              <a:t>eksistensi</a:t>
            </a:r>
            <a:r>
              <a:rPr lang="en-US" altLang="en-US" sz="1600" dirty="0">
                <a:latin typeface="Arial Narrow" panose="020B0606020202030204" pitchFamily="34" charset="0"/>
              </a:rPr>
              <a:t> </a:t>
            </a:r>
            <a:r>
              <a:rPr lang="en-US" altLang="en-US" sz="1600" dirty="0" err="1">
                <a:latin typeface="Arial Narrow" panose="020B0606020202030204" pitchFamily="34" charset="0"/>
              </a:rPr>
              <a:t>manusia</a:t>
            </a:r>
            <a:r>
              <a:rPr lang="en-US" altLang="en-US" sz="1600" dirty="0">
                <a:latin typeface="Arial Narrow" panose="020B0606020202030204" pitchFamily="34" charset="0"/>
              </a:rPr>
              <a:t> yang </a:t>
            </a:r>
            <a:r>
              <a:rPr lang="en-US" altLang="en-US" sz="1600" dirty="0" err="1">
                <a:latin typeface="Arial Narrow" panose="020B0606020202030204" pitchFamily="34" charset="0"/>
              </a:rPr>
              <a:t>otentik</a:t>
            </a:r>
            <a:r>
              <a:rPr lang="en-US" altLang="en-US" sz="1600" dirty="0">
                <a:latin typeface="Arial Narrow" panose="020B0606020202030204" pitchFamily="34" charset="0"/>
              </a:rPr>
              <a:t>.“</a:t>
            </a:r>
          </a:p>
          <a:p>
            <a:pPr marL="236538" indent="-236538" algn="just">
              <a:spcBef>
                <a:spcPts val="600"/>
              </a:spcBef>
              <a:buFont typeface="Wingdings" panose="05000000000000000000" pitchFamily="2" charset="2"/>
              <a:buChar char="§"/>
            </a:pPr>
            <a:r>
              <a:rPr lang="en-US" altLang="en-US" sz="1800" b="1" dirty="0">
                <a:latin typeface="Arial Narrow" panose="020B0606020202030204" pitchFamily="34" charset="0"/>
              </a:rPr>
              <a:t>John Calvin</a:t>
            </a:r>
            <a:r>
              <a:rPr lang="en-US" altLang="en-US" sz="1600" dirty="0">
                <a:latin typeface="Arial Narrow" panose="020B0606020202030204" pitchFamily="34" charset="0"/>
              </a:rPr>
              <a:t>, "Kita </a:t>
            </a:r>
            <a:r>
              <a:rPr lang="en-US" altLang="en-US" sz="1600" dirty="0" err="1">
                <a:latin typeface="Arial Narrow" panose="020B0606020202030204" pitchFamily="34" charset="0"/>
              </a:rPr>
              <a:t>harus</a:t>
            </a:r>
            <a:r>
              <a:rPr lang="en-US" altLang="en-US" sz="1600" dirty="0">
                <a:latin typeface="Arial Narrow" panose="020B0606020202030204" pitchFamily="34" charset="0"/>
              </a:rPr>
              <a:t> </a:t>
            </a:r>
            <a:r>
              <a:rPr lang="en-US" altLang="en-US" sz="1600" dirty="0" err="1">
                <a:latin typeface="Arial Narrow" panose="020B0606020202030204" pitchFamily="34" charset="0"/>
              </a:rPr>
              <a:t>memahami</a:t>
            </a:r>
            <a:r>
              <a:rPr lang="en-US" altLang="en-US" sz="1600" dirty="0">
                <a:latin typeface="Arial Narrow" panose="020B0606020202030204" pitchFamily="34" charset="0"/>
              </a:rPr>
              <a:t> </a:t>
            </a:r>
            <a:r>
              <a:rPr lang="en-US" altLang="en-US" sz="1600" dirty="0" err="1">
                <a:latin typeface="Arial Narrow" panose="020B0606020202030204" pitchFamily="34" charset="0"/>
              </a:rPr>
              <a:t>bahwa</a:t>
            </a:r>
            <a:r>
              <a:rPr lang="en-US" altLang="en-US" sz="1600" dirty="0">
                <a:latin typeface="Arial Narrow" panose="020B0606020202030204" pitchFamily="34" charset="0"/>
              </a:rPr>
              <a:t> </a:t>
            </a:r>
            <a:r>
              <a:rPr lang="en-US" altLang="en-US" sz="1600" dirty="0" err="1">
                <a:latin typeface="Arial Narrow" panose="020B0606020202030204" pitchFamily="34" charset="0"/>
              </a:rPr>
              <a:t>selama</a:t>
            </a:r>
            <a:r>
              <a:rPr lang="en-US" altLang="en-US" sz="1600" dirty="0">
                <a:latin typeface="Arial Narrow" panose="020B0606020202030204" pitchFamily="34" charset="0"/>
              </a:rPr>
              <a:t> </a:t>
            </a:r>
            <a:r>
              <a:rPr lang="en-US" altLang="en-US" sz="1600" dirty="0" err="1">
                <a:latin typeface="Arial Narrow" panose="020B0606020202030204" pitchFamily="34" charset="0"/>
              </a:rPr>
              <a:t>Kristus</a:t>
            </a:r>
            <a:r>
              <a:rPr lang="en-US" altLang="en-US" sz="1600" dirty="0">
                <a:latin typeface="Arial Narrow" panose="020B0606020202030204" pitchFamily="34" charset="0"/>
              </a:rPr>
              <a:t> </a:t>
            </a:r>
            <a:r>
              <a:rPr lang="en-US" altLang="en-US" sz="1600" dirty="0" err="1">
                <a:latin typeface="Arial Narrow" panose="020B0606020202030204" pitchFamily="34" charset="0"/>
              </a:rPr>
              <a:t>tetap</a:t>
            </a:r>
            <a:r>
              <a:rPr lang="en-US" altLang="en-US" sz="1600" dirty="0">
                <a:latin typeface="Arial Narrow" panose="020B0606020202030204" pitchFamily="34" charset="0"/>
              </a:rPr>
              <a:t> </a:t>
            </a:r>
            <a:r>
              <a:rPr lang="en-US" altLang="en-US" sz="1600" dirty="0" err="1">
                <a:latin typeface="Arial Narrow" panose="020B0606020202030204" pitchFamily="34" charset="0"/>
              </a:rPr>
              <a:t>berada</a:t>
            </a:r>
            <a:r>
              <a:rPr lang="en-US" altLang="en-US" sz="1600" dirty="0">
                <a:latin typeface="Arial Narrow" panose="020B0606020202030204" pitchFamily="34" charset="0"/>
              </a:rPr>
              <a:t> di </a:t>
            </a:r>
            <a:r>
              <a:rPr lang="en-US" altLang="en-US" sz="1600" dirty="0" err="1">
                <a:latin typeface="Arial Narrow" panose="020B0606020202030204" pitchFamily="34" charset="0"/>
              </a:rPr>
              <a:t>luar</a:t>
            </a:r>
            <a:r>
              <a:rPr lang="en-US" altLang="en-US" sz="1600" dirty="0">
                <a:latin typeface="Arial Narrow" panose="020B0606020202030204" pitchFamily="34" charset="0"/>
              </a:rPr>
              <a:t> </a:t>
            </a:r>
            <a:r>
              <a:rPr lang="en-US" altLang="en-US" sz="1600" dirty="0" err="1">
                <a:latin typeface="Arial Narrow" panose="020B0606020202030204" pitchFamily="34" charset="0"/>
              </a:rPr>
              <a:t>kita</a:t>
            </a:r>
            <a:r>
              <a:rPr lang="en-US" altLang="en-US" sz="1600" dirty="0">
                <a:latin typeface="Arial Narrow" panose="020B0606020202030204" pitchFamily="34" charset="0"/>
              </a:rPr>
              <a:t>, </a:t>
            </a:r>
            <a:r>
              <a:rPr lang="en-US" altLang="en-US" sz="1600" dirty="0" err="1">
                <a:latin typeface="Arial Narrow" panose="020B0606020202030204" pitchFamily="34" charset="0"/>
              </a:rPr>
              <a:t>dan</a:t>
            </a:r>
            <a:r>
              <a:rPr lang="en-US" altLang="en-US" sz="1600" dirty="0">
                <a:latin typeface="Arial Narrow" panose="020B0606020202030204" pitchFamily="34" charset="0"/>
              </a:rPr>
              <a:t> </a:t>
            </a:r>
            <a:r>
              <a:rPr lang="en-US" altLang="en-US" sz="1600" dirty="0" err="1">
                <a:latin typeface="Arial Narrow" panose="020B0606020202030204" pitchFamily="34" charset="0"/>
              </a:rPr>
              <a:t>kita</a:t>
            </a:r>
            <a:r>
              <a:rPr lang="en-US" altLang="en-US" sz="1600" dirty="0">
                <a:latin typeface="Arial Narrow" panose="020B0606020202030204" pitchFamily="34" charset="0"/>
              </a:rPr>
              <a:t> </a:t>
            </a:r>
            <a:r>
              <a:rPr lang="en-US" altLang="en-US" sz="1600" dirty="0" err="1">
                <a:latin typeface="Arial Narrow" panose="020B0606020202030204" pitchFamily="34" charset="0"/>
              </a:rPr>
              <a:t>masih</a:t>
            </a:r>
            <a:r>
              <a:rPr lang="en-US" altLang="en-US" sz="1600" dirty="0">
                <a:latin typeface="Arial Narrow" panose="020B0606020202030204" pitchFamily="34" charset="0"/>
              </a:rPr>
              <a:t> </a:t>
            </a:r>
            <a:r>
              <a:rPr lang="en-US" altLang="en-US" sz="1600" dirty="0" err="1">
                <a:latin typeface="Arial Narrow" panose="020B0606020202030204" pitchFamily="34" charset="0"/>
              </a:rPr>
              <a:t>terpisah</a:t>
            </a:r>
            <a:r>
              <a:rPr lang="en-US" altLang="en-US" sz="1600" dirty="0">
                <a:latin typeface="Arial Narrow" panose="020B0606020202030204" pitchFamily="34" charset="0"/>
              </a:rPr>
              <a:t> </a:t>
            </a:r>
            <a:r>
              <a:rPr lang="en-US" altLang="en-US" sz="1600" dirty="0" err="1">
                <a:latin typeface="Arial Narrow" panose="020B0606020202030204" pitchFamily="34" charset="0"/>
              </a:rPr>
              <a:t>dari</a:t>
            </a:r>
            <a:r>
              <a:rPr lang="en-US" altLang="en-US" sz="1600" dirty="0">
                <a:latin typeface="Arial Narrow" panose="020B0606020202030204" pitchFamily="34" charset="0"/>
              </a:rPr>
              <a:t>-Nya, </a:t>
            </a:r>
            <a:r>
              <a:rPr lang="en-US" altLang="en-US" sz="1600" dirty="0" err="1">
                <a:latin typeface="Arial Narrow" panose="020B0606020202030204" pitchFamily="34" charset="0"/>
              </a:rPr>
              <a:t>maka</a:t>
            </a:r>
            <a:r>
              <a:rPr lang="en-US" altLang="en-US" sz="1600" dirty="0">
                <a:latin typeface="Arial Narrow" panose="020B0606020202030204" pitchFamily="34" charset="0"/>
              </a:rPr>
              <a:t> </a:t>
            </a:r>
            <a:r>
              <a:rPr lang="en-US" altLang="en-US" sz="1600" dirty="0" err="1">
                <a:latin typeface="Arial Narrow" panose="020B0606020202030204" pitchFamily="34" charset="0"/>
              </a:rPr>
              <a:t>semua</a:t>
            </a:r>
            <a:r>
              <a:rPr lang="en-US" altLang="en-US" sz="1600" dirty="0">
                <a:latin typeface="Arial Narrow" panose="020B0606020202030204" pitchFamily="34" charset="0"/>
              </a:rPr>
              <a:t> </a:t>
            </a:r>
            <a:r>
              <a:rPr lang="en-US" altLang="en-US" sz="1600" dirty="0" err="1">
                <a:latin typeface="Arial Narrow" panose="020B0606020202030204" pitchFamily="34" charset="0"/>
              </a:rPr>
              <a:t>penderitaan</a:t>
            </a:r>
            <a:r>
              <a:rPr lang="en-US" altLang="en-US" sz="1600" dirty="0">
                <a:latin typeface="Arial Narrow" panose="020B0606020202030204" pitchFamily="34" charset="0"/>
              </a:rPr>
              <a:t> yang </a:t>
            </a:r>
            <a:r>
              <a:rPr lang="en-US" altLang="en-US" sz="1600" dirty="0" err="1">
                <a:latin typeface="Arial Narrow" panose="020B0606020202030204" pitchFamily="34" charset="0"/>
              </a:rPr>
              <a:t>dialami</a:t>
            </a:r>
            <a:r>
              <a:rPr lang="en-US" altLang="en-US" sz="1600" dirty="0">
                <a:latin typeface="Arial Narrow" panose="020B0606020202030204" pitchFamily="34" charset="0"/>
              </a:rPr>
              <a:t>-Nya </a:t>
            </a:r>
            <a:r>
              <a:rPr lang="en-US" altLang="en-US" sz="1600" dirty="0" err="1">
                <a:latin typeface="Arial Narrow" panose="020B0606020202030204" pitchFamily="34" charset="0"/>
              </a:rPr>
              <a:t>dan</a:t>
            </a:r>
            <a:r>
              <a:rPr lang="en-US" altLang="en-US" sz="1600" dirty="0">
                <a:latin typeface="Arial Narrow" panose="020B0606020202030204" pitchFamily="34" charset="0"/>
              </a:rPr>
              <a:t> </a:t>
            </a:r>
            <a:r>
              <a:rPr lang="en-US" altLang="en-US" sz="1600" dirty="0" err="1">
                <a:latin typeface="Arial Narrow" panose="020B0606020202030204" pitchFamily="34" charset="0"/>
              </a:rPr>
              <a:t>dilakukan</a:t>
            </a:r>
            <a:r>
              <a:rPr lang="en-US" altLang="en-US" sz="1600" dirty="0">
                <a:latin typeface="Arial Narrow" panose="020B0606020202030204" pitchFamily="34" charset="0"/>
              </a:rPr>
              <a:t>-Nya </a:t>
            </a:r>
            <a:r>
              <a:rPr lang="en-US" altLang="en-US" sz="1600" dirty="0" err="1">
                <a:latin typeface="Arial Narrow" panose="020B0606020202030204" pitchFamily="34" charset="0"/>
              </a:rPr>
              <a:t>untuk</a:t>
            </a:r>
            <a:r>
              <a:rPr lang="en-US" altLang="en-US" sz="1600" dirty="0">
                <a:latin typeface="Arial Narrow" panose="020B0606020202030204" pitchFamily="34" charset="0"/>
              </a:rPr>
              <a:t> </a:t>
            </a:r>
            <a:r>
              <a:rPr lang="en-US" altLang="en-US" sz="1600" dirty="0" err="1">
                <a:latin typeface="Arial Narrow" panose="020B0606020202030204" pitchFamily="34" charset="0"/>
              </a:rPr>
              <a:t>keselamatan</a:t>
            </a:r>
            <a:r>
              <a:rPr lang="en-US" altLang="en-US" sz="1600" dirty="0">
                <a:latin typeface="Arial Narrow" panose="020B0606020202030204" pitchFamily="34" charset="0"/>
              </a:rPr>
              <a:t> </a:t>
            </a:r>
            <a:r>
              <a:rPr lang="en-US" altLang="en-US" sz="1600" dirty="0" err="1">
                <a:latin typeface="Arial Narrow" panose="020B0606020202030204" pitchFamily="34" charset="0"/>
              </a:rPr>
              <a:t>umat</a:t>
            </a:r>
            <a:r>
              <a:rPr lang="en-US" altLang="en-US" sz="1600" dirty="0">
                <a:latin typeface="Arial Narrow" panose="020B0606020202030204" pitchFamily="34" charset="0"/>
              </a:rPr>
              <a:t> </a:t>
            </a:r>
            <a:r>
              <a:rPr lang="en-US" altLang="en-US" sz="1600" dirty="0" err="1">
                <a:latin typeface="Arial Narrow" panose="020B0606020202030204" pitchFamily="34" charset="0"/>
              </a:rPr>
              <a:t>manusia</a:t>
            </a:r>
            <a:r>
              <a:rPr lang="en-US" altLang="en-US" sz="1600" dirty="0">
                <a:latin typeface="Arial Narrow" panose="020B0606020202030204" pitchFamily="34" charset="0"/>
              </a:rPr>
              <a:t> </a:t>
            </a:r>
            <a:r>
              <a:rPr lang="en-US" altLang="en-US" sz="1600" dirty="0" err="1">
                <a:latin typeface="Arial Narrow" panose="020B0606020202030204" pitchFamily="34" charset="0"/>
              </a:rPr>
              <a:t>tidak</a:t>
            </a:r>
            <a:r>
              <a:rPr lang="en-US" altLang="en-US" sz="1600" dirty="0">
                <a:latin typeface="Arial Narrow" panose="020B0606020202030204" pitchFamily="34" charset="0"/>
              </a:rPr>
              <a:t> </a:t>
            </a:r>
            <a:r>
              <a:rPr lang="en-US" altLang="en-US" sz="1600" dirty="0" err="1">
                <a:latin typeface="Arial Narrow" panose="020B0606020202030204" pitchFamily="34" charset="0"/>
              </a:rPr>
              <a:t>akan</a:t>
            </a:r>
            <a:r>
              <a:rPr lang="en-US" altLang="en-US" sz="1600" dirty="0">
                <a:latin typeface="Arial Narrow" panose="020B0606020202030204" pitchFamily="34" charset="0"/>
              </a:rPr>
              <a:t> </a:t>
            </a:r>
            <a:r>
              <a:rPr lang="en-US" altLang="en-US" sz="1600" dirty="0" err="1">
                <a:latin typeface="Arial Narrow" panose="020B0606020202030204" pitchFamily="34" charset="0"/>
              </a:rPr>
              <a:t>berguna</a:t>
            </a:r>
            <a:r>
              <a:rPr lang="en-US" altLang="en-US" sz="1600" dirty="0">
                <a:latin typeface="Arial Narrow" panose="020B0606020202030204" pitchFamily="34" charset="0"/>
              </a:rPr>
              <a:t> </a:t>
            </a:r>
            <a:r>
              <a:rPr lang="en-US" altLang="en-US" sz="1600" dirty="0" err="1">
                <a:latin typeface="Arial Narrow" panose="020B0606020202030204" pitchFamily="34" charset="0"/>
              </a:rPr>
              <a:t>bagi</a:t>
            </a:r>
            <a:r>
              <a:rPr lang="en-US" altLang="en-US" sz="1600" dirty="0">
                <a:latin typeface="Arial Narrow" panose="020B0606020202030204" pitchFamily="34" charset="0"/>
              </a:rPr>
              <a:t> </a:t>
            </a:r>
            <a:r>
              <a:rPr lang="en-US" altLang="en-US" sz="1600" dirty="0" err="1">
                <a:latin typeface="Arial Narrow" panose="020B0606020202030204" pitchFamily="34" charset="0"/>
              </a:rPr>
              <a:t>kita</a:t>
            </a:r>
            <a:r>
              <a:rPr lang="en-US" altLang="en-US" sz="1600" dirty="0">
                <a:latin typeface="Arial Narrow" panose="020B0606020202030204" pitchFamily="34" charset="0"/>
              </a:rPr>
              <a:t>.... </a:t>
            </a:r>
            <a:r>
              <a:rPr lang="en-US" altLang="en-US" sz="1600" dirty="0" err="1">
                <a:latin typeface="Arial Narrow" panose="020B0606020202030204" pitchFamily="34" charset="0"/>
              </a:rPr>
              <a:t>Semua</a:t>
            </a:r>
            <a:r>
              <a:rPr lang="en-US" altLang="en-US" sz="1600" dirty="0">
                <a:latin typeface="Arial Narrow" panose="020B0606020202030204" pitchFamily="34" charset="0"/>
              </a:rPr>
              <a:t> yang </a:t>
            </a:r>
            <a:r>
              <a:rPr lang="en-US" altLang="en-US" sz="1600" dirty="0" err="1">
                <a:latin typeface="Arial Narrow" panose="020B0606020202030204" pitchFamily="34" charset="0"/>
              </a:rPr>
              <a:t>dimiliki</a:t>
            </a:r>
            <a:r>
              <a:rPr lang="en-US" altLang="en-US" sz="1600" dirty="0">
                <a:latin typeface="Arial Narrow" panose="020B0606020202030204" pitchFamily="34" charset="0"/>
              </a:rPr>
              <a:t> </a:t>
            </a:r>
            <a:r>
              <a:rPr lang="en-US" altLang="en-US" sz="1600" dirty="0" err="1">
                <a:latin typeface="Arial Narrow" panose="020B0606020202030204" pitchFamily="34" charset="0"/>
              </a:rPr>
              <a:t>Kristus</a:t>
            </a:r>
            <a:r>
              <a:rPr lang="en-US" altLang="en-US" sz="1600" dirty="0">
                <a:latin typeface="Arial Narrow" panose="020B0606020202030204" pitchFamily="34" charset="0"/>
              </a:rPr>
              <a:t> </a:t>
            </a:r>
            <a:r>
              <a:rPr lang="en-US" altLang="en-US" sz="1600" dirty="0" err="1">
                <a:latin typeface="Arial Narrow" panose="020B0606020202030204" pitchFamily="34" charset="0"/>
              </a:rPr>
              <a:t>tidak</a:t>
            </a:r>
            <a:r>
              <a:rPr lang="en-US" altLang="en-US" sz="1600" dirty="0">
                <a:latin typeface="Arial Narrow" panose="020B0606020202030204" pitchFamily="34" charset="0"/>
              </a:rPr>
              <a:t> </a:t>
            </a:r>
            <a:r>
              <a:rPr lang="en-US" altLang="en-US" sz="1600" dirty="0" err="1">
                <a:latin typeface="Arial Narrow" panose="020B0606020202030204" pitchFamily="34" charset="0"/>
              </a:rPr>
              <a:t>berarti</a:t>
            </a:r>
            <a:r>
              <a:rPr lang="en-US" altLang="en-US" sz="1600" dirty="0">
                <a:latin typeface="Arial Narrow" panose="020B0606020202030204" pitchFamily="34" charset="0"/>
              </a:rPr>
              <a:t> </a:t>
            </a:r>
            <a:r>
              <a:rPr lang="en-US" altLang="en-US" sz="1600" dirty="0" err="1">
                <a:latin typeface="Arial Narrow" panose="020B0606020202030204" pitchFamily="34" charset="0"/>
              </a:rPr>
              <a:t>bagi</a:t>
            </a:r>
            <a:r>
              <a:rPr lang="en-US" altLang="en-US" sz="1600" dirty="0">
                <a:latin typeface="Arial Narrow" panose="020B0606020202030204" pitchFamily="34" charset="0"/>
              </a:rPr>
              <a:t> </a:t>
            </a:r>
            <a:r>
              <a:rPr lang="en-US" altLang="en-US" sz="1600" dirty="0" err="1">
                <a:latin typeface="Arial Narrow" panose="020B0606020202030204" pitchFamily="34" charset="0"/>
              </a:rPr>
              <a:t>kita</a:t>
            </a:r>
            <a:r>
              <a:rPr lang="en-US" altLang="en-US" sz="1600" dirty="0">
                <a:latin typeface="Arial Narrow" panose="020B0606020202030204" pitchFamily="34" charset="0"/>
              </a:rPr>
              <a:t> </a:t>
            </a:r>
            <a:r>
              <a:rPr lang="en-US" altLang="en-US" sz="1600" dirty="0" err="1">
                <a:latin typeface="Arial Narrow" panose="020B0606020202030204" pitchFamily="34" charset="0"/>
              </a:rPr>
              <a:t>sampai</a:t>
            </a:r>
            <a:r>
              <a:rPr lang="en-US" altLang="en-US" sz="1600" dirty="0">
                <a:latin typeface="Arial Narrow" panose="020B0606020202030204" pitchFamily="34" charset="0"/>
              </a:rPr>
              <a:t> </a:t>
            </a:r>
            <a:r>
              <a:rPr lang="en-US" altLang="en-US" sz="1600" dirty="0" err="1">
                <a:latin typeface="Arial Narrow" panose="020B0606020202030204" pitchFamily="34" charset="0"/>
              </a:rPr>
              <a:t>kita</a:t>
            </a:r>
            <a:r>
              <a:rPr lang="en-US" altLang="en-US" sz="1600" dirty="0">
                <a:latin typeface="Arial Narrow" panose="020B0606020202030204" pitchFamily="34" charset="0"/>
              </a:rPr>
              <a:t> </a:t>
            </a:r>
            <a:r>
              <a:rPr lang="en-US" altLang="en-US" sz="1600" dirty="0" err="1">
                <a:latin typeface="Arial Narrow" panose="020B0606020202030204" pitchFamily="34" charset="0"/>
              </a:rPr>
              <a:t>bertumbuh</a:t>
            </a:r>
            <a:r>
              <a:rPr lang="en-US" altLang="en-US" sz="1600" dirty="0">
                <a:latin typeface="Arial Narrow" panose="020B0606020202030204" pitchFamily="34" charset="0"/>
              </a:rPr>
              <a:t> </a:t>
            </a:r>
            <a:r>
              <a:rPr lang="en-US" altLang="en-US" sz="1600" dirty="0" err="1">
                <a:latin typeface="Arial Narrow" panose="020B0606020202030204" pitchFamily="34" charset="0"/>
              </a:rPr>
              <a:t>ke</a:t>
            </a:r>
            <a:r>
              <a:rPr lang="en-US" altLang="en-US" sz="1600" dirty="0">
                <a:latin typeface="Arial Narrow" panose="020B0606020202030204" pitchFamily="34" charset="0"/>
              </a:rPr>
              <a:t> </a:t>
            </a:r>
            <a:r>
              <a:rPr lang="en-US" altLang="en-US" sz="1600" dirty="0" err="1">
                <a:latin typeface="Arial Narrow" panose="020B0606020202030204" pitchFamily="34" charset="0"/>
              </a:rPr>
              <a:t>dalam</a:t>
            </a:r>
            <a:r>
              <a:rPr lang="en-US" altLang="en-US" sz="1600" dirty="0">
                <a:latin typeface="Arial Narrow" panose="020B0606020202030204" pitchFamily="34" charset="0"/>
              </a:rPr>
              <a:t> </a:t>
            </a:r>
            <a:r>
              <a:rPr lang="en-US" altLang="en-US" sz="1600" dirty="0" err="1">
                <a:latin typeface="Arial Narrow" panose="020B0606020202030204" pitchFamily="34" charset="0"/>
              </a:rPr>
              <a:t>kesatuan</a:t>
            </a:r>
            <a:r>
              <a:rPr lang="en-US" altLang="en-US" sz="1600" dirty="0">
                <a:latin typeface="Arial Narrow" panose="020B0606020202030204" pitchFamily="34" charset="0"/>
              </a:rPr>
              <a:t> </a:t>
            </a:r>
            <a:r>
              <a:rPr lang="en-US" altLang="en-US" sz="1600" dirty="0" err="1">
                <a:latin typeface="Arial Narrow" panose="020B0606020202030204" pitchFamily="34" charset="0"/>
              </a:rPr>
              <a:t>tubuh</a:t>
            </a:r>
            <a:r>
              <a:rPr lang="en-US" altLang="en-US" sz="1600" dirty="0">
                <a:latin typeface="Arial Narrow" panose="020B0606020202030204" pitchFamily="34" charset="0"/>
              </a:rPr>
              <a:t> </a:t>
            </a:r>
            <a:r>
              <a:rPr lang="en-US" altLang="en-US" sz="1600" dirty="0" err="1">
                <a:latin typeface="Arial Narrow" panose="020B0606020202030204" pitchFamily="34" charset="0"/>
              </a:rPr>
              <a:t>dengan</a:t>
            </a:r>
            <a:r>
              <a:rPr lang="en-US" altLang="en-US" sz="1600" dirty="0">
                <a:latin typeface="Arial Narrow" panose="020B0606020202030204" pitchFamily="34" charset="0"/>
              </a:rPr>
              <a:t>-Nya."</a:t>
            </a:r>
          </a:p>
          <a:p>
            <a:pPr marL="236538" indent="-236538" algn="just">
              <a:spcBef>
                <a:spcPts val="600"/>
              </a:spcBef>
              <a:buFont typeface="Wingdings" panose="05000000000000000000" pitchFamily="2" charset="2"/>
              <a:buChar char="§"/>
            </a:pPr>
            <a:r>
              <a:rPr lang="en-US" altLang="en-US" sz="1800" b="1" dirty="0">
                <a:latin typeface="Arial Narrow" panose="020B0606020202030204" pitchFamily="34" charset="0"/>
              </a:rPr>
              <a:t>Kita </a:t>
            </a:r>
            <a:r>
              <a:rPr lang="en-US" altLang="en-US" sz="1800" b="1" dirty="0" err="1">
                <a:latin typeface="Arial Narrow" panose="020B0606020202030204" pitchFamily="34" charset="0"/>
              </a:rPr>
              <a:t>berada</a:t>
            </a:r>
            <a:r>
              <a:rPr lang="en-US" altLang="en-US" sz="1800" b="1" dirty="0">
                <a:latin typeface="Arial Narrow" panose="020B0606020202030204" pitchFamily="34" charset="0"/>
              </a:rPr>
              <a:t> di </a:t>
            </a:r>
            <a:r>
              <a:rPr lang="en-US" altLang="en-US" sz="1800" b="1" dirty="0" err="1">
                <a:latin typeface="Arial Narrow" panose="020B0606020202030204" pitchFamily="34" charset="0"/>
              </a:rPr>
              <a:t>dalam</a:t>
            </a:r>
            <a:r>
              <a:rPr lang="en-US" altLang="en-US" sz="1800" b="1" dirty="0">
                <a:latin typeface="Arial Narrow" panose="020B0606020202030204" pitchFamily="34" charset="0"/>
              </a:rPr>
              <a:t> </a:t>
            </a:r>
            <a:r>
              <a:rPr lang="en-US" altLang="en-US" sz="1800" b="1" dirty="0" err="1">
                <a:latin typeface="Arial Narrow" panose="020B0606020202030204" pitchFamily="34" charset="0"/>
              </a:rPr>
              <a:t>Kristus</a:t>
            </a:r>
            <a:r>
              <a:rPr lang="en-US" altLang="en-US" sz="1800" b="1" dirty="0">
                <a:latin typeface="Arial Narrow" panose="020B0606020202030204" pitchFamily="34" charset="0"/>
              </a:rPr>
              <a:t> </a:t>
            </a:r>
            <a:r>
              <a:rPr lang="en-US" altLang="en-US" sz="1600" dirty="0">
                <a:latin typeface="Arial Narrow" panose="020B0606020202030204" pitchFamily="34" charset="0"/>
              </a:rPr>
              <a:t>(2Kor.5:17; Yoh.15:1-8; 1Kor.15:22; Gal.3:28; Ef.1:4; 2:10; Flp.3:9; 1Tes.4:16; 1Yoh.4:13). </a:t>
            </a:r>
          </a:p>
          <a:p>
            <a:pPr marL="236538" indent="-236538" algn="just">
              <a:spcBef>
                <a:spcPts val="600"/>
              </a:spcBef>
              <a:buFont typeface="Wingdings" panose="05000000000000000000" pitchFamily="2" charset="2"/>
              <a:buChar char="§"/>
            </a:pPr>
            <a:r>
              <a:rPr lang="en-US" altLang="en-US" sz="1800" b="1" dirty="0" err="1">
                <a:latin typeface="Arial Narrow" panose="020B0606020202030204" pitchFamily="34" charset="0"/>
              </a:rPr>
              <a:t>Kristus</a:t>
            </a:r>
            <a:r>
              <a:rPr lang="en-US" altLang="en-US" sz="1800" b="1" dirty="0">
                <a:latin typeface="Arial Narrow" panose="020B0606020202030204" pitchFamily="34" charset="0"/>
              </a:rPr>
              <a:t> di </a:t>
            </a:r>
            <a:r>
              <a:rPr lang="en-US" altLang="en-US" sz="1800" b="1" dirty="0" err="1">
                <a:latin typeface="Arial Narrow" panose="020B0606020202030204" pitchFamily="34" charset="0"/>
              </a:rPr>
              <a:t>dalam</a:t>
            </a:r>
            <a:r>
              <a:rPr lang="en-US" altLang="en-US" sz="1800" b="1" dirty="0">
                <a:latin typeface="Arial Narrow" panose="020B0606020202030204" pitchFamily="34" charset="0"/>
              </a:rPr>
              <a:t> </a:t>
            </a:r>
            <a:r>
              <a:rPr lang="en-US" altLang="en-US" sz="1800" b="1" dirty="0" err="1">
                <a:latin typeface="Arial Narrow" panose="020B0606020202030204" pitchFamily="34" charset="0"/>
              </a:rPr>
              <a:t>kita</a:t>
            </a:r>
            <a:r>
              <a:rPr lang="en-US" altLang="en-US" sz="1600" dirty="0">
                <a:latin typeface="Arial Narrow" panose="020B0606020202030204" pitchFamily="34" charset="0"/>
              </a:rPr>
              <a:t> (Yoh.6:56; Yoh.15:4; 1Yoh.4:13; Gal.2:19-20; Kol.1:27; Rm.8:10; 2Kor.13:5; Ef.3:17).): (1) </a:t>
            </a:r>
            <a:r>
              <a:rPr lang="en-US" altLang="en-US" sz="1600" dirty="0" err="1">
                <a:latin typeface="Arial Narrow" panose="020B0606020202030204" pitchFamily="34" charset="0"/>
              </a:rPr>
              <a:t>Kesatuan</a:t>
            </a:r>
            <a:r>
              <a:rPr lang="en-US" altLang="en-US" sz="1600" dirty="0">
                <a:latin typeface="Arial Narrow" panose="020B0606020202030204" pitchFamily="34" charset="0"/>
              </a:rPr>
              <a:t> </a:t>
            </a:r>
            <a:r>
              <a:rPr lang="en-US" altLang="en-US" sz="1600" dirty="0" err="1">
                <a:latin typeface="Arial Narrow" panose="020B0606020202030204" pitchFamily="34" charset="0"/>
              </a:rPr>
              <a:t>dengan</a:t>
            </a:r>
            <a:r>
              <a:rPr lang="en-US" altLang="en-US" sz="1600" dirty="0">
                <a:latin typeface="Arial Narrow" panose="020B0606020202030204" pitchFamily="34" charset="0"/>
              </a:rPr>
              <a:t> </a:t>
            </a:r>
            <a:r>
              <a:rPr lang="en-US" altLang="en-US" sz="1600" dirty="0" err="1">
                <a:latin typeface="Arial Narrow" panose="020B0606020202030204" pitchFamily="34" charset="0"/>
              </a:rPr>
              <a:t>Kristus</a:t>
            </a:r>
            <a:r>
              <a:rPr lang="en-US" altLang="en-US" sz="1600" dirty="0">
                <a:latin typeface="Arial Narrow" panose="020B0606020202030204" pitchFamily="34" charset="0"/>
              </a:rPr>
              <a:t> </a:t>
            </a:r>
            <a:r>
              <a:rPr lang="en-US" altLang="en-US" sz="1600" dirty="0" err="1">
                <a:latin typeface="Arial Narrow" panose="020B0606020202030204" pitchFamily="34" charset="0"/>
              </a:rPr>
              <a:t>dimulai</a:t>
            </a:r>
            <a:r>
              <a:rPr lang="en-US" altLang="en-US" sz="1600" dirty="0">
                <a:latin typeface="Arial Narrow" panose="020B0606020202030204" pitchFamily="34" charset="0"/>
              </a:rPr>
              <a:t> </a:t>
            </a:r>
            <a:r>
              <a:rPr lang="en-US" altLang="en-US" sz="1600" dirty="0" err="1">
                <a:latin typeface="Arial Narrow" panose="020B0606020202030204" pitchFamily="34" charset="0"/>
              </a:rPr>
              <a:t>dari</a:t>
            </a:r>
            <a:r>
              <a:rPr lang="en-US" altLang="en-US" sz="1600" dirty="0">
                <a:latin typeface="Arial Narrow" panose="020B0606020202030204" pitchFamily="34" charset="0"/>
              </a:rPr>
              <a:t> </a:t>
            </a:r>
            <a:r>
              <a:rPr lang="en-US" altLang="en-US" sz="1600" dirty="0" err="1">
                <a:latin typeface="Arial Narrow" panose="020B0606020202030204" pitchFamily="34" charset="0"/>
              </a:rPr>
              <a:t>keputusan</a:t>
            </a:r>
            <a:r>
              <a:rPr lang="en-US" altLang="en-US" sz="1600" dirty="0">
                <a:latin typeface="Arial Narrow" panose="020B0606020202030204" pitchFamily="34" charset="0"/>
              </a:rPr>
              <a:t> </a:t>
            </a:r>
            <a:r>
              <a:rPr lang="en-US" altLang="en-US" sz="1600" dirty="0" err="1">
                <a:latin typeface="Arial Narrow" panose="020B0606020202030204" pitchFamily="34" charset="0"/>
              </a:rPr>
              <a:t>kekal</a:t>
            </a:r>
            <a:r>
              <a:rPr lang="en-US" altLang="en-US" sz="1600" dirty="0">
                <a:latin typeface="Arial Narrow" panose="020B0606020202030204" pitchFamily="34" charset="0"/>
              </a:rPr>
              <a:t> Allah </a:t>
            </a:r>
            <a:r>
              <a:rPr lang="en-US" altLang="en-US" sz="1600" dirty="0" err="1">
                <a:latin typeface="Arial Narrow" panose="020B0606020202030204" pitchFamily="34" charset="0"/>
              </a:rPr>
              <a:t>untuk</a:t>
            </a:r>
            <a:r>
              <a:rPr lang="en-US" altLang="en-US" sz="1600" dirty="0">
                <a:latin typeface="Arial Narrow" panose="020B0606020202030204" pitchFamily="34" charset="0"/>
              </a:rPr>
              <a:t> </a:t>
            </a:r>
            <a:r>
              <a:rPr lang="en-US" altLang="en-US" sz="1600" dirty="0" err="1">
                <a:latin typeface="Arial Narrow" panose="020B0606020202030204" pitchFamily="34" charset="0"/>
              </a:rPr>
              <a:t>menyelamatkan</a:t>
            </a:r>
            <a:r>
              <a:rPr lang="en-US" altLang="en-US" sz="1600" dirty="0">
                <a:latin typeface="Arial Narrow" panose="020B0606020202030204" pitchFamily="34" charset="0"/>
              </a:rPr>
              <a:t> </a:t>
            </a:r>
            <a:r>
              <a:rPr lang="en-US" altLang="en-US" sz="1600" dirty="0" err="1">
                <a:latin typeface="Arial Narrow" panose="020B0606020202030204" pitchFamily="34" charset="0"/>
              </a:rPr>
              <a:t>umat</a:t>
            </a:r>
            <a:r>
              <a:rPr lang="en-US" altLang="en-US" sz="1600" dirty="0">
                <a:latin typeface="Arial Narrow" panose="020B0606020202030204" pitchFamily="34" charset="0"/>
              </a:rPr>
              <a:t>-Nya di </a:t>
            </a:r>
            <a:r>
              <a:rPr lang="en-US" altLang="en-US" sz="1600" dirty="0" err="1">
                <a:latin typeface="Arial Narrow" panose="020B0606020202030204" pitchFamily="34" charset="0"/>
              </a:rPr>
              <a:t>dalam</a:t>
            </a:r>
            <a:r>
              <a:rPr lang="en-US" altLang="en-US" sz="1600" dirty="0">
                <a:latin typeface="Arial Narrow" panose="020B0606020202030204" pitchFamily="34" charset="0"/>
              </a:rPr>
              <a:t> </a:t>
            </a:r>
            <a:r>
              <a:rPr lang="en-US" altLang="en-US" sz="1600" dirty="0" err="1">
                <a:latin typeface="Arial Narrow" panose="020B0606020202030204" pitchFamily="34" charset="0"/>
              </a:rPr>
              <a:t>dan</a:t>
            </a:r>
            <a:r>
              <a:rPr lang="en-US" altLang="en-US" sz="1600" dirty="0">
                <a:latin typeface="Arial Narrow" panose="020B0606020202030204" pitchFamily="34" charset="0"/>
              </a:rPr>
              <a:t> </a:t>
            </a:r>
            <a:r>
              <a:rPr lang="en-US" altLang="en-US" sz="1600" dirty="0" err="1">
                <a:latin typeface="Arial Narrow" panose="020B0606020202030204" pitchFamily="34" charset="0"/>
              </a:rPr>
              <a:t>melalui</a:t>
            </a:r>
            <a:r>
              <a:rPr lang="en-US" altLang="en-US" sz="1600" dirty="0">
                <a:latin typeface="Arial Narrow" panose="020B0606020202030204" pitchFamily="34" charset="0"/>
              </a:rPr>
              <a:t> </a:t>
            </a:r>
            <a:r>
              <a:rPr lang="en-US" altLang="en-US" sz="1600" dirty="0" err="1">
                <a:latin typeface="Arial Narrow" panose="020B0606020202030204" pitchFamily="34" charset="0"/>
              </a:rPr>
              <a:t>Kristus</a:t>
            </a:r>
            <a:r>
              <a:rPr lang="en-US" altLang="en-US" sz="1600" dirty="0">
                <a:latin typeface="Arial Narrow" panose="020B0606020202030204" pitchFamily="34" charset="0"/>
              </a:rPr>
              <a:t>. (2) </a:t>
            </a:r>
            <a:r>
              <a:rPr lang="en-US" altLang="en-US" sz="1600" dirty="0" err="1">
                <a:latin typeface="Arial Narrow" panose="020B0606020202030204" pitchFamily="34" charset="0"/>
              </a:rPr>
              <a:t>Kesatuan</a:t>
            </a:r>
            <a:r>
              <a:rPr lang="en-US" altLang="en-US" sz="1600" dirty="0">
                <a:latin typeface="Arial Narrow" panose="020B0606020202030204" pitchFamily="34" charset="0"/>
              </a:rPr>
              <a:t> </a:t>
            </a:r>
            <a:r>
              <a:rPr lang="en-US" altLang="en-US" sz="1600" dirty="0" err="1">
                <a:latin typeface="Arial Narrow" panose="020B0606020202030204" pitchFamily="34" charset="0"/>
              </a:rPr>
              <a:t>ini</a:t>
            </a:r>
            <a:r>
              <a:rPr lang="en-US" altLang="en-US" sz="1600" dirty="0">
                <a:latin typeface="Arial Narrow" panose="020B0606020202030204" pitchFamily="34" charset="0"/>
              </a:rPr>
              <a:t> </a:t>
            </a:r>
            <a:r>
              <a:rPr lang="en-US" altLang="en-US" sz="1600" dirty="0" err="1">
                <a:latin typeface="Arial Narrow" panose="020B0606020202030204" pitchFamily="34" charset="0"/>
              </a:rPr>
              <a:t>didasarkan</a:t>
            </a:r>
            <a:r>
              <a:rPr lang="en-US" altLang="en-US" sz="1600" dirty="0">
                <a:latin typeface="Arial Narrow" panose="020B0606020202030204" pitchFamily="34" charset="0"/>
              </a:rPr>
              <a:t> </a:t>
            </a:r>
            <a:r>
              <a:rPr lang="en-US" altLang="en-US" sz="1600" dirty="0" err="1">
                <a:latin typeface="Arial Narrow" panose="020B0606020202030204" pitchFamily="34" charset="0"/>
              </a:rPr>
              <a:t>pada</a:t>
            </a:r>
            <a:r>
              <a:rPr lang="en-US" altLang="en-US" sz="1600" dirty="0">
                <a:latin typeface="Arial Narrow" panose="020B0606020202030204" pitchFamily="34" charset="0"/>
              </a:rPr>
              <a:t> </a:t>
            </a:r>
            <a:r>
              <a:rPr lang="en-US" altLang="en-US" sz="1600" dirty="0" err="1">
                <a:latin typeface="Arial Narrow" panose="020B0606020202030204" pitchFamily="34" charset="0"/>
              </a:rPr>
              <a:t>karya</a:t>
            </a:r>
            <a:r>
              <a:rPr lang="en-US" altLang="en-US" sz="1600" dirty="0">
                <a:latin typeface="Arial Narrow" panose="020B0606020202030204" pitchFamily="34" charset="0"/>
              </a:rPr>
              <a:t> </a:t>
            </a:r>
            <a:r>
              <a:rPr lang="en-US" altLang="en-US" sz="1600" dirty="0" err="1">
                <a:latin typeface="Arial Narrow" panose="020B0606020202030204" pitchFamily="34" charset="0"/>
              </a:rPr>
              <a:t>penebusan</a:t>
            </a:r>
            <a:r>
              <a:rPr lang="en-US" altLang="en-US" sz="1600" dirty="0">
                <a:latin typeface="Arial Narrow" panose="020B0606020202030204" pitchFamily="34" charset="0"/>
              </a:rPr>
              <a:t> </a:t>
            </a:r>
            <a:r>
              <a:rPr lang="en-US" altLang="en-US" sz="1600" dirty="0" err="1">
                <a:latin typeface="Arial Narrow" panose="020B0606020202030204" pitchFamily="34" charset="0"/>
              </a:rPr>
              <a:t>untuk</a:t>
            </a:r>
            <a:r>
              <a:rPr lang="en-US" altLang="en-US" sz="1600" dirty="0">
                <a:latin typeface="Arial Narrow" panose="020B0606020202030204" pitchFamily="34" charset="0"/>
              </a:rPr>
              <a:t> </a:t>
            </a:r>
            <a:r>
              <a:rPr lang="en-US" altLang="en-US" sz="1600" dirty="0" err="1">
                <a:latin typeface="Arial Narrow" panose="020B0606020202030204" pitchFamily="34" charset="0"/>
              </a:rPr>
              <a:t>umat</a:t>
            </a:r>
            <a:r>
              <a:rPr lang="en-US" altLang="en-US" sz="1600" dirty="0">
                <a:latin typeface="Arial Narrow" panose="020B0606020202030204" pitchFamily="34" charset="0"/>
              </a:rPr>
              <a:t>-Nya yang </a:t>
            </a:r>
            <a:r>
              <a:rPr lang="en-US" altLang="en-US" sz="1600" dirty="0" err="1">
                <a:latin typeface="Arial Narrow" panose="020B0606020202030204" pitchFamily="34" charset="0"/>
              </a:rPr>
              <a:t>dilakukan</a:t>
            </a:r>
            <a:r>
              <a:rPr lang="en-US" altLang="en-US" sz="1600" dirty="0">
                <a:latin typeface="Arial Narrow" panose="020B0606020202030204" pitchFamily="34" charset="0"/>
              </a:rPr>
              <a:t> </a:t>
            </a:r>
            <a:r>
              <a:rPr lang="en-US" altLang="en-US" sz="1600" dirty="0" err="1">
                <a:latin typeface="Arial Narrow" panose="020B0606020202030204" pitchFamily="34" charset="0"/>
              </a:rPr>
              <a:t>oleh</a:t>
            </a:r>
            <a:r>
              <a:rPr lang="en-US" altLang="en-US" sz="1600" dirty="0">
                <a:latin typeface="Arial Narrow" panose="020B0606020202030204" pitchFamily="34" charset="0"/>
              </a:rPr>
              <a:t> </a:t>
            </a:r>
            <a:r>
              <a:rPr lang="en-US" altLang="en-US" sz="1600" dirty="0" err="1">
                <a:latin typeface="Arial Narrow" panose="020B0606020202030204" pitchFamily="34" charset="0"/>
              </a:rPr>
              <a:t>Kristus</a:t>
            </a:r>
            <a:r>
              <a:rPr lang="en-US" altLang="en-US" sz="1600" dirty="0">
                <a:latin typeface="Arial Narrow" panose="020B0606020202030204" pitchFamily="34" charset="0"/>
              </a:rPr>
              <a:t> di </a:t>
            </a:r>
            <a:r>
              <a:rPr lang="en-US" altLang="en-US" sz="1600" dirty="0" err="1">
                <a:latin typeface="Arial Narrow" panose="020B0606020202030204" pitchFamily="34" charset="0"/>
              </a:rPr>
              <a:t>dalam</a:t>
            </a:r>
            <a:r>
              <a:rPr lang="en-US" altLang="en-US" sz="1600" dirty="0">
                <a:latin typeface="Arial Narrow" panose="020B0606020202030204" pitchFamily="34" charset="0"/>
              </a:rPr>
              <a:t> </a:t>
            </a:r>
            <a:r>
              <a:rPr lang="en-US" altLang="en-US" sz="1600" dirty="0" err="1">
                <a:latin typeface="Arial Narrow" panose="020B0606020202030204" pitchFamily="34" charset="0"/>
              </a:rPr>
              <a:t>sejarah</a:t>
            </a:r>
            <a:r>
              <a:rPr lang="en-US" altLang="en-US" sz="1600" dirty="0">
                <a:latin typeface="Arial Narrow" panose="020B0606020202030204" pitchFamily="34" charset="0"/>
              </a:rPr>
              <a:t>. (3) </a:t>
            </a:r>
            <a:r>
              <a:rPr lang="en-US" altLang="en-US" sz="1600" dirty="0" err="1">
                <a:latin typeface="Arial Narrow" panose="020B0606020202030204" pitchFamily="34" charset="0"/>
              </a:rPr>
              <a:t>Kesatuan</a:t>
            </a:r>
            <a:r>
              <a:rPr lang="en-US" altLang="en-US" sz="1600" dirty="0">
                <a:latin typeface="Arial Narrow" panose="020B0606020202030204" pitchFamily="34" charset="0"/>
              </a:rPr>
              <a:t> </a:t>
            </a:r>
            <a:r>
              <a:rPr lang="en-US" altLang="en-US" sz="1600" dirty="0" err="1">
                <a:latin typeface="Arial Narrow" panose="020B0606020202030204" pitchFamily="34" charset="0"/>
              </a:rPr>
              <a:t>ini</a:t>
            </a:r>
            <a:r>
              <a:rPr lang="en-US" altLang="en-US" sz="1600" dirty="0">
                <a:latin typeface="Arial Narrow" panose="020B0606020202030204" pitchFamily="34" charset="0"/>
              </a:rPr>
              <a:t> </a:t>
            </a:r>
            <a:r>
              <a:rPr lang="en-US" altLang="en-US" sz="1600" dirty="0" err="1">
                <a:latin typeface="Arial Narrow" panose="020B0606020202030204" pitchFamily="34" charset="0"/>
              </a:rPr>
              <a:t>secara</a:t>
            </a:r>
            <a:r>
              <a:rPr lang="en-US" altLang="en-US" sz="1600" dirty="0">
                <a:latin typeface="Arial Narrow" panose="020B0606020202030204" pitchFamily="34" charset="0"/>
              </a:rPr>
              <a:t> </a:t>
            </a:r>
            <a:r>
              <a:rPr lang="en-US" altLang="en-US" sz="1600" dirty="0" err="1">
                <a:latin typeface="Arial Narrow" panose="020B0606020202030204" pitchFamily="34" charset="0"/>
              </a:rPr>
              <a:t>aktual</a:t>
            </a:r>
            <a:r>
              <a:rPr lang="en-US" altLang="en-US" sz="1600" dirty="0">
                <a:latin typeface="Arial Narrow" panose="020B0606020202030204" pitchFamily="34" charset="0"/>
              </a:rPr>
              <a:t> </a:t>
            </a:r>
            <a:r>
              <a:rPr lang="en-US" altLang="en-US" sz="1600" dirty="0" err="1">
                <a:latin typeface="Arial Narrow" panose="020B0606020202030204" pitchFamily="34" charset="0"/>
              </a:rPr>
              <a:t>dibangun</a:t>
            </a:r>
            <a:r>
              <a:rPr lang="en-US" altLang="en-US" sz="1600" dirty="0">
                <a:latin typeface="Arial Narrow" panose="020B0606020202030204" pitchFamily="34" charset="0"/>
              </a:rPr>
              <a:t> di </a:t>
            </a:r>
            <a:r>
              <a:rPr lang="en-US" altLang="en-US" sz="1600" dirty="0" err="1">
                <a:latin typeface="Arial Narrow" panose="020B0606020202030204" pitchFamily="34" charset="0"/>
              </a:rPr>
              <a:t>dalam</a:t>
            </a:r>
            <a:r>
              <a:rPr lang="en-US" altLang="en-US" sz="1600" dirty="0">
                <a:latin typeface="Arial Narrow" panose="020B0606020202030204" pitchFamily="34" charset="0"/>
              </a:rPr>
              <a:t> </a:t>
            </a:r>
            <a:r>
              <a:rPr lang="en-US" altLang="en-US" sz="1600" dirty="0" err="1">
                <a:latin typeface="Arial Narrow" panose="020B0606020202030204" pitchFamily="34" charset="0"/>
              </a:rPr>
              <a:t>umat</a:t>
            </a:r>
            <a:r>
              <a:rPr lang="en-US" altLang="en-US" sz="1600" dirty="0">
                <a:latin typeface="Arial Narrow" panose="020B0606020202030204" pitchFamily="34" charset="0"/>
              </a:rPr>
              <a:t> Allah </a:t>
            </a:r>
            <a:r>
              <a:rPr lang="en-US" altLang="en-US" sz="1600" dirty="0" err="1">
                <a:latin typeface="Arial Narrow" panose="020B0606020202030204" pitchFamily="34" charset="0"/>
              </a:rPr>
              <a:t>setelah</a:t>
            </a:r>
            <a:r>
              <a:rPr lang="en-US" altLang="en-US" sz="1600" dirty="0">
                <a:latin typeface="Arial Narrow" panose="020B0606020202030204" pitchFamily="34" charset="0"/>
              </a:rPr>
              <a:t> </a:t>
            </a:r>
            <a:r>
              <a:rPr lang="en-US" altLang="en-US" sz="1600" dirty="0" err="1">
                <a:latin typeface="Arial Narrow" panose="020B0606020202030204" pitchFamily="34" charset="0"/>
              </a:rPr>
              <a:t>mereka</a:t>
            </a:r>
            <a:r>
              <a:rPr lang="en-US" altLang="en-US" sz="1600" dirty="0">
                <a:latin typeface="Arial Narrow" panose="020B0606020202030204" pitchFamily="34" charset="0"/>
              </a:rPr>
              <a:t> </a:t>
            </a:r>
            <a:r>
              <a:rPr lang="en-US" altLang="en-US" sz="1600" dirty="0" err="1">
                <a:latin typeface="Arial Narrow" panose="020B0606020202030204" pitchFamily="34" charset="0"/>
              </a:rPr>
              <a:t>dilahirkan</a:t>
            </a:r>
            <a:r>
              <a:rPr lang="en-US" altLang="en-US" sz="1600" dirty="0">
                <a:latin typeface="Arial Narrow" panose="020B0606020202030204" pitchFamily="34" charset="0"/>
              </a:rPr>
              <a:t>, </a:t>
            </a:r>
            <a:r>
              <a:rPr lang="en-US" altLang="en-US" sz="1600" dirty="0" err="1">
                <a:latin typeface="Arial Narrow" panose="020B0606020202030204" pitchFamily="34" charset="0"/>
              </a:rPr>
              <a:t>berlanjut</a:t>
            </a:r>
            <a:r>
              <a:rPr lang="en-US" altLang="en-US" sz="1600" dirty="0">
                <a:latin typeface="Arial Narrow" panose="020B0606020202030204" pitchFamily="34" charset="0"/>
              </a:rPr>
              <a:t> di </a:t>
            </a:r>
            <a:r>
              <a:rPr lang="en-US" altLang="en-US" sz="1600" dirty="0" err="1">
                <a:latin typeface="Arial Narrow" panose="020B0606020202030204" pitchFamily="34" charset="0"/>
              </a:rPr>
              <a:t>sepanjang</a:t>
            </a:r>
            <a:r>
              <a:rPr lang="en-US" altLang="en-US" sz="1600" dirty="0">
                <a:latin typeface="Arial Narrow" panose="020B0606020202030204" pitchFamily="34" charset="0"/>
              </a:rPr>
              <a:t> </a:t>
            </a:r>
            <a:r>
              <a:rPr lang="en-US" altLang="en-US" sz="1600" dirty="0" err="1">
                <a:latin typeface="Arial Narrow" panose="020B0606020202030204" pitchFamily="34" charset="0"/>
              </a:rPr>
              <a:t>hidup</a:t>
            </a:r>
            <a:r>
              <a:rPr lang="en-US" altLang="en-US" sz="1600" dirty="0">
                <a:latin typeface="Arial Narrow" panose="020B0606020202030204" pitchFamily="34" charset="0"/>
              </a:rPr>
              <a:t> </a:t>
            </a:r>
            <a:r>
              <a:rPr lang="en-US" altLang="en-US" sz="1600" dirty="0" err="1">
                <a:latin typeface="Arial Narrow" panose="020B0606020202030204" pitchFamily="34" charset="0"/>
              </a:rPr>
              <a:t>mereka</a:t>
            </a:r>
            <a:r>
              <a:rPr lang="en-US" altLang="en-US" sz="1600" dirty="0">
                <a:latin typeface="Arial Narrow" panose="020B0606020202030204" pitchFamily="34" charset="0"/>
              </a:rPr>
              <a:t>, </a:t>
            </a:r>
            <a:r>
              <a:rPr lang="en-US" altLang="en-US" sz="1600" dirty="0" err="1">
                <a:latin typeface="Arial Narrow" panose="020B0606020202030204" pitchFamily="34" charset="0"/>
              </a:rPr>
              <a:t>dan</a:t>
            </a:r>
            <a:r>
              <a:rPr lang="en-US" altLang="en-US" sz="1600" dirty="0">
                <a:latin typeface="Arial Narrow" panose="020B0606020202030204" pitchFamily="34" charset="0"/>
              </a:rPr>
              <a:t> </a:t>
            </a:r>
            <a:r>
              <a:rPr lang="en-US" altLang="en-US" sz="1600" dirty="0" err="1">
                <a:latin typeface="Arial Narrow" panose="020B0606020202030204" pitchFamily="34" charset="0"/>
              </a:rPr>
              <a:t>mencapai</a:t>
            </a:r>
            <a:r>
              <a:rPr lang="en-US" altLang="en-US" sz="1600" dirty="0">
                <a:latin typeface="Arial Narrow" panose="020B0606020202030204" pitchFamily="34" charset="0"/>
              </a:rPr>
              <a:t> </a:t>
            </a:r>
            <a:r>
              <a:rPr lang="en-US" altLang="en-US" sz="1600" dirty="0" err="1">
                <a:latin typeface="Arial Narrow" panose="020B0606020202030204" pitchFamily="34" charset="0"/>
              </a:rPr>
              <a:t>tujuannya</a:t>
            </a:r>
            <a:r>
              <a:rPr lang="en-US" altLang="en-US" sz="1600" dirty="0">
                <a:latin typeface="Arial Narrow" panose="020B0606020202030204" pitchFamily="34" charset="0"/>
              </a:rPr>
              <a:t> </a:t>
            </a:r>
            <a:r>
              <a:rPr lang="en-US" altLang="en-US" sz="1600" dirty="0" err="1">
                <a:latin typeface="Arial Narrow" panose="020B0606020202030204" pitchFamily="34" charset="0"/>
              </a:rPr>
              <a:t>berupa</a:t>
            </a:r>
            <a:r>
              <a:rPr lang="en-US" altLang="en-US" sz="1600" dirty="0">
                <a:latin typeface="Arial Narrow" panose="020B0606020202030204" pitchFamily="34" charset="0"/>
              </a:rPr>
              <a:t> </a:t>
            </a:r>
            <a:r>
              <a:rPr lang="en-US" altLang="en-US" sz="1600" dirty="0" err="1">
                <a:latin typeface="Arial Narrow" panose="020B0606020202030204" pitchFamily="34" charset="0"/>
              </a:rPr>
              <a:t>kemuliaan</a:t>
            </a:r>
            <a:r>
              <a:rPr lang="en-US" altLang="en-US" sz="1600" dirty="0">
                <a:latin typeface="Arial Narrow" panose="020B0606020202030204" pitchFamily="34" charset="0"/>
              </a:rPr>
              <a:t> </a:t>
            </a:r>
            <a:r>
              <a:rPr lang="en-US" altLang="en-US" sz="1600" dirty="0" err="1">
                <a:latin typeface="Arial Narrow" panose="020B0606020202030204" pitchFamily="34" charset="0"/>
              </a:rPr>
              <a:t>kekal</a:t>
            </a:r>
            <a:r>
              <a:rPr lang="en-US" altLang="en-US" sz="1600" dirty="0">
                <a:latin typeface="Arial Narrow" panose="020B0606020202030204" pitchFamily="34" charset="0"/>
              </a:rPr>
              <a:t> di </a:t>
            </a:r>
            <a:r>
              <a:rPr lang="en-US" altLang="en-US" sz="1600" dirty="0" err="1">
                <a:latin typeface="Arial Narrow" panose="020B0606020202030204" pitchFamily="34" charset="0"/>
              </a:rPr>
              <a:t>kehidupan</a:t>
            </a:r>
            <a:r>
              <a:rPr lang="en-US" altLang="en-US" sz="1600" dirty="0">
                <a:latin typeface="Arial Narrow" panose="020B0606020202030204" pitchFamily="34" charset="0"/>
              </a:rPr>
              <a:t> yang </a:t>
            </a:r>
            <a:r>
              <a:rPr lang="en-US" altLang="en-US" sz="1600" dirty="0" err="1">
                <a:latin typeface="Arial Narrow" panose="020B0606020202030204" pitchFamily="34" charset="0"/>
              </a:rPr>
              <a:t>akan</a:t>
            </a:r>
            <a:r>
              <a:rPr lang="en-US" altLang="en-US" sz="1600" dirty="0">
                <a:latin typeface="Arial Narrow" panose="020B0606020202030204" pitchFamily="34" charset="0"/>
              </a:rPr>
              <a:t> </a:t>
            </a:r>
            <a:r>
              <a:rPr lang="en-US" altLang="en-US" sz="1600" dirty="0" err="1">
                <a:latin typeface="Arial Narrow" panose="020B0606020202030204" pitchFamily="34" charset="0"/>
              </a:rPr>
              <a:t>datang</a:t>
            </a:r>
            <a:r>
              <a:rPr lang="en-US" altLang="en-US" sz="1600" dirty="0">
                <a:latin typeface="Arial Narrow" panose="020B0606020202030204" pitchFamily="34" charset="0"/>
              </a:rPr>
              <a:t>.</a:t>
            </a:r>
          </a:p>
        </p:txBody>
      </p:sp>
      <p:sp>
        <p:nvSpPr>
          <p:cNvPr id="4" name="Rectangle 2">
            <a:extLst>
              <a:ext uri="{FF2B5EF4-FFF2-40B4-BE49-F238E27FC236}">
                <a16:creationId xmlns:a16="http://schemas.microsoft.com/office/drawing/2014/main" id="{CE934A0E-6439-4912-9224-1699713B3DDF}"/>
              </a:ext>
            </a:extLst>
          </p:cNvPr>
          <p:cNvSpPr>
            <a:spLocks noGrp="1" noChangeArrowheads="1"/>
          </p:cNvSpPr>
          <p:nvPr>
            <p:ph type="title"/>
          </p:nvPr>
        </p:nvSpPr>
        <p:spPr>
          <a:xfrm>
            <a:off x="0" y="1"/>
            <a:ext cx="9144000" cy="908688"/>
          </a:xfrm>
        </p:spPr>
        <p:txBody>
          <a:bodyPr>
            <a:normAutofit/>
          </a:bodyPr>
          <a:lstStyle/>
          <a:p>
            <a:pPr>
              <a:lnSpc>
                <a:spcPct val="80000"/>
              </a:lnSpc>
            </a:pPr>
            <a:r>
              <a:rPr lang="pt-BR" sz="2400" b="1" dirty="0">
                <a:latin typeface="Arial Narrow" panose="020B0606020202030204" pitchFamily="34" charset="0"/>
              </a:rPr>
              <a:t>KESATUAN DENGAN KRISTUS</a:t>
            </a:r>
          </a:p>
        </p:txBody>
      </p:sp>
    </p:spTree>
    <p:extLst>
      <p:ext uri="{BB962C8B-B14F-4D97-AF65-F5344CB8AC3E}">
        <p14:creationId xmlns:p14="http://schemas.microsoft.com/office/powerpoint/2010/main" val="4064238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E2EAF2-57D5-4DA5-826E-93BEFA101DAC}"/>
              </a:ext>
            </a:extLst>
          </p:cNvPr>
          <p:cNvSpPr>
            <a:spLocks noGrp="1"/>
          </p:cNvSpPr>
          <p:nvPr>
            <p:ph idx="1"/>
          </p:nvPr>
        </p:nvSpPr>
        <p:spPr>
          <a:xfrm>
            <a:off x="457200" y="1135626"/>
            <a:ext cx="8229600" cy="4884174"/>
          </a:xfrm>
        </p:spPr>
        <p:txBody>
          <a:bodyPr>
            <a:noAutofit/>
          </a:bodyPr>
          <a:lstStyle/>
          <a:p>
            <a:pPr marL="236538" indent="-236538" algn="just">
              <a:spcBef>
                <a:spcPts val="600"/>
              </a:spcBef>
              <a:buFont typeface="Wingdings" panose="05000000000000000000" pitchFamily="2" charset="2"/>
              <a:buChar char="§"/>
            </a:pPr>
            <a:r>
              <a:rPr lang="en-US" altLang="en-US" sz="1800" b="1" dirty="0" err="1">
                <a:latin typeface="Arial Narrow" panose="020B0606020202030204" pitchFamily="34" charset="0"/>
              </a:rPr>
              <a:t>Akar</a:t>
            </a:r>
            <a:r>
              <a:rPr lang="en-US" altLang="en-US" sz="1800" b="1" dirty="0">
                <a:latin typeface="Arial Narrow" panose="020B0606020202030204" pitchFamily="34" charset="0"/>
              </a:rPr>
              <a:t> </a:t>
            </a:r>
            <a:r>
              <a:rPr lang="en-US" altLang="en-US" sz="1800" b="1" dirty="0" err="1">
                <a:latin typeface="Arial Narrow" panose="020B0606020202030204" pitchFamily="34" charset="0"/>
              </a:rPr>
              <a:t>Kesatuan</a:t>
            </a:r>
            <a:r>
              <a:rPr lang="en-US" altLang="en-US" sz="1800" b="1" dirty="0">
                <a:latin typeface="Arial Narrow" panose="020B0606020202030204" pitchFamily="34" charset="0"/>
              </a:rPr>
              <a:t> </a:t>
            </a:r>
            <a:r>
              <a:rPr lang="en-US" altLang="en-US" sz="1800" b="1" dirty="0" err="1">
                <a:latin typeface="Arial Narrow" panose="020B0606020202030204" pitchFamily="34" charset="0"/>
              </a:rPr>
              <a:t>dengan</a:t>
            </a:r>
            <a:r>
              <a:rPr lang="en-US" altLang="en-US" sz="1800" b="1" dirty="0">
                <a:latin typeface="Arial Narrow" panose="020B0606020202030204" pitchFamily="34" charset="0"/>
              </a:rPr>
              <a:t> </a:t>
            </a:r>
            <a:r>
              <a:rPr lang="en-US" altLang="en-US" sz="1800" b="1" dirty="0" err="1">
                <a:latin typeface="Arial Narrow" panose="020B0606020202030204" pitchFamily="34" charset="0"/>
              </a:rPr>
              <a:t>Kristus</a:t>
            </a:r>
            <a:r>
              <a:rPr lang="en-US" altLang="en-US" sz="1600" dirty="0">
                <a:latin typeface="Arial Narrow" panose="020B0606020202030204" pitchFamily="34" charset="0"/>
              </a:rPr>
              <a:t>: (1) </a:t>
            </a:r>
            <a:r>
              <a:rPr lang="en-US" altLang="en-US" sz="1600" dirty="0" err="1">
                <a:latin typeface="Arial Narrow" panose="020B0606020202030204" pitchFamily="34" charset="0"/>
              </a:rPr>
              <a:t>Kesatuan</a:t>
            </a:r>
            <a:r>
              <a:rPr lang="en-US" altLang="en-US" sz="1600" dirty="0">
                <a:latin typeface="Arial Narrow" panose="020B0606020202030204" pitchFamily="34" charset="0"/>
              </a:rPr>
              <a:t> federal </a:t>
            </a:r>
            <a:r>
              <a:rPr lang="en-US" altLang="en-US" sz="1600" dirty="0" err="1">
                <a:latin typeface="Arial Narrow" panose="020B0606020202030204" pitchFamily="34" charset="0"/>
              </a:rPr>
              <a:t>antara</a:t>
            </a:r>
            <a:r>
              <a:rPr lang="en-US" altLang="en-US" sz="1600" dirty="0">
                <a:latin typeface="Arial Narrow" panose="020B0606020202030204" pitchFamily="34" charset="0"/>
              </a:rPr>
              <a:t> </a:t>
            </a:r>
            <a:r>
              <a:rPr lang="en-US" altLang="en-US" sz="1600" dirty="0" err="1">
                <a:latin typeface="Arial Narrow" panose="020B0606020202030204" pitchFamily="34" charset="0"/>
              </a:rPr>
              <a:t>Kristus</a:t>
            </a:r>
            <a:r>
              <a:rPr lang="en-US" altLang="en-US" sz="1600" dirty="0">
                <a:latin typeface="Arial Narrow" panose="020B0606020202030204" pitchFamily="34" charset="0"/>
              </a:rPr>
              <a:t> </a:t>
            </a:r>
            <a:r>
              <a:rPr lang="en-US" altLang="en-US" sz="1600" dirty="0" err="1">
                <a:latin typeface="Arial Narrow" panose="020B0606020202030204" pitchFamily="34" charset="0"/>
              </a:rPr>
              <a:t>dengan</a:t>
            </a:r>
            <a:r>
              <a:rPr lang="en-US" altLang="en-US" sz="1600" dirty="0">
                <a:latin typeface="Arial Narrow" panose="020B0606020202030204" pitchFamily="34" charset="0"/>
              </a:rPr>
              <a:t> orang-orang yang </a:t>
            </a:r>
            <a:r>
              <a:rPr lang="en-US" altLang="en-US" sz="1600" dirty="0" err="1">
                <a:latin typeface="Arial Narrow" panose="020B0606020202030204" pitchFamily="34" charset="0"/>
              </a:rPr>
              <a:t>diberikan</a:t>
            </a:r>
            <a:r>
              <a:rPr lang="en-US" altLang="en-US" sz="1600" dirty="0">
                <a:latin typeface="Arial Narrow" panose="020B0606020202030204" pitchFamily="34" charset="0"/>
              </a:rPr>
              <a:t> </a:t>
            </a:r>
            <a:r>
              <a:rPr lang="en-US" altLang="en-US" sz="1600" dirty="0" err="1">
                <a:latin typeface="Arial Narrow" panose="020B0606020202030204" pitchFamily="34" charset="0"/>
              </a:rPr>
              <a:t>Bapa</a:t>
            </a:r>
            <a:r>
              <a:rPr lang="en-US" altLang="en-US" sz="1600" dirty="0">
                <a:latin typeface="Arial Narrow" panose="020B0606020202030204" pitchFamily="34" charset="0"/>
              </a:rPr>
              <a:t> </a:t>
            </a:r>
            <a:r>
              <a:rPr lang="en-US" altLang="en-US" sz="1600" dirty="0" err="1">
                <a:latin typeface="Arial Narrow" panose="020B0606020202030204" pitchFamily="34" charset="0"/>
              </a:rPr>
              <a:t>kepada</a:t>
            </a:r>
            <a:r>
              <a:rPr lang="en-US" altLang="en-US" sz="1600" dirty="0">
                <a:latin typeface="Arial Narrow" panose="020B0606020202030204" pitchFamily="34" charset="0"/>
              </a:rPr>
              <a:t>-Nya </a:t>
            </a:r>
            <a:r>
              <a:rPr lang="en-US" altLang="en-US" sz="1600" dirty="0" err="1">
                <a:latin typeface="Arial Narrow" panose="020B0606020202030204" pitchFamily="34" charset="0"/>
              </a:rPr>
              <a:t>dalam</a:t>
            </a:r>
            <a:r>
              <a:rPr lang="en-US" altLang="en-US" sz="1600" dirty="0">
                <a:latin typeface="Arial Narrow" panose="020B0606020202030204" pitchFamily="34" charset="0"/>
              </a:rPr>
              <a:t> </a:t>
            </a:r>
            <a:r>
              <a:rPr lang="en-US" altLang="en-US" sz="1600" dirty="0" err="1">
                <a:latin typeface="Arial Narrow" panose="020B0606020202030204" pitchFamily="34" charset="0"/>
              </a:rPr>
              <a:t>rancangan</a:t>
            </a:r>
            <a:r>
              <a:rPr lang="en-US" altLang="en-US" sz="1600" dirty="0">
                <a:latin typeface="Arial Narrow" panose="020B0606020202030204" pitchFamily="34" charset="0"/>
              </a:rPr>
              <a:t> </a:t>
            </a:r>
            <a:r>
              <a:rPr lang="en-US" altLang="en-US" sz="1600" dirty="0" err="1">
                <a:latin typeface="Arial Narrow" panose="020B0606020202030204" pitchFamily="34" charset="0"/>
              </a:rPr>
              <a:t>penebusan</a:t>
            </a:r>
            <a:r>
              <a:rPr lang="en-US" altLang="en-US" sz="1600" dirty="0">
                <a:latin typeface="Arial Narrow" panose="020B0606020202030204" pitchFamily="34" charset="0"/>
              </a:rPr>
              <a:t> (</a:t>
            </a:r>
            <a:r>
              <a:rPr lang="en-US" altLang="en-US" sz="1600" dirty="0" err="1">
                <a:latin typeface="Arial Narrow" panose="020B0606020202030204" pitchFamily="34" charset="0"/>
              </a:rPr>
              <a:t>suatu</a:t>
            </a:r>
            <a:r>
              <a:rPr lang="en-US" altLang="en-US" sz="1600" dirty="0">
                <a:latin typeface="Arial Narrow" panose="020B0606020202030204" pitchFamily="34" charset="0"/>
              </a:rPr>
              <a:t> </a:t>
            </a:r>
            <a:r>
              <a:rPr lang="en-US" altLang="en-US" sz="1600" dirty="0" err="1">
                <a:latin typeface="Arial Narrow" panose="020B0606020202030204" pitchFamily="34" charset="0"/>
              </a:rPr>
              <a:t>kesepakatan</a:t>
            </a:r>
            <a:r>
              <a:rPr lang="en-US" altLang="en-US" sz="1600" dirty="0">
                <a:latin typeface="Arial Narrow" panose="020B0606020202030204" pitchFamily="34" charset="0"/>
              </a:rPr>
              <a:t> </a:t>
            </a:r>
            <a:r>
              <a:rPr lang="en-US" altLang="en-US" sz="1600" dirty="0" err="1">
                <a:latin typeface="Arial Narrow" panose="020B0606020202030204" pitchFamily="34" charset="0"/>
              </a:rPr>
              <a:t>kekal</a:t>
            </a:r>
            <a:r>
              <a:rPr lang="en-US" altLang="en-US" sz="1600" dirty="0">
                <a:latin typeface="Arial Narrow" panose="020B0606020202030204" pitchFamily="34" charset="0"/>
              </a:rPr>
              <a:t> </a:t>
            </a:r>
            <a:r>
              <a:rPr lang="en-US" altLang="en-US" sz="1600" dirty="0" err="1">
                <a:latin typeface="Arial Narrow" panose="020B0606020202030204" pitchFamily="34" charset="0"/>
              </a:rPr>
              <a:t>antara</a:t>
            </a:r>
            <a:r>
              <a:rPr lang="en-US" altLang="en-US" sz="1600" dirty="0">
                <a:latin typeface="Arial Narrow" panose="020B0606020202030204" pitchFamily="34" charset="0"/>
              </a:rPr>
              <a:t> Allah </a:t>
            </a:r>
            <a:r>
              <a:rPr lang="en-US" altLang="en-US" sz="1600" dirty="0" err="1">
                <a:latin typeface="Arial Narrow" panose="020B0606020202030204" pitchFamily="34" charset="0"/>
              </a:rPr>
              <a:t>Bapa</a:t>
            </a:r>
            <a:r>
              <a:rPr lang="en-US" altLang="en-US" sz="1600" dirty="0">
                <a:latin typeface="Arial Narrow" panose="020B0606020202030204" pitchFamily="34" charset="0"/>
              </a:rPr>
              <a:t> </a:t>
            </a:r>
            <a:r>
              <a:rPr lang="en-US" altLang="en-US" sz="1600" dirty="0" err="1">
                <a:latin typeface="Arial Narrow" panose="020B0606020202030204" pitchFamily="34" charset="0"/>
              </a:rPr>
              <a:t>dan</a:t>
            </a:r>
            <a:r>
              <a:rPr lang="en-US" altLang="en-US" sz="1600" dirty="0">
                <a:latin typeface="Arial Narrow" panose="020B0606020202030204" pitchFamily="34" charset="0"/>
              </a:rPr>
              <a:t> Allah </a:t>
            </a:r>
            <a:r>
              <a:rPr lang="en-US" altLang="en-US" sz="1600" dirty="0" err="1">
                <a:latin typeface="Arial Narrow" panose="020B0606020202030204" pitchFamily="34" charset="0"/>
              </a:rPr>
              <a:t>Anak</a:t>
            </a:r>
            <a:r>
              <a:rPr lang="en-US" altLang="en-US" sz="1600" dirty="0">
                <a:latin typeface="Arial Narrow" panose="020B0606020202030204" pitchFamily="34" charset="0"/>
              </a:rPr>
              <a:t>). (2) </a:t>
            </a:r>
            <a:r>
              <a:rPr lang="en-US" altLang="en-US" sz="1600" dirty="0" err="1">
                <a:latin typeface="Arial Narrow" panose="020B0606020202030204" pitchFamily="34" charset="0"/>
              </a:rPr>
              <a:t>Kesatuan</a:t>
            </a:r>
            <a:r>
              <a:rPr lang="en-US" altLang="en-US" sz="1600" dirty="0">
                <a:latin typeface="Arial Narrow" panose="020B0606020202030204" pitchFamily="34" charset="0"/>
              </a:rPr>
              <a:t> </a:t>
            </a:r>
            <a:r>
              <a:rPr lang="en-US" altLang="en-US" sz="1600" dirty="0" err="1">
                <a:latin typeface="Arial Narrow" panose="020B0606020202030204" pitchFamily="34" charset="0"/>
              </a:rPr>
              <a:t>kehidupan</a:t>
            </a:r>
            <a:r>
              <a:rPr lang="en-US" altLang="en-US" sz="1600" dirty="0">
                <a:latin typeface="Arial Narrow" panose="020B0606020202030204" pitchFamily="34" charset="0"/>
              </a:rPr>
              <a:t> yang </a:t>
            </a:r>
            <a:r>
              <a:rPr lang="en-US" altLang="en-US" sz="1600" dirty="0" err="1">
                <a:latin typeface="Arial Narrow" panose="020B0606020202030204" pitchFamily="34" charset="0"/>
              </a:rPr>
              <a:t>secara</a:t>
            </a:r>
            <a:r>
              <a:rPr lang="en-US" altLang="en-US" sz="1600" dirty="0">
                <a:latin typeface="Arial Narrow" panose="020B0606020202030204" pitchFamily="34" charset="0"/>
              </a:rPr>
              <a:t> ideal </a:t>
            </a:r>
            <a:r>
              <a:rPr lang="en-US" altLang="en-US" sz="1600" dirty="0" err="1">
                <a:latin typeface="Arial Narrow" panose="020B0606020202030204" pitchFamily="34" charset="0"/>
              </a:rPr>
              <a:t>dibentuk</a:t>
            </a:r>
            <a:r>
              <a:rPr lang="en-US" altLang="en-US" sz="1600" dirty="0">
                <a:latin typeface="Arial Narrow" panose="020B0606020202030204" pitchFamily="34" charset="0"/>
              </a:rPr>
              <a:t> di </a:t>
            </a:r>
            <a:r>
              <a:rPr lang="en-US" altLang="en-US" sz="1600" dirty="0" err="1">
                <a:latin typeface="Arial Narrow" panose="020B0606020202030204" pitchFamily="34" charset="0"/>
              </a:rPr>
              <a:t>dalam</a:t>
            </a:r>
            <a:r>
              <a:rPr lang="en-US" altLang="en-US" sz="1600" dirty="0">
                <a:latin typeface="Arial Narrow" panose="020B0606020202030204" pitchFamily="34" charset="0"/>
              </a:rPr>
              <a:t> </a:t>
            </a:r>
            <a:r>
              <a:rPr lang="en-US" altLang="en-US" sz="1600" dirty="0" err="1">
                <a:latin typeface="Arial Narrow" panose="020B0606020202030204" pitchFamily="34" charset="0"/>
              </a:rPr>
              <a:t>rancangan</a:t>
            </a:r>
            <a:r>
              <a:rPr lang="en-US" altLang="en-US" sz="1600" dirty="0">
                <a:latin typeface="Arial Narrow" panose="020B0606020202030204" pitchFamily="34" charset="0"/>
              </a:rPr>
              <a:t> </a:t>
            </a:r>
            <a:r>
              <a:rPr lang="en-US" altLang="en-US" sz="1600" dirty="0" err="1">
                <a:latin typeface="Arial Narrow" panose="020B0606020202030204" pitchFamily="34" charset="0"/>
              </a:rPr>
              <a:t>penebusan</a:t>
            </a:r>
            <a:r>
              <a:rPr lang="en-US" altLang="en-US" sz="1600" dirty="0">
                <a:latin typeface="Arial Narrow" panose="020B0606020202030204" pitchFamily="34" charset="0"/>
              </a:rPr>
              <a:t>. (3) </a:t>
            </a:r>
            <a:r>
              <a:rPr lang="en-US" altLang="en-US" sz="1600" dirty="0" err="1">
                <a:latin typeface="Arial Narrow" panose="020B0606020202030204" pitchFamily="34" charset="0"/>
              </a:rPr>
              <a:t>Kesatuan</a:t>
            </a:r>
            <a:r>
              <a:rPr lang="en-US" altLang="en-US" sz="1600" dirty="0">
                <a:latin typeface="Arial Narrow" panose="020B0606020202030204" pitchFamily="34" charset="0"/>
              </a:rPr>
              <a:t> </a:t>
            </a:r>
            <a:r>
              <a:rPr lang="en-US" altLang="en-US" sz="1600" dirty="0" err="1">
                <a:latin typeface="Arial Narrow" panose="020B0606020202030204" pitchFamily="34" charset="0"/>
              </a:rPr>
              <a:t>kehidupan</a:t>
            </a:r>
            <a:r>
              <a:rPr lang="en-US" altLang="en-US" sz="1600" dirty="0">
                <a:latin typeface="Arial Narrow" panose="020B0606020202030204" pitchFamily="34" charset="0"/>
              </a:rPr>
              <a:t> yang </a:t>
            </a:r>
            <a:r>
              <a:rPr lang="en-US" altLang="en-US" sz="1600" dirty="0" err="1">
                <a:latin typeface="Arial Narrow" panose="020B0606020202030204" pitchFamily="34" charset="0"/>
              </a:rPr>
              <a:t>secara</a:t>
            </a:r>
            <a:r>
              <a:rPr lang="en-US" altLang="en-US" sz="1600" dirty="0">
                <a:latin typeface="Arial Narrow" panose="020B0606020202030204" pitchFamily="34" charset="0"/>
              </a:rPr>
              <a:t> </a:t>
            </a:r>
            <a:r>
              <a:rPr lang="en-US" altLang="en-US" sz="1600" dirty="0" err="1">
                <a:latin typeface="Arial Narrow" panose="020B0606020202030204" pitchFamily="34" charset="0"/>
              </a:rPr>
              <a:t>obyektif</a:t>
            </a:r>
            <a:r>
              <a:rPr lang="en-US" altLang="en-US" sz="1600" dirty="0">
                <a:latin typeface="Arial Narrow" panose="020B0606020202030204" pitchFamily="34" charset="0"/>
              </a:rPr>
              <a:t> di </a:t>
            </a:r>
            <a:r>
              <a:rPr lang="en-US" altLang="en-US" sz="1600" dirty="0" err="1">
                <a:latin typeface="Arial Narrow" panose="020B0606020202030204" pitchFamily="34" charset="0"/>
              </a:rPr>
              <a:t>realisasikan</a:t>
            </a:r>
            <a:r>
              <a:rPr lang="en-US" altLang="en-US" sz="1600" dirty="0">
                <a:latin typeface="Arial Narrow" panose="020B0606020202030204" pitchFamily="34" charset="0"/>
              </a:rPr>
              <a:t> di </a:t>
            </a:r>
            <a:r>
              <a:rPr lang="en-US" altLang="en-US" sz="1600" dirty="0" err="1">
                <a:latin typeface="Arial Narrow" panose="020B0606020202030204" pitchFamily="34" charset="0"/>
              </a:rPr>
              <a:t>dalam</a:t>
            </a:r>
            <a:r>
              <a:rPr lang="en-US" altLang="en-US" sz="1600" dirty="0">
                <a:latin typeface="Arial Narrow" panose="020B0606020202030204" pitchFamily="34" charset="0"/>
              </a:rPr>
              <a:t> </a:t>
            </a:r>
            <a:r>
              <a:rPr lang="en-US" altLang="en-US" sz="1600" dirty="0" err="1">
                <a:latin typeface="Arial Narrow" panose="020B0606020202030204" pitchFamily="34" charset="0"/>
              </a:rPr>
              <a:t>Kristus</a:t>
            </a:r>
            <a:r>
              <a:rPr lang="en-US" altLang="en-US" sz="1600" dirty="0">
                <a:latin typeface="Arial Narrow" panose="020B0606020202030204" pitchFamily="34" charset="0"/>
              </a:rPr>
              <a:t>. (4) </a:t>
            </a:r>
            <a:r>
              <a:rPr lang="en-US" altLang="en-US" sz="1600" dirty="0" err="1">
                <a:latin typeface="Arial Narrow" panose="020B0606020202030204" pitchFamily="34" charset="0"/>
              </a:rPr>
              <a:t>Kesatuan</a:t>
            </a:r>
            <a:r>
              <a:rPr lang="en-US" altLang="en-US" sz="1600" dirty="0">
                <a:latin typeface="Arial Narrow" panose="020B0606020202030204" pitchFamily="34" charset="0"/>
              </a:rPr>
              <a:t> </a:t>
            </a:r>
            <a:r>
              <a:rPr lang="en-US" altLang="en-US" sz="1600" dirty="0" err="1">
                <a:latin typeface="Arial Narrow" panose="020B0606020202030204" pitchFamily="34" charset="0"/>
              </a:rPr>
              <a:t>kehidupan</a:t>
            </a:r>
            <a:r>
              <a:rPr lang="en-US" altLang="en-US" sz="1600" dirty="0">
                <a:latin typeface="Arial Narrow" panose="020B0606020202030204" pitchFamily="34" charset="0"/>
              </a:rPr>
              <a:t> yang </a:t>
            </a:r>
            <a:r>
              <a:rPr lang="en-US" altLang="en-US" sz="1600" dirty="0" err="1">
                <a:latin typeface="Arial Narrow" panose="020B0606020202030204" pitchFamily="34" charset="0"/>
              </a:rPr>
              <a:t>secara</a:t>
            </a:r>
            <a:r>
              <a:rPr lang="en-US" altLang="en-US" sz="1600" dirty="0">
                <a:latin typeface="Arial Narrow" panose="020B0606020202030204" pitchFamily="34" charset="0"/>
              </a:rPr>
              <a:t> </a:t>
            </a:r>
            <a:r>
              <a:rPr lang="en-US" altLang="en-US" sz="1600" dirty="0" err="1">
                <a:latin typeface="Arial Narrow" panose="020B0606020202030204" pitchFamily="34" charset="0"/>
              </a:rPr>
              <a:t>subyektif</a:t>
            </a:r>
            <a:r>
              <a:rPr lang="en-US" altLang="en-US" sz="1600" dirty="0">
                <a:latin typeface="Arial Narrow" panose="020B0606020202030204" pitchFamily="34" charset="0"/>
              </a:rPr>
              <a:t> </a:t>
            </a:r>
            <a:r>
              <a:rPr lang="en-US" altLang="en-US" sz="1600" dirty="0" err="1">
                <a:latin typeface="Arial Narrow" panose="020B0606020202030204" pitchFamily="34" charset="0"/>
              </a:rPr>
              <a:t>direalisasikan</a:t>
            </a:r>
            <a:r>
              <a:rPr lang="en-US" altLang="en-US" sz="1600" dirty="0">
                <a:latin typeface="Arial Narrow" panose="020B0606020202030204" pitchFamily="34" charset="0"/>
              </a:rPr>
              <a:t> </a:t>
            </a:r>
            <a:r>
              <a:rPr lang="en-US" altLang="en-US" sz="1600" dirty="0" err="1">
                <a:latin typeface="Arial Narrow" panose="020B0606020202030204" pitchFamily="34" charset="0"/>
              </a:rPr>
              <a:t>melalui</a:t>
            </a:r>
            <a:r>
              <a:rPr lang="en-US" altLang="en-US" sz="1600" dirty="0">
                <a:latin typeface="Arial Narrow" panose="020B0606020202030204" pitchFamily="34" charset="0"/>
              </a:rPr>
              <a:t> </a:t>
            </a:r>
            <a:r>
              <a:rPr lang="en-US" altLang="en-US" sz="1600" dirty="0" err="1">
                <a:latin typeface="Arial Narrow" panose="020B0606020202030204" pitchFamily="34" charset="0"/>
              </a:rPr>
              <a:t>karya</a:t>
            </a:r>
            <a:r>
              <a:rPr lang="en-US" altLang="en-US" sz="1600" dirty="0">
                <a:latin typeface="Arial Narrow" panose="020B0606020202030204" pitchFamily="34" charset="0"/>
              </a:rPr>
              <a:t> </a:t>
            </a:r>
            <a:r>
              <a:rPr lang="en-US" altLang="en-US" sz="1600" dirty="0" err="1">
                <a:latin typeface="Arial Narrow" panose="020B0606020202030204" pitchFamily="34" charset="0"/>
              </a:rPr>
              <a:t>Roh</a:t>
            </a:r>
            <a:r>
              <a:rPr lang="en-US" altLang="en-US" sz="1600" dirty="0">
                <a:latin typeface="Arial Narrow" panose="020B0606020202030204" pitchFamily="34" charset="0"/>
              </a:rPr>
              <a:t> Kudus.</a:t>
            </a:r>
          </a:p>
          <a:p>
            <a:pPr marL="236538" indent="-236538" algn="just">
              <a:spcBef>
                <a:spcPts val="600"/>
              </a:spcBef>
              <a:buFont typeface="Wingdings" panose="05000000000000000000" pitchFamily="2" charset="2"/>
              <a:buChar char="§"/>
            </a:pPr>
            <a:r>
              <a:rPr lang="en-US" altLang="en-US" sz="1800" b="1" dirty="0" err="1">
                <a:latin typeface="Arial Narrow" panose="020B0606020202030204" pitchFamily="34" charset="0"/>
              </a:rPr>
              <a:t>Prinsip</a:t>
            </a:r>
            <a:r>
              <a:rPr lang="en-US" altLang="en-US" sz="1800" b="1" dirty="0">
                <a:latin typeface="Arial Narrow" panose="020B0606020202030204" pitchFamily="34" charset="0"/>
              </a:rPr>
              <a:t> </a:t>
            </a:r>
            <a:r>
              <a:rPr lang="en-US" altLang="en-US" sz="1800" b="1" dirty="0" err="1">
                <a:latin typeface="Arial Narrow" panose="020B0606020202030204" pitchFamily="34" charset="0"/>
              </a:rPr>
              <a:t>Kesatuan</a:t>
            </a:r>
            <a:r>
              <a:rPr lang="en-US" altLang="en-US" sz="1800" b="1" dirty="0">
                <a:latin typeface="Arial Narrow" panose="020B0606020202030204" pitchFamily="34" charset="0"/>
              </a:rPr>
              <a:t> </a:t>
            </a:r>
            <a:r>
              <a:rPr lang="en-US" altLang="en-US" sz="1800" b="1" dirty="0" err="1">
                <a:latin typeface="Arial Narrow" panose="020B0606020202030204" pitchFamily="34" charset="0"/>
              </a:rPr>
              <a:t>dengan</a:t>
            </a:r>
            <a:r>
              <a:rPr lang="en-US" altLang="en-US" sz="1800" b="1" dirty="0">
                <a:latin typeface="Arial Narrow" panose="020B0606020202030204" pitchFamily="34" charset="0"/>
              </a:rPr>
              <a:t> </a:t>
            </a:r>
            <a:r>
              <a:rPr lang="en-US" altLang="en-US" sz="1800" b="1" dirty="0" err="1">
                <a:latin typeface="Arial Narrow" panose="020B0606020202030204" pitchFamily="34" charset="0"/>
              </a:rPr>
              <a:t>Kristus</a:t>
            </a:r>
            <a:r>
              <a:rPr lang="en-US" altLang="en-US" sz="1600" dirty="0">
                <a:latin typeface="Arial Narrow" panose="020B0606020202030204" pitchFamily="34" charset="0"/>
              </a:rPr>
              <a:t>: (1) </a:t>
            </a:r>
            <a:r>
              <a:rPr lang="en-US" altLang="en-US" sz="1600" dirty="0" err="1">
                <a:latin typeface="Arial Narrow" panose="020B0606020202030204" pitchFamily="34" charset="0"/>
              </a:rPr>
              <a:t>Kesatuan</a:t>
            </a:r>
            <a:r>
              <a:rPr lang="en-US" altLang="en-US" sz="1600" dirty="0">
                <a:latin typeface="Arial Narrow" panose="020B0606020202030204" pitchFamily="34" charset="0"/>
              </a:rPr>
              <a:t> </a:t>
            </a:r>
            <a:r>
              <a:rPr lang="en-US" altLang="en-US" sz="1600" dirty="0" err="1">
                <a:latin typeface="Arial Narrow" panose="020B0606020202030204" pitchFamily="34" charset="0"/>
              </a:rPr>
              <a:t>dengan</a:t>
            </a:r>
            <a:r>
              <a:rPr lang="en-US" altLang="en-US" sz="1600" dirty="0">
                <a:latin typeface="Arial Narrow" panose="020B0606020202030204" pitchFamily="34" charset="0"/>
              </a:rPr>
              <a:t> </a:t>
            </a:r>
            <a:r>
              <a:rPr lang="en-US" altLang="en-US" sz="1600" dirty="0" err="1">
                <a:latin typeface="Arial Narrow" panose="020B0606020202030204" pitchFamily="34" charset="0"/>
              </a:rPr>
              <a:t>Kristus</a:t>
            </a:r>
            <a:r>
              <a:rPr lang="en-US" altLang="en-US" sz="1600" dirty="0">
                <a:latin typeface="Arial Narrow" panose="020B0606020202030204" pitchFamily="34" charset="0"/>
              </a:rPr>
              <a:t> </a:t>
            </a:r>
            <a:r>
              <a:rPr lang="en-US" altLang="en-US" sz="1600" dirty="0" err="1">
                <a:latin typeface="Arial Narrow" panose="020B0606020202030204" pitchFamily="34" charset="0"/>
              </a:rPr>
              <a:t>memiliki</a:t>
            </a:r>
            <a:r>
              <a:rPr lang="en-US" altLang="en-US" sz="1600" dirty="0">
                <a:latin typeface="Arial Narrow" panose="020B0606020202030204" pitchFamily="34" charset="0"/>
              </a:rPr>
              <a:t> </a:t>
            </a:r>
            <a:r>
              <a:rPr lang="en-US" altLang="en-US" sz="1600" dirty="0" err="1">
                <a:latin typeface="Arial Narrow" panose="020B0606020202030204" pitchFamily="34" charset="0"/>
              </a:rPr>
              <a:t>akarnya</a:t>
            </a:r>
            <a:r>
              <a:rPr lang="en-US" altLang="en-US" sz="1600" dirty="0">
                <a:latin typeface="Arial Narrow" panose="020B0606020202030204" pitchFamily="34" charset="0"/>
              </a:rPr>
              <a:t> di </a:t>
            </a:r>
            <a:r>
              <a:rPr lang="en-US" altLang="en-US" sz="1600" dirty="0" err="1">
                <a:latin typeface="Arial Narrow" panose="020B0606020202030204" pitchFamily="34" charset="0"/>
              </a:rPr>
              <a:t>dalam</a:t>
            </a:r>
            <a:r>
              <a:rPr lang="en-US" altLang="en-US" sz="1600" dirty="0">
                <a:latin typeface="Arial Narrow" panose="020B0606020202030204" pitchFamily="34" charset="0"/>
              </a:rPr>
              <a:t> </a:t>
            </a:r>
            <a:r>
              <a:rPr lang="en-US" altLang="en-US" sz="1600" dirty="0" err="1">
                <a:latin typeface="Arial Narrow" panose="020B0606020202030204" pitchFamily="34" charset="0"/>
              </a:rPr>
              <a:t>pilihan</a:t>
            </a:r>
            <a:r>
              <a:rPr lang="en-US" altLang="en-US" sz="1600" dirty="0">
                <a:latin typeface="Arial Narrow" panose="020B0606020202030204" pitchFamily="34" charset="0"/>
              </a:rPr>
              <a:t> </a:t>
            </a:r>
            <a:r>
              <a:rPr lang="en-US" altLang="en-US" sz="1600" dirty="0" err="1">
                <a:latin typeface="Arial Narrow" panose="020B0606020202030204" pitchFamily="34" charset="0"/>
              </a:rPr>
              <a:t>ilahi</a:t>
            </a:r>
            <a:r>
              <a:rPr lang="en-US" altLang="en-US" sz="1600" dirty="0">
                <a:latin typeface="Arial Narrow" panose="020B0606020202030204" pitchFamily="34" charset="0"/>
              </a:rPr>
              <a:t> (Ef.1:3-4); (2) </a:t>
            </a:r>
            <a:r>
              <a:rPr lang="en-US" altLang="en-US" sz="1600" dirty="0" err="1">
                <a:latin typeface="Arial Narrow" panose="020B0606020202030204" pitchFamily="34" charset="0"/>
              </a:rPr>
              <a:t>Kesatuan</a:t>
            </a:r>
            <a:r>
              <a:rPr lang="en-US" altLang="en-US" sz="1600" dirty="0">
                <a:latin typeface="Arial Narrow" panose="020B0606020202030204" pitchFamily="34" charset="0"/>
              </a:rPr>
              <a:t> </a:t>
            </a:r>
            <a:r>
              <a:rPr lang="en-US" altLang="en-US" sz="1600" dirty="0" err="1">
                <a:latin typeface="Arial Narrow" panose="020B0606020202030204" pitchFamily="34" charset="0"/>
              </a:rPr>
              <a:t>dengan</a:t>
            </a:r>
            <a:r>
              <a:rPr lang="en-US" altLang="en-US" sz="1600" dirty="0">
                <a:latin typeface="Arial Narrow" panose="020B0606020202030204" pitchFamily="34" charset="0"/>
              </a:rPr>
              <a:t> </a:t>
            </a:r>
            <a:r>
              <a:rPr lang="en-US" altLang="en-US" sz="1600" dirty="0" err="1">
                <a:latin typeface="Arial Narrow" panose="020B0606020202030204" pitchFamily="34" charset="0"/>
              </a:rPr>
              <a:t>Kristus</a:t>
            </a:r>
            <a:r>
              <a:rPr lang="en-US" altLang="en-US" sz="1600" dirty="0">
                <a:latin typeface="Arial Narrow" panose="020B0606020202030204" pitchFamily="34" charset="0"/>
              </a:rPr>
              <a:t> </a:t>
            </a:r>
            <a:r>
              <a:rPr lang="en-US" altLang="en-US" sz="1600" dirty="0" err="1">
                <a:latin typeface="Arial Narrow" panose="020B0606020202030204" pitchFamily="34" charset="0"/>
              </a:rPr>
              <a:t>haruslah</a:t>
            </a:r>
            <a:r>
              <a:rPr lang="en-US" altLang="en-US" sz="1600" dirty="0">
                <a:latin typeface="Arial Narrow" panose="020B0606020202030204" pitchFamily="34" charset="0"/>
              </a:rPr>
              <a:t> </a:t>
            </a:r>
            <a:r>
              <a:rPr lang="en-US" altLang="en-US" sz="1600" dirty="0" err="1">
                <a:latin typeface="Arial Narrow" panose="020B0606020202030204" pitchFamily="34" charset="0"/>
              </a:rPr>
              <a:t>dimulai</a:t>
            </a:r>
            <a:r>
              <a:rPr lang="en-US" altLang="en-US" sz="1600" dirty="0">
                <a:latin typeface="Arial Narrow" panose="020B0606020202030204" pitchFamily="34" charset="0"/>
              </a:rPr>
              <a:t> </a:t>
            </a:r>
            <a:r>
              <a:rPr lang="en-US" altLang="en-US" sz="1600" dirty="0" err="1">
                <a:latin typeface="Arial Narrow" panose="020B0606020202030204" pitchFamily="34" charset="0"/>
              </a:rPr>
              <a:t>dengan</a:t>
            </a:r>
            <a:r>
              <a:rPr lang="en-US" altLang="en-US" sz="1600" dirty="0">
                <a:latin typeface="Arial Narrow" panose="020B0606020202030204" pitchFamily="34" charset="0"/>
              </a:rPr>
              <a:t> </a:t>
            </a:r>
            <a:r>
              <a:rPr lang="en-US" altLang="en-US" sz="1600" dirty="0" err="1">
                <a:latin typeface="Arial Narrow" panose="020B0606020202030204" pitchFamily="34" charset="0"/>
              </a:rPr>
              <a:t>keputusan</a:t>
            </a:r>
            <a:r>
              <a:rPr lang="en-US" altLang="en-US" sz="1600" dirty="0">
                <a:latin typeface="Arial Narrow" panose="020B0606020202030204" pitchFamily="34" charset="0"/>
              </a:rPr>
              <a:t> </a:t>
            </a:r>
            <a:r>
              <a:rPr lang="en-US" altLang="en-US" sz="1600" dirty="0" err="1">
                <a:latin typeface="Arial Narrow" panose="020B0606020202030204" pitchFamily="34" charset="0"/>
              </a:rPr>
              <a:t>anugerah</a:t>
            </a:r>
            <a:r>
              <a:rPr lang="en-US" altLang="en-US" sz="1600" dirty="0">
                <a:latin typeface="Arial Narrow" panose="020B0606020202030204" pitchFamily="34" charset="0"/>
              </a:rPr>
              <a:t> Allah, yang </a:t>
            </a:r>
            <a:r>
              <a:rPr lang="en-US" altLang="en-US" sz="1600" dirty="0" err="1">
                <a:latin typeface="Arial Narrow" panose="020B0606020202030204" pitchFamily="34" charset="0"/>
              </a:rPr>
              <a:t>dibuat</a:t>
            </a:r>
            <a:r>
              <a:rPr lang="en-US" altLang="en-US" sz="1600" dirty="0">
                <a:latin typeface="Arial Narrow" panose="020B0606020202030204" pitchFamily="34" charset="0"/>
              </a:rPr>
              <a:t>-Nya </a:t>
            </a:r>
            <a:r>
              <a:rPr lang="en-US" altLang="en-US" sz="1600" dirty="0" err="1">
                <a:latin typeface="Arial Narrow" panose="020B0606020202030204" pitchFamily="34" charset="0"/>
              </a:rPr>
              <a:t>sebelum</a:t>
            </a:r>
            <a:r>
              <a:rPr lang="en-US" altLang="en-US" sz="1600" dirty="0">
                <a:latin typeface="Arial Narrow" panose="020B0606020202030204" pitchFamily="34" charset="0"/>
              </a:rPr>
              <a:t> </a:t>
            </a:r>
            <a:r>
              <a:rPr lang="en-US" altLang="en-US" sz="1600" dirty="0" err="1">
                <a:latin typeface="Arial Narrow" panose="020B0606020202030204" pitchFamily="34" charset="0"/>
              </a:rPr>
              <a:t>penciptaan</a:t>
            </a:r>
            <a:r>
              <a:rPr lang="en-US" altLang="en-US" sz="1600" dirty="0">
                <a:latin typeface="Arial Narrow" panose="020B0606020202030204" pitchFamily="34" charset="0"/>
              </a:rPr>
              <a:t> dunia, </a:t>
            </a:r>
            <a:r>
              <a:rPr lang="en-US" altLang="en-US" sz="1600" dirty="0" err="1">
                <a:latin typeface="Arial Narrow" panose="020B0606020202030204" pitchFamily="34" charset="0"/>
              </a:rPr>
              <a:t>untuk</a:t>
            </a:r>
            <a:r>
              <a:rPr lang="en-US" altLang="en-US" sz="1600" dirty="0">
                <a:latin typeface="Arial Narrow" panose="020B0606020202030204" pitchFamily="34" charset="0"/>
              </a:rPr>
              <a:t> </a:t>
            </a:r>
            <a:r>
              <a:rPr lang="en-US" altLang="en-US" sz="1600" dirty="0" err="1">
                <a:latin typeface="Arial Narrow" panose="020B0606020202030204" pitchFamily="34" charset="0"/>
              </a:rPr>
              <a:t>menyelamatkan</a:t>
            </a:r>
            <a:r>
              <a:rPr lang="en-US" altLang="en-US" sz="1600" dirty="0">
                <a:latin typeface="Arial Narrow" panose="020B0606020202030204" pitchFamily="34" charset="0"/>
              </a:rPr>
              <a:t> </a:t>
            </a:r>
            <a:r>
              <a:rPr lang="en-US" altLang="en-US" sz="1600" dirty="0" err="1">
                <a:latin typeface="Arial Narrow" panose="020B0606020202030204" pitchFamily="34" charset="0"/>
              </a:rPr>
              <a:t>umat</a:t>
            </a:r>
            <a:r>
              <a:rPr lang="en-US" altLang="en-US" sz="1600" dirty="0">
                <a:latin typeface="Arial Narrow" panose="020B0606020202030204" pitchFamily="34" charset="0"/>
              </a:rPr>
              <a:t>-Nya di </a:t>
            </a:r>
            <a:r>
              <a:rPr lang="en-US" altLang="en-US" sz="1600" dirty="0" err="1">
                <a:latin typeface="Arial Narrow" panose="020B0606020202030204" pitchFamily="34" charset="0"/>
              </a:rPr>
              <a:t>dalam</a:t>
            </a:r>
            <a:r>
              <a:rPr lang="en-US" altLang="en-US" sz="1600" dirty="0">
                <a:latin typeface="Arial Narrow" panose="020B0606020202030204" pitchFamily="34" charset="0"/>
              </a:rPr>
              <a:t> </a:t>
            </a:r>
            <a:r>
              <a:rPr lang="en-US" altLang="en-US" sz="1600" dirty="0" err="1">
                <a:latin typeface="Arial Narrow" panose="020B0606020202030204" pitchFamily="34" charset="0"/>
              </a:rPr>
              <a:t>Kristus</a:t>
            </a:r>
            <a:r>
              <a:rPr lang="en-US" altLang="en-US" sz="1600" dirty="0">
                <a:latin typeface="Arial Narrow" panose="020B0606020202030204" pitchFamily="34" charset="0"/>
              </a:rPr>
              <a:t> (Yoh.17:24; 1Ptr.1:20); (3) Allah </a:t>
            </a:r>
            <a:r>
              <a:rPr lang="en-US" altLang="en-US" sz="1600" dirty="0" err="1">
                <a:latin typeface="Arial Narrow" panose="020B0606020202030204" pitchFamily="34" charset="0"/>
              </a:rPr>
              <a:t>memilih</a:t>
            </a:r>
            <a:r>
              <a:rPr lang="en-US" altLang="en-US" sz="1600" dirty="0">
                <a:latin typeface="Arial Narrow" panose="020B0606020202030204" pitchFamily="34" charset="0"/>
              </a:rPr>
              <a:t> </a:t>
            </a:r>
            <a:r>
              <a:rPr lang="en-US" altLang="en-US" sz="1600" dirty="0" err="1">
                <a:latin typeface="Arial Narrow" panose="020B0606020202030204" pitchFamily="34" charset="0"/>
              </a:rPr>
              <a:t>kita</a:t>
            </a:r>
            <a:r>
              <a:rPr lang="en-US" altLang="en-US" sz="1600" dirty="0">
                <a:latin typeface="Arial Narrow" panose="020B0606020202030204" pitchFamily="34" charset="0"/>
              </a:rPr>
              <a:t> "</a:t>
            </a:r>
            <a:r>
              <a:rPr lang="en-US" altLang="en-US" sz="1600" dirty="0" err="1">
                <a:latin typeface="Arial Narrow" panose="020B0606020202030204" pitchFamily="34" charset="0"/>
              </a:rPr>
              <a:t>untuk</a:t>
            </a:r>
            <a:r>
              <a:rPr lang="en-US" altLang="en-US" sz="1600" dirty="0">
                <a:latin typeface="Arial Narrow" panose="020B0606020202030204" pitchFamily="34" charset="0"/>
              </a:rPr>
              <a:t> </a:t>
            </a:r>
            <a:r>
              <a:rPr lang="en-US" altLang="en-US" sz="1600" dirty="0" err="1">
                <a:latin typeface="Arial Narrow" panose="020B0606020202030204" pitchFamily="34" charset="0"/>
              </a:rPr>
              <a:t>menjadi</a:t>
            </a:r>
            <a:r>
              <a:rPr lang="en-US" altLang="en-US" sz="1600" dirty="0">
                <a:latin typeface="Arial Narrow" panose="020B0606020202030204" pitchFamily="34" charset="0"/>
              </a:rPr>
              <a:t> kudus </a:t>
            </a:r>
            <a:r>
              <a:rPr lang="en-US" altLang="en-US" sz="1600" dirty="0" err="1">
                <a:latin typeface="Arial Narrow" panose="020B0606020202030204" pitchFamily="34" charset="0"/>
              </a:rPr>
              <a:t>dan</a:t>
            </a:r>
            <a:r>
              <a:rPr lang="en-US" altLang="en-US" sz="1600" dirty="0">
                <a:latin typeface="Arial Narrow" panose="020B0606020202030204" pitchFamily="34" charset="0"/>
              </a:rPr>
              <a:t> </a:t>
            </a:r>
            <a:r>
              <a:rPr lang="en-US" altLang="en-US" sz="1600" dirty="0" err="1">
                <a:latin typeface="Arial Narrow" panose="020B0606020202030204" pitchFamily="34" charset="0"/>
              </a:rPr>
              <a:t>tidak</a:t>
            </a:r>
            <a:r>
              <a:rPr lang="en-US" altLang="en-US" sz="1600" dirty="0">
                <a:latin typeface="Arial Narrow" panose="020B0606020202030204" pitchFamily="34" charset="0"/>
              </a:rPr>
              <a:t> </a:t>
            </a:r>
            <a:r>
              <a:rPr lang="en-US" altLang="en-US" sz="1600" dirty="0" err="1">
                <a:latin typeface="Arial Narrow" panose="020B0606020202030204" pitchFamily="34" charset="0"/>
              </a:rPr>
              <a:t>bercela</a:t>
            </a:r>
            <a:r>
              <a:rPr lang="en-US" altLang="en-US" sz="1600" dirty="0">
                <a:latin typeface="Arial Narrow" panose="020B0606020202030204" pitchFamily="34" charset="0"/>
              </a:rPr>
              <a:t> di </a:t>
            </a:r>
            <a:r>
              <a:rPr lang="en-US" altLang="en-US" sz="1600" dirty="0" err="1">
                <a:latin typeface="Arial Narrow" panose="020B0606020202030204" pitchFamily="34" charset="0"/>
              </a:rPr>
              <a:t>hadapan</a:t>
            </a:r>
            <a:r>
              <a:rPr lang="en-US" altLang="en-US" sz="1600" dirty="0">
                <a:latin typeface="Arial Narrow" panose="020B0606020202030204" pitchFamily="34" charset="0"/>
              </a:rPr>
              <a:t>-Nya.“ Calvin </a:t>
            </a:r>
            <a:r>
              <a:rPr lang="en-US" altLang="en-US" sz="1600" dirty="0" err="1">
                <a:latin typeface="Arial Narrow" panose="020B0606020202030204" pitchFamily="34" charset="0"/>
              </a:rPr>
              <a:t>mengatakan</a:t>
            </a:r>
            <a:r>
              <a:rPr lang="en-US" altLang="en-US" sz="1600" dirty="0">
                <a:latin typeface="Arial Narrow" panose="020B0606020202030204" pitchFamily="34" charset="0"/>
              </a:rPr>
              <a:t>, "</a:t>
            </a:r>
            <a:r>
              <a:rPr lang="en-US" altLang="en-US" sz="1600" dirty="0" err="1">
                <a:latin typeface="Arial Narrow" panose="020B0606020202030204" pitchFamily="34" charset="0"/>
              </a:rPr>
              <a:t>Jika</a:t>
            </a:r>
            <a:r>
              <a:rPr lang="en-US" altLang="en-US" sz="1600" dirty="0">
                <a:latin typeface="Arial Narrow" panose="020B0606020202030204" pitchFamily="34" charset="0"/>
              </a:rPr>
              <a:t> </a:t>
            </a:r>
            <a:r>
              <a:rPr lang="en-US" altLang="en-US" sz="1600" dirty="0" err="1">
                <a:latin typeface="Arial Narrow" panose="020B0606020202030204" pitchFamily="34" charset="0"/>
              </a:rPr>
              <a:t>Dia</a:t>
            </a:r>
            <a:r>
              <a:rPr lang="en-US" altLang="en-US" sz="1600" dirty="0">
                <a:latin typeface="Arial Narrow" panose="020B0606020202030204" pitchFamily="34" charset="0"/>
              </a:rPr>
              <a:t> [Allah] </a:t>
            </a:r>
            <a:r>
              <a:rPr lang="en-US" altLang="en-US" sz="1600" dirty="0" err="1">
                <a:latin typeface="Arial Narrow" panose="020B0606020202030204" pitchFamily="34" charset="0"/>
              </a:rPr>
              <a:t>memilih</a:t>
            </a:r>
            <a:r>
              <a:rPr lang="en-US" altLang="en-US" sz="1600" dirty="0">
                <a:latin typeface="Arial Narrow" panose="020B0606020202030204" pitchFamily="34" charset="0"/>
              </a:rPr>
              <a:t> </a:t>
            </a:r>
            <a:r>
              <a:rPr lang="en-US" altLang="en-US" sz="1600" dirty="0" err="1">
                <a:latin typeface="Arial Narrow" panose="020B0606020202030204" pitchFamily="34" charset="0"/>
              </a:rPr>
              <a:t>kita</a:t>
            </a:r>
            <a:r>
              <a:rPr lang="en-US" altLang="en-US" sz="1600" dirty="0">
                <a:latin typeface="Arial Narrow" panose="020B0606020202030204" pitchFamily="34" charset="0"/>
              </a:rPr>
              <a:t> agar </a:t>
            </a:r>
            <a:r>
              <a:rPr lang="en-US" altLang="en-US" sz="1600" dirty="0" err="1">
                <a:latin typeface="Arial Narrow" panose="020B0606020202030204" pitchFamily="34" charset="0"/>
              </a:rPr>
              <a:t>kita</a:t>
            </a:r>
            <a:r>
              <a:rPr lang="en-US" altLang="en-US" sz="1600" dirty="0">
                <a:latin typeface="Arial Narrow" panose="020B0606020202030204" pitchFamily="34" charset="0"/>
              </a:rPr>
              <a:t> </a:t>
            </a:r>
            <a:r>
              <a:rPr lang="en-US" altLang="en-US" sz="1600" dirty="0" err="1">
                <a:latin typeface="Arial Narrow" panose="020B0606020202030204" pitchFamily="34" charset="0"/>
              </a:rPr>
              <a:t>menjadi</a:t>
            </a:r>
            <a:r>
              <a:rPr lang="en-US" altLang="en-US" sz="1600" dirty="0">
                <a:latin typeface="Arial Narrow" panose="020B0606020202030204" pitchFamily="34" charset="0"/>
              </a:rPr>
              <a:t> kudus, </a:t>
            </a:r>
            <a:r>
              <a:rPr lang="en-US" altLang="en-US" sz="1600" dirty="0" err="1">
                <a:latin typeface="Arial Narrow" panose="020B0606020202030204" pitchFamily="34" charset="0"/>
              </a:rPr>
              <a:t>maka</a:t>
            </a:r>
            <a:r>
              <a:rPr lang="en-US" altLang="en-US" sz="1600" dirty="0">
                <a:latin typeface="Arial Narrow" panose="020B0606020202030204" pitchFamily="34" charset="0"/>
              </a:rPr>
              <a:t> </a:t>
            </a:r>
            <a:r>
              <a:rPr lang="en-US" altLang="en-US" sz="1600" dirty="0" err="1">
                <a:latin typeface="Arial Narrow" panose="020B0606020202030204" pitchFamily="34" charset="0"/>
              </a:rPr>
              <a:t>Dia</a:t>
            </a:r>
            <a:r>
              <a:rPr lang="en-US" altLang="en-US" sz="1600" dirty="0">
                <a:latin typeface="Arial Narrow" panose="020B0606020202030204" pitchFamily="34" charset="0"/>
              </a:rPr>
              <a:t> </a:t>
            </a:r>
            <a:r>
              <a:rPr lang="en-US" altLang="en-US" sz="1600" dirty="0" err="1">
                <a:latin typeface="Arial Narrow" panose="020B0606020202030204" pitchFamily="34" charset="0"/>
              </a:rPr>
              <a:t>tidak</a:t>
            </a:r>
            <a:r>
              <a:rPr lang="en-US" altLang="en-US" sz="1600" dirty="0">
                <a:latin typeface="Arial Narrow" panose="020B0606020202030204" pitchFamily="34" charset="0"/>
              </a:rPr>
              <a:t> </a:t>
            </a:r>
            <a:r>
              <a:rPr lang="en-US" altLang="en-US" sz="1600" dirty="0" err="1">
                <a:latin typeface="Arial Narrow" panose="020B0606020202030204" pitchFamily="34" charset="0"/>
              </a:rPr>
              <a:t>memilih</a:t>
            </a:r>
            <a:r>
              <a:rPr lang="en-US" altLang="en-US" sz="1600" dirty="0">
                <a:latin typeface="Arial Narrow" panose="020B0606020202030204" pitchFamily="34" charset="0"/>
              </a:rPr>
              <a:t> </a:t>
            </a:r>
            <a:r>
              <a:rPr lang="en-US" altLang="en-US" sz="1600" dirty="0" err="1">
                <a:latin typeface="Arial Narrow" panose="020B0606020202030204" pitchFamily="34" charset="0"/>
              </a:rPr>
              <a:t>kita</a:t>
            </a:r>
            <a:r>
              <a:rPr lang="en-US" altLang="en-US" sz="1600" dirty="0">
                <a:latin typeface="Arial Narrow" panose="020B0606020202030204" pitchFamily="34" charset="0"/>
              </a:rPr>
              <a:t> </a:t>
            </a:r>
            <a:r>
              <a:rPr lang="en-US" altLang="en-US" sz="1600" dirty="0" err="1">
                <a:latin typeface="Arial Narrow" panose="020B0606020202030204" pitchFamily="34" charset="0"/>
              </a:rPr>
              <a:t>karena</a:t>
            </a:r>
            <a:r>
              <a:rPr lang="en-US" altLang="en-US" sz="1600" dirty="0">
                <a:latin typeface="Arial Narrow" panose="020B0606020202030204" pitchFamily="34" charset="0"/>
              </a:rPr>
              <a:t> </a:t>
            </a:r>
            <a:r>
              <a:rPr lang="en-US" altLang="en-US" sz="1600" dirty="0" err="1">
                <a:latin typeface="Arial Narrow" panose="020B0606020202030204" pitchFamily="34" charset="0"/>
              </a:rPr>
              <a:t>Dia</a:t>
            </a:r>
            <a:r>
              <a:rPr lang="en-US" altLang="en-US" sz="1600" dirty="0">
                <a:latin typeface="Arial Narrow" panose="020B0606020202030204" pitchFamily="34" charset="0"/>
              </a:rPr>
              <a:t> </a:t>
            </a:r>
            <a:r>
              <a:rPr lang="en-US" altLang="en-US" sz="1600" dirty="0" err="1">
                <a:latin typeface="Arial Narrow" panose="020B0606020202030204" pitchFamily="34" charset="0"/>
              </a:rPr>
              <a:t>terlebih</a:t>
            </a:r>
            <a:r>
              <a:rPr lang="en-US" altLang="en-US" sz="1600" dirty="0">
                <a:latin typeface="Arial Narrow" panose="020B0606020202030204" pitchFamily="34" charset="0"/>
              </a:rPr>
              <a:t> </a:t>
            </a:r>
            <a:r>
              <a:rPr lang="en-US" altLang="en-US" sz="1600" dirty="0" err="1">
                <a:latin typeface="Arial Narrow" panose="020B0606020202030204" pitchFamily="34" charset="0"/>
              </a:rPr>
              <a:t>dahulu</a:t>
            </a:r>
            <a:r>
              <a:rPr lang="en-US" altLang="en-US" sz="1600" dirty="0">
                <a:latin typeface="Arial Narrow" panose="020B0606020202030204" pitchFamily="34" charset="0"/>
              </a:rPr>
              <a:t> </a:t>
            </a:r>
            <a:r>
              <a:rPr lang="en-US" altLang="en-US" sz="1600" dirty="0" err="1">
                <a:latin typeface="Arial Narrow" panose="020B0606020202030204" pitchFamily="34" charset="0"/>
              </a:rPr>
              <a:t>telah</a:t>
            </a:r>
            <a:r>
              <a:rPr lang="en-US" altLang="en-US" sz="1600" dirty="0">
                <a:latin typeface="Arial Narrow" panose="020B0606020202030204" pitchFamily="34" charset="0"/>
              </a:rPr>
              <a:t> </a:t>
            </a:r>
            <a:r>
              <a:rPr lang="en-US" altLang="en-US" sz="1600" dirty="0" err="1">
                <a:latin typeface="Arial Narrow" panose="020B0606020202030204" pitchFamily="34" charset="0"/>
              </a:rPr>
              <a:t>melihat</a:t>
            </a:r>
            <a:r>
              <a:rPr lang="en-US" altLang="en-US" sz="1600" dirty="0">
                <a:latin typeface="Arial Narrow" panose="020B0606020202030204" pitchFamily="34" charset="0"/>
              </a:rPr>
              <a:t> </a:t>
            </a:r>
            <a:r>
              <a:rPr lang="en-US" altLang="en-US" sz="1600" dirty="0" err="1">
                <a:latin typeface="Arial Narrow" panose="020B0606020202030204" pitchFamily="34" charset="0"/>
              </a:rPr>
              <a:t>bahwa</a:t>
            </a:r>
            <a:r>
              <a:rPr lang="en-US" altLang="en-US" sz="1600" dirty="0">
                <a:latin typeface="Arial Narrow" panose="020B0606020202030204" pitchFamily="34" charset="0"/>
              </a:rPr>
              <a:t> </a:t>
            </a:r>
            <a:r>
              <a:rPr lang="en-US" altLang="en-US" sz="1600" dirty="0" err="1">
                <a:latin typeface="Arial Narrow" panose="020B0606020202030204" pitchFamily="34" charset="0"/>
              </a:rPr>
              <a:t>kita</a:t>
            </a:r>
            <a:r>
              <a:rPr lang="en-US" altLang="en-US" sz="1600" dirty="0">
                <a:latin typeface="Arial Narrow" panose="020B0606020202030204" pitchFamily="34" charset="0"/>
              </a:rPr>
              <a:t> </a:t>
            </a:r>
            <a:r>
              <a:rPr lang="en-US" altLang="en-US" sz="1600" dirty="0" err="1">
                <a:latin typeface="Arial Narrow" panose="020B0606020202030204" pitchFamily="34" charset="0"/>
              </a:rPr>
              <a:t>akan</a:t>
            </a:r>
            <a:r>
              <a:rPr lang="en-US" altLang="en-US" sz="1600" dirty="0">
                <a:latin typeface="Arial Narrow" panose="020B0606020202030204" pitchFamily="34" charset="0"/>
              </a:rPr>
              <a:t> </a:t>
            </a:r>
            <a:r>
              <a:rPr lang="en-US" altLang="en-US" sz="1600" dirty="0" err="1">
                <a:latin typeface="Arial Narrow" panose="020B0606020202030204" pitchFamily="34" charset="0"/>
              </a:rPr>
              <a:t>demikian</a:t>
            </a:r>
            <a:r>
              <a:rPr lang="en-US" altLang="en-US" sz="1600" dirty="0">
                <a:latin typeface="Arial Narrow" panose="020B0606020202030204" pitchFamily="34" charset="0"/>
              </a:rPr>
              <a:t>.” (4) "Di </a:t>
            </a:r>
            <a:r>
              <a:rPr lang="en-US" altLang="en-US" sz="1600" dirty="0" err="1">
                <a:latin typeface="Arial Narrow" panose="020B0606020202030204" pitchFamily="34" charset="0"/>
              </a:rPr>
              <a:t>dalam</a:t>
            </a:r>
            <a:r>
              <a:rPr lang="en-US" altLang="en-US" sz="1600" dirty="0">
                <a:latin typeface="Arial Narrow" panose="020B0606020202030204" pitchFamily="34" charset="0"/>
              </a:rPr>
              <a:t> </a:t>
            </a:r>
            <a:r>
              <a:rPr lang="en-US" altLang="en-US" sz="1600" dirty="0" err="1">
                <a:latin typeface="Arial Narrow" panose="020B0606020202030204" pitchFamily="34" charset="0"/>
              </a:rPr>
              <a:t>Dia</a:t>
            </a:r>
            <a:r>
              <a:rPr lang="en-US" altLang="en-US" sz="1600" dirty="0">
                <a:latin typeface="Arial Narrow" panose="020B0606020202030204" pitchFamily="34" charset="0"/>
              </a:rPr>
              <a:t>" </a:t>
            </a:r>
            <a:r>
              <a:rPr lang="en-US" altLang="en-US" sz="1600" dirty="0" err="1">
                <a:latin typeface="Arial Narrow" panose="020B0606020202030204" pitchFamily="34" charset="0"/>
              </a:rPr>
              <a:t>sekali</a:t>
            </a:r>
            <a:r>
              <a:rPr lang="en-US" altLang="en-US" sz="1600" dirty="0">
                <a:latin typeface="Arial Narrow" panose="020B0606020202030204" pitchFamily="34" charset="0"/>
              </a:rPr>
              <a:t> </a:t>
            </a:r>
            <a:r>
              <a:rPr lang="en-US" altLang="en-US" sz="1600" dirty="0" err="1">
                <a:latin typeface="Arial Narrow" panose="020B0606020202030204" pitchFamily="34" charset="0"/>
              </a:rPr>
              <a:t>lagi</a:t>
            </a:r>
            <a:r>
              <a:rPr lang="en-US" altLang="en-US" sz="1600" dirty="0">
                <a:latin typeface="Arial Narrow" panose="020B0606020202030204" pitchFamily="34" charset="0"/>
              </a:rPr>
              <a:t> </a:t>
            </a:r>
            <a:r>
              <a:rPr lang="en-US" altLang="en-US" sz="1600" dirty="0" err="1">
                <a:latin typeface="Arial Narrow" panose="020B0606020202030204" pitchFamily="34" charset="0"/>
              </a:rPr>
              <a:t>menyatakan</a:t>
            </a:r>
            <a:r>
              <a:rPr lang="en-US" altLang="en-US" sz="1600" dirty="0">
                <a:latin typeface="Arial Narrow" panose="020B0606020202030204" pitchFamily="34" charset="0"/>
              </a:rPr>
              <a:t> </a:t>
            </a:r>
            <a:r>
              <a:rPr lang="en-US" altLang="en-US" sz="1600" dirty="0" err="1">
                <a:latin typeface="Arial Narrow" panose="020B0606020202030204" pitchFamily="34" charset="0"/>
              </a:rPr>
              <a:t>cara</a:t>
            </a:r>
            <a:r>
              <a:rPr lang="en-US" altLang="en-US" sz="1600" dirty="0">
                <a:latin typeface="Arial Narrow" panose="020B0606020202030204" pitchFamily="34" charset="0"/>
              </a:rPr>
              <a:t> </a:t>
            </a:r>
            <a:r>
              <a:rPr lang="en-US" altLang="en-US" sz="1600" dirty="0" err="1">
                <a:latin typeface="Arial Narrow" panose="020B0606020202030204" pitchFamily="34" charset="0"/>
              </a:rPr>
              <a:t>penyelamatan</a:t>
            </a:r>
            <a:r>
              <a:rPr lang="en-US" altLang="en-US" sz="1600" dirty="0">
                <a:latin typeface="Arial Narrow" panose="020B0606020202030204" pitchFamily="34" charset="0"/>
              </a:rPr>
              <a:t> </a:t>
            </a:r>
            <a:r>
              <a:rPr lang="en-US" altLang="en-US" sz="1600" dirty="0" err="1">
                <a:latin typeface="Arial Narrow" panose="020B0606020202030204" pitchFamily="34" charset="0"/>
              </a:rPr>
              <a:t>atas</a:t>
            </a:r>
            <a:r>
              <a:rPr lang="en-US" altLang="en-US" sz="1600" dirty="0">
                <a:latin typeface="Arial Narrow" panose="020B0606020202030204" pitchFamily="34" charset="0"/>
              </a:rPr>
              <a:t> </a:t>
            </a:r>
            <a:r>
              <a:rPr lang="en-US" altLang="en-US" sz="1600" dirty="0" err="1">
                <a:latin typeface="Arial Narrow" panose="020B0606020202030204" pitchFamily="34" charset="0"/>
              </a:rPr>
              <a:t>diri</a:t>
            </a:r>
            <a:r>
              <a:rPr lang="en-US" altLang="en-US" sz="1600" dirty="0">
                <a:latin typeface="Arial Narrow" panose="020B0606020202030204" pitchFamily="34" charset="0"/>
              </a:rPr>
              <a:t> </a:t>
            </a:r>
            <a:r>
              <a:rPr lang="en-US" altLang="en-US" sz="1600" dirty="0" err="1">
                <a:latin typeface="Arial Narrow" panose="020B0606020202030204" pitchFamily="34" charset="0"/>
              </a:rPr>
              <a:t>kita</a:t>
            </a:r>
            <a:r>
              <a:rPr lang="en-US" altLang="en-US" sz="1600" dirty="0">
                <a:latin typeface="Arial Narrow" panose="020B0606020202030204" pitchFamily="34" charset="0"/>
              </a:rPr>
              <a:t> yang </a:t>
            </a:r>
            <a:r>
              <a:rPr lang="en-US" altLang="en-US" sz="1600" dirty="0" err="1">
                <a:latin typeface="Arial Narrow" panose="020B0606020202030204" pitchFamily="34" charset="0"/>
              </a:rPr>
              <a:t>penuh</a:t>
            </a:r>
            <a:r>
              <a:rPr lang="en-US" altLang="en-US" sz="1600" dirty="0">
                <a:latin typeface="Arial Narrow" panose="020B0606020202030204" pitchFamily="34" charset="0"/>
              </a:rPr>
              <a:t> </a:t>
            </a:r>
            <a:r>
              <a:rPr lang="en-US" altLang="en-US" sz="1600" dirty="0" err="1">
                <a:latin typeface="Arial Narrow" panose="020B0606020202030204" pitchFamily="34" charset="0"/>
              </a:rPr>
              <a:t>anugerah</a:t>
            </a:r>
            <a:r>
              <a:rPr lang="en-US" altLang="en-US" sz="1600" dirty="0">
                <a:latin typeface="Arial Narrow" panose="020B0606020202030204" pitchFamily="34" charset="0"/>
              </a:rPr>
              <a:t>: Allah </a:t>
            </a:r>
            <a:r>
              <a:rPr lang="en-US" altLang="en-US" sz="1600" dirty="0" err="1">
                <a:latin typeface="Arial Narrow" panose="020B0606020202030204" pitchFamily="34" charset="0"/>
              </a:rPr>
              <a:t>Bapa</a:t>
            </a:r>
            <a:r>
              <a:rPr lang="en-US" altLang="en-US" sz="1600" dirty="0">
                <a:latin typeface="Arial Narrow" panose="020B0606020202030204" pitchFamily="34" charset="0"/>
              </a:rPr>
              <a:t> </a:t>
            </a:r>
            <a:r>
              <a:rPr lang="en-US" altLang="en-US" sz="1600" dirty="0" err="1">
                <a:latin typeface="Arial Narrow" panose="020B0606020202030204" pitchFamily="34" charset="0"/>
              </a:rPr>
              <a:t>memilih</a:t>
            </a:r>
            <a:r>
              <a:rPr lang="en-US" altLang="en-US" sz="1600" dirty="0">
                <a:latin typeface="Arial Narrow" panose="020B0606020202030204" pitchFamily="34" charset="0"/>
              </a:rPr>
              <a:t> </a:t>
            </a:r>
            <a:r>
              <a:rPr lang="en-US" altLang="en-US" sz="1600" dirty="0" err="1">
                <a:latin typeface="Arial Narrow" panose="020B0606020202030204" pitchFamily="34" charset="0"/>
              </a:rPr>
              <a:t>kita</a:t>
            </a:r>
            <a:r>
              <a:rPr lang="en-US" altLang="en-US" sz="1600" dirty="0">
                <a:latin typeface="Arial Narrow" panose="020B0606020202030204" pitchFamily="34" charset="0"/>
              </a:rPr>
              <a:t> </a:t>
            </a:r>
            <a:r>
              <a:rPr lang="en-US" altLang="en-US" sz="1600" dirty="0" err="1">
                <a:latin typeface="Arial Narrow" panose="020B0606020202030204" pitchFamily="34" charset="0"/>
              </a:rPr>
              <a:t>untuk</a:t>
            </a:r>
            <a:r>
              <a:rPr lang="en-US" altLang="en-US" sz="1600" dirty="0">
                <a:latin typeface="Arial Narrow" panose="020B0606020202030204" pitchFamily="34" charset="0"/>
              </a:rPr>
              <a:t> </a:t>
            </a:r>
            <a:r>
              <a:rPr lang="en-US" altLang="en-US" sz="1600" dirty="0" err="1">
                <a:latin typeface="Arial Narrow" panose="020B0606020202030204" pitchFamily="34" charset="0"/>
              </a:rPr>
              <a:t>diselamatkan</a:t>
            </a:r>
            <a:r>
              <a:rPr lang="en-US" altLang="en-US" sz="1600" dirty="0">
                <a:latin typeface="Arial Narrow" panose="020B0606020202030204" pitchFamily="34" charset="0"/>
              </a:rPr>
              <a:t> </a:t>
            </a:r>
            <a:r>
              <a:rPr lang="en-US" altLang="en-US" sz="1600" dirty="0" err="1">
                <a:latin typeface="Arial Narrow" panose="020B0606020202030204" pitchFamily="34" charset="0"/>
              </a:rPr>
              <a:t>bukan</a:t>
            </a:r>
            <a:r>
              <a:rPr lang="en-US" altLang="en-US" sz="1600" dirty="0">
                <a:latin typeface="Arial Narrow" panose="020B0606020202030204" pitchFamily="34" charset="0"/>
              </a:rPr>
              <a:t> </a:t>
            </a:r>
            <a:r>
              <a:rPr lang="en-US" altLang="en-US" sz="1600" dirty="0" err="1">
                <a:latin typeface="Arial Narrow" panose="020B0606020202030204" pitchFamily="34" charset="0"/>
              </a:rPr>
              <a:t>karena</a:t>
            </a:r>
            <a:r>
              <a:rPr lang="en-US" altLang="en-US" sz="1600" dirty="0">
                <a:latin typeface="Arial Narrow" panose="020B0606020202030204" pitchFamily="34" charset="0"/>
              </a:rPr>
              <a:t> </a:t>
            </a:r>
            <a:r>
              <a:rPr lang="en-US" altLang="en-US" sz="1600" dirty="0" err="1">
                <a:latin typeface="Arial Narrow" panose="020B0606020202030204" pitchFamily="34" charset="0"/>
              </a:rPr>
              <a:t>perbuatan</a:t>
            </a:r>
            <a:r>
              <a:rPr lang="en-US" altLang="en-US" sz="1600" dirty="0">
                <a:latin typeface="Arial Narrow" panose="020B0606020202030204" pitchFamily="34" charset="0"/>
              </a:rPr>
              <a:t> </a:t>
            </a:r>
            <a:r>
              <a:rPr lang="en-US" altLang="en-US" sz="1600" dirty="0" err="1">
                <a:latin typeface="Arial Narrow" panose="020B0606020202030204" pitchFamily="34" charset="0"/>
              </a:rPr>
              <a:t>baik</a:t>
            </a:r>
            <a:r>
              <a:rPr lang="en-US" altLang="en-US" sz="1600" dirty="0">
                <a:latin typeface="Arial Narrow" panose="020B0606020202030204" pitchFamily="34" charset="0"/>
              </a:rPr>
              <a:t> yang </a:t>
            </a:r>
            <a:r>
              <a:rPr lang="en-US" altLang="en-US" sz="1600" dirty="0" err="1">
                <a:latin typeface="Arial Narrow" panose="020B0606020202030204" pitchFamily="34" charset="0"/>
              </a:rPr>
              <a:t>dilihat</a:t>
            </a:r>
            <a:r>
              <a:rPr lang="en-US" altLang="en-US" sz="1600" dirty="0">
                <a:latin typeface="Arial Narrow" panose="020B0606020202030204" pitchFamily="34" charset="0"/>
              </a:rPr>
              <a:t>-Nya di </a:t>
            </a:r>
            <a:r>
              <a:rPr lang="en-US" altLang="en-US" sz="1600" dirty="0" err="1">
                <a:latin typeface="Arial Narrow" panose="020B0606020202030204" pitchFamily="34" charset="0"/>
              </a:rPr>
              <a:t>dalam</a:t>
            </a:r>
            <a:r>
              <a:rPr lang="en-US" altLang="en-US" sz="1600" dirty="0">
                <a:latin typeface="Arial Narrow" panose="020B0606020202030204" pitchFamily="34" charset="0"/>
              </a:rPr>
              <a:t> </a:t>
            </a:r>
            <a:r>
              <a:rPr lang="en-US" altLang="en-US" sz="1600" dirty="0" err="1">
                <a:latin typeface="Arial Narrow" panose="020B0606020202030204" pitchFamily="34" charset="0"/>
              </a:rPr>
              <a:t>diri</a:t>
            </a:r>
            <a:r>
              <a:rPr lang="en-US" altLang="en-US" sz="1600" dirty="0">
                <a:latin typeface="Arial Narrow" panose="020B0606020202030204" pitchFamily="34" charset="0"/>
              </a:rPr>
              <a:t> </a:t>
            </a:r>
            <a:r>
              <a:rPr lang="en-US" altLang="en-US" sz="1600" dirty="0" err="1">
                <a:latin typeface="Arial Narrow" panose="020B0606020202030204" pitchFamily="34" charset="0"/>
              </a:rPr>
              <a:t>kita</a:t>
            </a:r>
            <a:r>
              <a:rPr lang="en-US" altLang="en-US" sz="1600" dirty="0">
                <a:latin typeface="Arial Narrow" panose="020B0606020202030204" pitchFamily="34" charset="0"/>
              </a:rPr>
              <a:t> </a:t>
            </a:r>
            <a:r>
              <a:rPr lang="en-US" altLang="en-US" sz="1600" dirty="0" err="1">
                <a:latin typeface="Arial Narrow" panose="020B0606020202030204" pitchFamily="34" charset="0"/>
              </a:rPr>
              <a:t>sebelumnya</a:t>
            </a:r>
            <a:r>
              <a:rPr lang="en-US" altLang="en-US" sz="1600" dirty="0">
                <a:latin typeface="Arial Narrow" panose="020B0606020202030204" pitchFamily="34" charset="0"/>
              </a:rPr>
              <a:t>, </a:t>
            </a:r>
            <a:r>
              <a:rPr lang="en-US" altLang="en-US" sz="1600" dirty="0" err="1">
                <a:latin typeface="Arial Narrow" panose="020B0606020202030204" pitchFamily="34" charset="0"/>
              </a:rPr>
              <a:t>melainkan</a:t>
            </a:r>
            <a:r>
              <a:rPr lang="en-US" altLang="en-US" sz="1600" dirty="0">
                <a:latin typeface="Arial Narrow" panose="020B0606020202030204" pitchFamily="34" charset="0"/>
              </a:rPr>
              <a:t> </a:t>
            </a:r>
            <a:r>
              <a:rPr lang="en-US" altLang="en-US" sz="1600" dirty="0" err="1">
                <a:latin typeface="Arial Narrow" panose="020B0606020202030204" pitchFamily="34" charset="0"/>
              </a:rPr>
              <a:t>hanya</a:t>
            </a:r>
            <a:r>
              <a:rPr lang="en-US" altLang="en-US" sz="1600" dirty="0">
                <a:latin typeface="Arial Narrow" panose="020B0606020202030204" pitchFamily="34" charset="0"/>
              </a:rPr>
              <a:t> </a:t>
            </a:r>
            <a:r>
              <a:rPr lang="en-US" altLang="en-US" sz="1600" dirty="0" err="1">
                <a:latin typeface="Arial Narrow" panose="020B0606020202030204" pitchFamily="34" charset="0"/>
              </a:rPr>
              <a:t>berdasarkan</a:t>
            </a:r>
            <a:r>
              <a:rPr lang="en-US" altLang="en-US" sz="1600" dirty="0">
                <a:latin typeface="Arial Narrow" panose="020B0606020202030204" pitchFamily="34" charset="0"/>
              </a:rPr>
              <a:t> </a:t>
            </a:r>
            <a:r>
              <a:rPr lang="en-US" altLang="en-US" sz="1600" dirty="0" err="1">
                <a:latin typeface="Arial Narrow" panose="020B0606020202030204" pitchFamily="34" charset="0"/>
              </a:rPr>
              <a:t>kesatuan</a:t>
            </a:r>
            <a:r>
              <a:rPr lang="en-US" altLang="en-US" sz="1600" dirty="0">
                <a:latin typeface="Arial Narrow" panose="020B0606020202030204" pitchFamily="34" charset="0"/>
              </a:rPr>
              <a:t> </a:t>
            </a:r>
            <a:r>
              <a:rPr lang="en-US" altLang="en-US" sz="1600" dirty="0" err="1">
                <a:latin typeface="Arial Narrow" panose="020B0606020202030204" pitchFamily="34" charset="0"/>
              </a:rPr>
              <a:t>kita</a:t>
            </a:r>
            <a:r>
              <a:rPr lang="en-US" altLang="en-US" sz="1600" dirty="0">
                <a:latin typeface="Arial Narrow" panose="020B0606020202030204" pitchFamily="34" charset="0"/>
              </a:rPr>
              <a:t> </a:t>
            </a:r>
            <a:r>
              <a:rPr lang="en-US" altLang="en-US" sz="1600" dirty="0" err="1">
                <a:latin typeface="Arial Narrow" panose="020B0606020202030204" pitchFamily="34" charset="0"/>
              </a:rPr>
              <a:t>dengan</a:t>
            </a:r>
            <a:r>
              <a:rPr lang="en-US" altLang="en-US" sz="1600" dirty="0">
                <a:latin typeface="Arial Narrow" panose="020B0606020202030204" pitchFamily="34" charset="0"/>
              </a:rPr>
              <a:t> </a:t>
            </a:r>
            <a:r>
              <a:rPr lang="en-US" altLang="en-US" sz="1600" dirty="0" err="1">
                <a:latin typeface="Arial Narrow" panose="020B0606020202030204" pitchFamily="34" charset="0"/>
              </a:rPr>
              <a:t>Kristus</a:t>
            </a:r>
            <a:r>
              <a:rPr lang="en-US" altLang="en-US" sz="1600" dirty="0">
                <a:latin typeface="Arial Narrow" panose="020B0606020202030204" pitchFamily="34" charset="0"/>
              </a:rPr>
              <a:t> yang </a:t>
            </a:r>
            <a:r>
              <a:rPr lang="en-US" altLang="en-US" sz="1600" dirty="0" err="1">
                <a:latin typeface="Arial Narrow" panose="020B0606020202030204" pitchFamily="34" charset="0"/>
              </a:rPr>
              <a:t>telah</a:t>
            </a:r>
            <a:r>
              <a:rPr lang="en-US" altLang="en-US" sz="1600" dirty="0">
                <a:latin typeface="Arial Narrow" panose="020B0606020202030204" pitchFamily="34" charset="0"/>
              </a:rPr>
              <a:t> </a:t>
            </a:r>
            <a:r>
              <a:rPr lang="en-US" altLang="en-US" sz="1600" dirty="0" err="1">
                <a:latin typeface="Arial Narrow" panose="020B0606020202030204" pitchFamily="34" charset="0"/>
              </a:rPr>
              <a:t>ditetapkan</a:t>
            </a:r>
            <a:r>
              <a:rPr lang="en-US" altLang="en-US" sz="1600" dirty="0">
                <a:latin typeface="Arial Narrow" panose="020B0606020202030204" pitchFamily="34" charset="0"/>
              </a:rPr>
              <a:t> </a:t>
            </a:r>
            <a:r>
              <a:rPr lang="en-US" altLang="en-US" sz="1600" dirty="0" err="1">
                <a:latin typeface="Arial Narrow" panose="020B0606020202030204" pitchFamily="34" charset="0"/>
              </a:rPr>
              <a:t>sebelumnya</a:t>
            </a:r>
            <a:r>
              <a:rPr lang="en-US" altLang="en-US" sz="1600" dirty="0">
                <a:latin typeface="Arial Narrow" panose="020B0606020202030204" pitchFamily="34" charset="0"/>
              </a:rPr>
              <a:t> </a:t>
            </a:r>
            <a:r>
              <a:rPr lang="en-US" altLang="en-US" sz="1600" dirty="0" err="1">
                <a:latin typeface="Arial Narrow" panose="020B0606020202030204" pitchFamily="34" charset="0"/>
              </a:rPr>
              <a:t>oleh</a:t>
            </a:r>
            <a:r>
              <a:rPr lang="en-US" altLang="en-US" sz="1600" dirty="0">
                <a:latin typeface="Arial Narrow" panose="020B0606020202030204" pitchFamily="34" charset="0"/>
              </a:rPr>
              <a:t> Dia. (5) </a:t>
            </a:r>
            <a:r>
              <a:rPr lang="en-US" altLang="en-US" sz="1600" dirty="0" err="1">
                <a:latin typeface="Arial Narrow" panose="020B0606020202030204" pitchFamily="34" charset="0"/>
              </a:rPr>
              <a:t>Kesatuan</a:t>
            </a:r>
            <a:r>
              <a:rPr lang="en-US" altLang="en-US" sz="1600" dirty="0">
                <a:latin typeface="Arial Narrow" panose="020B0606020202030204" pitchFamily="34" charset="0"/>
              </a:rPr>
              <a:t> </a:t>
            </a:r>
            <a:r>
              <a:rPr lang="en-US" altLang="en-US" sz="1600" dirty="0" err="1">
                <a:latin typeface="Arial Narrow" panose="020B0606020202030204" pitchFamily="34" charset="0"/>
              </a:rPr>
              <a:t>dengan</a:t>
            </a:r>
            <a:r>
              <a:rPr lang="en-US" altLang="en-US" sz="1600" dirty="0">
                <a:latin typeface="Arial Narrow" panose="020B0606020202030204" pitchFamily="34" charset="0"/>
              </a:rPr>
              <a:t> </a:t>
            </a:r>
            <a:r>
              <a:rPr lang="en-US" altLang="en-US" sz="1600" dirty="0" err="1">
                <a:latin typeface="Arial Narrow" panose="020B0606020202030204" pitchFamily="34" charset="0"/>
              </a:rPr>
              <a:t>Kristus</a:t>
            </a:r>
            <a:r>
              <a:rPr lang="en-US" altLang="en-US" sz="1600" dirty="0">
                <a:latin typeface="Arial Narrow" panose="020B0606020202030204" pitchFamily="34" charset="0"/>
              </a:rPr>
              <a:t> </a:t>
            </a:r>
            <a:r>
              <a:rPr lang="en-US" altLang="en-US" sz="1600" dirty="0" err="1">
                <a:latin typeface="Arial Narrow" panose="020B0606020202030204" pitchFamily="34" charset="0"/>
              </a:rPr>
              <a:t>bukanlah</a:t>
            </a:r>
            <a:r>
              <a:rPr lang="en-US" altLang="en-US" sz="1600" dirty="0">
                <a:latin typeface="Arial Narrow" panose="020B0606020202030204" pitchFamily="34" charset="0"/>
              </a:rPr>
              <a:t> </a:t>
            </a:r>
            <a:r>
              <a:rPr lang="en-US" altLang="en-US" sz="1600" dirty="0" err="1">
                <a:latin typeface="Arial Narrow" panose="020B0606020202030204" pitchFamily="34" charset="0"/>
              </a:rPr>
              <a:t>sesuatu</a:t>
            </a:r>
            <a:r>
              <a:rPr lang="en-US" altLang="en-US" sz="1600" dirty="0">
                <a:latin typeface="Arial Narrow" panose="020B0606020202030204" pitchFamily="34" charset="0"/>
              </a:rPr>
              <a:t> yang "</a:t>
            </a:r>
            <a:r>
              <a:rPr lang="en-US" altLang="en-US" sz="1600" dirty="0" err="1">
                <a:latin typeface="Arial Narrow" panose="020B0606020202030204" pitchFamily="34" charset="0"/>
              </a:rPr>
              <a:t>ditempelkan</a:t>
            </a:r>
            <a:r>
              <a:rPr lang="en-US" altLang="en-US" sz="1600" dirty="0">
                <a:latin typeface="Arial Narrow" panose="020B0606020202030204" pitchFamily="34" charset="0"/>
              </a:rPr>
              <a:t>" </a:t>
            </a:r>
            <a:r>
              <a:rPr lang="en-US" altLang="en-US" sz="1600" dirty="0" err="1">
                <a:latin typeface="Arial Narrow" panose="020B0606020202030204" pitchFamily="34" charset="0"/>
              </a:rPr>
              <a:t>pada</a:t>
            </a:r>
            <a:r>
              <a:rPr lang="en-US" altLang="en-US" sz="1600" dirty="0">
                <a:latin typeface="Arial Narrow" panose="020B0606020202030204" pitchFamily="34" charset="0"/>
              </a:rPr>
              <a:t> </a:t>
            </a:r>
            <a:r>
              <a:rPr lang="en-US" altLang="en-US" sz="1600" dirty="0" err="1">
                <a:latin typeface="Arial Narrow" panose="020B0606020202030204" pitchFamily="34" charset="0"/>
              </a:rPr>
              <a:t>keselamatan</a:t>
            </a:r>
            <a:r>
              <a:rPr lang="en-US" altLang="en-US" sz="1600" dirty="0">
                <a:latin typeface="Arial Narrow" panose="020B0606020202030204" pitchFamily="34" charset="0"/>
              </a:rPr>
              <a:t> </a:t>
            </a:r>
            <a:r>
              <a:rPr lang="en-US" altLang="en-US" sz="1600" dirty="0" err="1">
                <a:latin typeface="Arial Narrow" panose="020B0606020202030204" pitchFamily="34" charset="0"/>
              </a:rPr>
              <a:t>kita</a:t>
            </a:r>
            <a:r>
              <a:rPr lang="en-US" altLang="en-US" sz="1600" dirty="0">
                <a:latin typeface="Arial Narrow" panose="020B0606020202030204" pitchFamily="34" charset="0"/>
              </a:rPr>
              <a:t>; </a:t>
            </a:r>
            <a:r>
              <a:rPr lang="en-US" altLang="en-US" sz="1600" dirty="0" err="1">
                <a:latin typeface="Arial Narrow" panose="020B0606020202030204" pitchFamily="34" charset="0"/>
              </a:rPr>
              <a:t>kesatuan</a:t>
            </a:r>
            <a:r>
              <a:rPr lang="en-US" altLang="en-US" sz="1600" dirty="0">
                <a:latin typeface="Arial Narrow" panose="020B0606020202030204" pitchFamily="34" charset="0"/>
              </a:rPr>
              <a:t> </a:t>
            </a:r>
            <a:r>
              <a:rPr lang="en-US" altLang="en-US" sz="1600" dirty="0" err="1">
                <a:latin typeface="Arial Narrow" panose="020B0606020202030204" pitchFamily="34" charset="0"/>
              </a:rPr>
              <a:t>itu</a:t>
            </a:r>
            <a:r>
              <a:rPr lang="en-US" altLang="en-US" sz="1600" dirty="0">
                <a:latin typeface="Arial Narrow" panose="020B0606020202030204" pitchFamily="34" charset="0"/>
              </a:rPr>
              <a:t> </a:t>
            </a:r>
            <a:r>
              <a:rPr lang="en-US" altLang="en-US" sz="1600" dirty="0" err="1">
                <a:latin typeface="Arial Narrow" panose="020B0606020202030204" pitchFamily="34" charset="0"/>
              </a:rPr>
              <a:t>ada</a:t>
            </a:r>
            <a:r>
              <a:rPr lang="en-US" altLang="en-US" sz="1600" dirty="0">
                <a:latin typeface="Arial Narrow" panose="020B0606020202030204" pitchFamily="34" charset="0"/>
              </a:rPr>
              <a:t> </a:t>
            </a:r>
            <a:r>
              <a:rPr lang="en-US" altLang="en-US" sz="1600" dirty="0" err="1">
                <a:latin typeface="Arial Narrow" panose="020B0606020202030204" pitchFamily="34" charset="0"/>
              </a:rPr>
              <a:t>dari</a:t>
            </a:r>
            <a:r>
              <a:rPr lang="en-US" altLang="en-US" sz="1600" dirty="0">
                <a:latin typeface="Arial Narrow" panose="020B0606020202030204" pitchFamily="34" charset="0"/>
              </a:rPr>
              <a:t> </a:t>
            </a:r>
            <a:r>
              <a:rPr lang="en-US" altLang="en-US" sz="1600" dirty="0" err="1">
                <a:latin typeface="Arial Narrow" panose="020B0606020202030204" pitchFamily="34" charset="0"/>
              </a:rPr>
              <a:t>mulanya</a:t>
            </a:r>
            <a:r>
              <a:rPr lang="en-US" altLang="en-US" sz="1600" dirty="0">
                <a:latin typeface="Arial Narrow" panose="020B0606020202030204" pitchFamily="34" charset="0"/>
              </a:rPr>
              <a:t>, </a:t>
            </a:r>
            <a:r>
              <a:rPr lang="en-US" altLang="en-US" sz="1600" dirty="0" err="1">
                <a:latin typeface="Arial Narrow" panose="020B0606020202030204" pitchFamily="34" charset="0"/>
              </a:rPr>
              <a:t>bahkan</a:t>
            </a:r>
            <a:r>
              <a:rPr lang="en-US" altLang="en-US" sz="1600" dirty="0">
                <a:latin typeface="Arial Narrow" panose="020B0606020202030204" pitchFamily="34" charset="0"/>
              </a:rPr>
              <a:t> di </a:t>
            </a:r>
            <a:r>
              <a:rPr lang="en-US" altLang="en-US" sz="1600" dirty="0" err="1">
                <a:latin typeface="Arial Narrow" panose="020B0606020202030204" pitchFamily="34" charset="0"/>
              </a:rPr>
              <a:t>dalam</a:t>
            </a:r>
            <a:r>
              <a:rPr lang="en-US" altLang="en-US" sz="1600" dirty="0">
                <a:latin typeface="Arial Narrow" panose="020B0606020202030204" pitchFamily="34" charset="0"/>
              </a:rPr>
              <a:t> </a:t>
            </a:r>
            <a:r>
              <a:rPr lang="en-US" altLang="en-US" sz="1600" dirty="0" err="1">
                <a:latin typeface="Arial Narrow" panose="020B0606020202030204" pitchFamily="34" charset="0"/>
              </a:rPr>
              <a:t>rencana</a:t>
            </a:r>
            <a:r>
              <a:rPr lang="en-US" altLang="en-US" sz="1600" dirty="0">
                <a:latin typeface="Arial Narrow" panose="020B0606020202030204" pitchFamily="34" charset="0"/>
              </a:rPr>
              <a:t> Allah.</a:t>
            </a:r>
          </a:p>
          <a:p>
            <a:pPr marL="236538" indent="-236538" algn="just">
              <a:spcBef>
                <a:spcPts val="600"/>
              </a:spcBef>
              <a:buFont typeface="Wingdings" panose="05000000000000000000" pitchFamily="2" charset="2"/>
              <a:buChar char="§"/>
            </a:pPr>
            <a:endParaRPr lang="en-US" altLang="en-US" sz="1600" dirty="0">
              <a:latin typeface="Arial Narrow" panose="020B0606020202030204" pitchFamily="34" charset="0"/>
            </a:endParaRPr>
          </a:p>
        </p:txBody>
      </p:sp>
      <p:sp>
        <p:nvSpPr>
          <p:cNvPr id="4" name="Rectangle 2">
            <a:extLst>
              <a:ext uri="{FF2B5EF4-FFF2-40B4-BE49-F238E27FC236}">
                <a16:creationId xmlns:a16="http://schemas.microsoft.com/office/drawing/2014/main" id="{CE934A0E-6439-4912-9224-1699713B3DDF}"/>
              </a:ext>
            </a:extLst>
          </p:cNvPr>
          <p:cNvSpPr>
            <a:spLocks noGrp="1" noChangeArrowheads="1"/>
          </p:cNvSpPr>
          <p:nvPr>
            <p:ph type="title"/>
          </p:nvPr>
        </p:nvSpPr>
        <p:spPr>
          <a:xfrm>
            <a:off x="0" y="1"/>
            <a:ext cx="9144000" cy="908688"/>
          </a:xfrm>
        </p:spPr>
        <p:txBody>
          <a:bodyPr>
            <a:normAutofit/>
          </a:bodyPr>
          <a:lstStyle/>
          <a:p>
            <a:pPr>
              <a:lnSpc>
                <a:spcPct val="80000"/>
              </a:lnSpc>
            </a:pPr>
            <a:r>
              <a:rPr lang="pt-BR" sz="2400" b="1" dirty="0">
                <a:latin typeface="Arial Narrow" panose="020B0606020202030204" pitchFamily="34" charset="0"/>
              </a:rPr>
              <a:t>AKAR DAN PRINSIP KESATUAN DENGAN KRISTUS</a:t>
            </a:r>
          </a:p>
        </p:txBody>
      </p:sp>
    </p:spTree>
    <p:extLst>
      <p:ext uri="{BB962C8B-B14F-4D97-AF65-F5344CB8AC3E}">
        <p14:creationId xmlns:p14="http://schemas.microsoft.com/office/powerpoint/2010/main" val="571023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E2EAF2-57D5-4DA5-826E-93BEFA101DAC}"/>
              </a:ext>
            </a:extLst>
          </p:cNvPr>
          <p:cNvSpPr>
            <a:spLocks noGrp="1"/>
          </p:cNvSpPr>
          <p:nvPr>
            <p:ph idx="1"/>
          </p:nvPr>
        </p:nvSpPr>
        <p:spPr>
          <a:xfrm>
            <a:off x="457200" y="1135626"/>
            <a:ext cx="8229600" cy="4884174"/>
          </a:xfrm>
        </p:spPr>
        <p:txBody>
          <a:bodyPr>
            <a:noAutofit/>
          </a:bodyPr>
          <a:lstStyle/>
          <a:p>
            <a:pPr marL="236538" indent="-236538" algn="just">
              <a:spcBef>
                <a:spcPts val="600"/>
              </a:spcBef>
              <a:buFont typeface="Wingdings" panose="05000000000000000000" pitchFamily="2" charset="2"/>
              <a:buChar char="§"/>
            </a:pPr>
            <a:r>
              <a:rPr lang="en-US" altLang="en-US" sz="1800" b="1" dirty="0" err="1">
                <a:latin typeface="Arial Narrow" panose="020B0606020202030204" pitchFamily="34" charset="0"/>
              </a:rPr>
              <a:t>Dasar</a:t>
            </a:r>
            <a:r>
              <a:rPr lang="en-US" altLang="en-US" sz="1800" b="1" dirty="0">
                <a:latin typeface="Arial Narrow" panose="020B0606020202030204" pitchFamily="34" charset="0"/>
              </a:rPr>
              <a:t> </a:t>
            </a:r>
            <a:r>
              <a:rPr lang="en-US" altLang="en-US" sz="1800" b="1" dirty="0" err="1">
                <a:latin typeface="Arial Narrow" panose="020B0606020202030204" pitchFamily="34" charset="0"/>
              </a:rPr>
              <a:t>kesatuan</a:t>
            </a:r>
            <a:r>
              <a:rPr lang="en-US" altLang="en-US" sz="1800" b="1" dirty="0">
                <a:latin typeface="Arial Narrow" panose="020B0606020202030204" pitchFamily="34" charset="0"/>
              </a:rPr>
              <a:t> </a:t>
            </a:r>
            <a:r>
              <a:rPr lang="en-US" altLang="en-US" sz="1800" b="1" dirty="0" err="1">
                <a:latin typeface="Arial Narrow" panose="020B0606020202030204" pitchFamily="34" charset="0"/>
              </a:rPr>
              <a:t>dengan</a:t>
            </a:r>
            <a:r>
              <a:rPr lang="en-US" altLang="en-US" sz="1800" b="1" dirty="0">
                <a:latin typeface="Arial Narrow" panose="020B0606020202030204" pitchFamily="34" charset="0"/>
              </a:rPr>
              <a:t> </a:t>
            </a:r>
            <a:r>
              <a:rPr lang="en-US" altLang="en-US" sz="1800" b="1" dirty="0" err="1">
                <a:latin typeface="Arial Narrow" panose="020B0606020202030204" pitchFamily="34" charset="0"/>
              </a:rPr>
              <a:t>Kristus</a:t>
            </a:r>
            <a:r>
              <a:rPr lang="en-US" altLang="en-US" sz="1800" b="1" dirty="0">
                <a:latin typeface="Arial Narrow" panose="020B0606020202030204" pitchFamily="34" charset="0"/>
              </a:rPr>
              <a:t> </a:t>
            </a:r>
            <a:r>
              <a:rPr lang="en-US" altLang="en-US" sz="1600" dirty="0">
                <a:latin typeface="Arial Narrow" panose="020B0606020202030204" pitchFamily="34" charset="0"/>
              </a:rPr>
              <a:t>di </a:t>
            </a:r>
            <a:r>
              <a:rPr lang="en-US" altLang="en-US" sz="1600" dirty="0" err="1">
                <a:latin typeface="Arial Narrow" panose="020B0606020202030204" pitchFamily="34" charset="0"/>
              </a:rPr>
              <a:t>dalam</a:t>
            </a:r>
            <a:r>
              <a:rPr lang="en-US" altLang="en-US" sz="1600" dirty="0">
                <a:latin typeface="Arial Narrow" panose="020B0606020202030204" pitchFamily="34" charset="0"/>
              </a:rPr>
              <a:t> </a:t>
            </a:r>
            <a:r>
              <a:rPr lang="en-US" altLang="en-US" sz="1600" dirty="0" err="1">
                <a:latin typeface="Arial Narrow" panose="020B0606020202030204" pitchFamily="34" charset="0"/>
              </a:rPr>
              <a:t>karya</a:t>
            </a:r>
            <a:r>
              <a:rPr lang="en-US" altLang="en-US" sz="1600" dirty="0">
                <a:latin typeface="Arial Narrow" panose="020B0606020202030204" pitchFamily="34" charset="0"/>
              </a:rPr>
              <a:t> </a:t>
            </a:r>
            <a:r>
              <a:rPr lang="en-US" altLang="en-US" sz="1600" dirty="0" err="1">
                <a:latin typeface="Arial Narrow" panose="020B0606020202030204" pitchFamily="34" charset="0"/>
              </a:rPr>
              <a:t>penebusan</a:t>
            </a:r>
            <a:r>
              <a:rPr lang="en-US" altLang="en-US" sz="1600" dirty="0">
                <a:latin typeface="Arial Narrow" panose="020B0606020202030204" pitchFamily="34" charset="0"/>
              </a:rPr>
              <a:t> </a:t>
            </a:r>
            <a:r>
              <a:rPr lang="en-US" altLang="en-US" sz="1600" dirty="0" err="1">
                <a:latin typeface="Arial Narrow" panose="020B0606020202030204" pitchFamily="34" charset="0"/>
              </a:rPr>
              <a:t>Kristus</a:t>
            </a:r>
            <a:r>
              <a:rPr lang="en-US" altLang="en-US" sz="1600" dirty="0">
                <a:latin typeface="Arial Narrow" panose="020B0606020202030204" pitchFamily="34" charset="0"/>
              </a:rPr>
              <a:t>. Karena Allah </a:t>
            </a:r>
            <a:r>
              <a:rPr lang="en-US" altLang="en-US" sz="1600" dirty="0" err="1">
                <a:latin typeface="Arial Narrow" panose="020B0606020202030204" pitchFamily="34" charset="0"/>
              </a:rPr>
              <a:t>Bapa</a:t>
            </a:r>
            <a:r>
              <a:rPr lang="en-US" altLang="en-US" sz="1600" dirty="0">
                <a:latin typeface="Arial Narrow" panose="020B0606020202030204" pitchFamily="34" charset="0"/>
              </a:rPr>
              <a:t> </a:t>
            </a:r>
            <a:r>
              <a:rPr lang="en-US" altLang="en-US" sz="1600" dirty="0" err="1">
                <a:latin typeface="Arial Narrow" panose="020B0606020202030204" pitchFamily="34" charset="0"/>
              </a:rPr>
              <a:t>telah</a:t>
            </a:r>
            <a:r>
              <a:rPr lang="en-US" altLang="en-US" sz="1600" dirty="0">
                <a:latin typeface="Arial Narrow" panose="020B0606020202030204" pitchFamily="34" charset="0"/>
              </a:rPr>
              <a:t> </a:t>
            </a:r>
            <a:r>
              <a:rPr lang="en-US" altLang="en-US" sz="1600" dirty="0" err="1">
                <a:latin typeface="Arial Narrow" panose="020B0606020202030204" pitchFamily="34" charset="0"/>
              </a:rPr>
              <a:t>memberikan</a:t>
            </a:r>
            <a:r>
              <a:rPr lang="en-US" altLang="en-US" sz="1600" dirty="0">
                <a:latin typeface="Arial Narrow" panose="020B0606020202030204" pitchFamily="34" charset="0"/>
              </a:rPr>
              <a:t> </a:t>
            </a:r>
            <a:r>
              <a:rPr lang="en-US" altLang="en-US" sz="1600" dirty="0" err="1">
                <a:latin typeface="Arial Narrow" panose="020B0606020202030204" pitchFamily="34" charset="0"/>
              </a:rPr>
              <a:t>kepada</a:t>
            </a:r>
            <a:r>
              <a:rPr lang="en-US" altLang="en-US" sz="1600" dirty="0">
                <a:latin typeface="Arial Narrow" panose="020B0606020202030204" pitchFamily="34" charset="0"/>
              </a:rPr>
              <a:t> </a:t>
            </a:r>
            <a:r>
              <a:rPr lang="en-US" altLang="en-US" sz="1600" dirty="0" err="1">
                <a:latin typeface="Arial Narrow" panose="020B0606020202030204" pitchFamily="34" charset="0"/>
              </a:rPr>
              <a:t>Anak</a:t>
            </a:r>
            <a:r>
              <a:rPr lang="en-US" altLang="en-US" sz="1600" dirty="0">
                <a:latin typeface="Arial Narrow" panose="020B0606020202030204" pitchFamily="34" charset="0"/>
              </a:rPr>
              <a:t>-Nya </a:t>
            </a:r>
            <a:r>
              <a:rPr lang="en-US" altLang="en-US" sz="1600" dirty="0" err="1">
                <a:latin typeface="Arial Narrow" panose="020B0606020202030204" pitchFamily="34" charset="0"/>
              </a:rPr>
              <a:t>satu</a:t>
            </a:r>
            <a:r>
              <a:rPr lang="en-US" altLang="en-US" sz="1600" dirty="0">
                <a:latin typeface="Arial Narrow" panose="020B0606020202030204" pitchFamily="34" charset="0"/>
              </a:rPr>
              <a:t> </a:t>
            </a:r>
            <a:r>
              <a:rPr lang="en-US" altLang="en-US" sz="1600" dirty="0" err="1">
                <a:latin typeface="Arial Narrow" panose="020B0606020202030204" pitchFamily="34" charset="0"/>
              </a:rPr>
              <a:t>umat</a:t>
            </a:r>
            <a:r>
              <a:rPr lang="en-US" altLang="en-US" sz="1600" dirty="0">
                <a:latin typeface="Arial Narrow" panose="020B0606020202030204" pitchFamily="34" charset="0"/>
              </a:rPr>
              <a:t> yang </a:t>
            </a:r>
            <a:r>
              <a:rPr lang="en-US" altLang="en-US" sz="1600" dirty="0" err="1">
                <a:latin typeface="Arial Narrow" panose="020B0606020202030204" pitchFamily="34" charset="0"/>
              </a:rPr>
              <a:t>harus</a:t>
            </a:r>
            <a:r>
              <a:rPr lang="en-US" altLang="en-US" sz="1600" dirty="0">
                <a:latin typeface="Arial Narrow" panose="020B0606020202030204" pitchFamily="34" charset="0"/>
              </a:rPr>
              <a:t> </a:t>
            </a:r>
            <a:r>
              <a:rPr lang="en-US" altLang="en-US" sz="1600" dirty="0" err="1">
                <a:latin typeface="Arial Narrow" panose="020B0606020202030204" pitchFamily="34" charset="0"/>
              </a:rPr>
              <a:t>ditebus</a:t>
            </a:r>
            <a:r>
              <a:rPr lang="en-US" altLang="en-US" sz="1600" dirty="0">
                <a:latin typeface="Arial Narrow" panose="020B0606020202030204" pitchFamily="34" charset="0"/>
              </a:rPr>
              <a:t> </a:t>
            </a:r>
            <a:r>
              <a:rPr lang="en-US" altLang="en-US" sz="1600" dirty="0" err="1">
                <a:latin typeface="Arial Narrow" panose="020B0606020202030204" pitchFamily="34" charset="0"/>
              </a:rPr>
              <a:t>dari</a:t>
            </a:r>
            <a:r>
              <a:rPr lang="en-US" altLang="en-US" sz="1600" dirty="0">
                <a:latin typeface="Arial Narrow" panose="020B0606020202030204" pitchFamily="34" charset="0"/>
              </a:rPr>
              <a:t> </a:t>
            </a:r>
            <a:r>
              <a:rPr lang="en-US" altLang="en-US" sz="1600" dirty="0" err="1">
                <a:latin typeface="Arial Narrow" panose="020B0606020202030204" pitchFamily="34" charset="0"/>
              </a:rPr>
              <a:t>dosa</a:t>
            </a:r>
            <a:r>
              <a:rPr lang="en-US" altLang="en-US" sz="1600" dirty="0">
                <a:latin typeface="Arial Narrow" panose="020B0606020202030204" pitchFamily="34" charset="0"/>
              </a:rPr>
              <a:t>, </a:t>
            </a:r>
            <a:r>
              <a:rPr lang="en-US" altLang="en-US" sz="1600" dirty="0" err="1">
                <a:latin typeface="Arial Narrow" panose="020B0606020202030204" pitchFamily="34" charset="0"/>
              </a:rPr>
              <a:t>Kristus</a:t>
            </a:r>
            <a:r>
              <a:rPr lang="en-US" altLang="en-US" sz="1600" dirty="0">
                <a:latin typeface="Arial Narrow" panose="020B0606020202030204" pitchFamily="34" charset="0"/>
              </a:rPr>
              <a:t> </a:t>
            </a:r>
            <a:r>
              <a:rPr lang="en-US" altLang="en-US" sz="1600" dirty="0" err="1">
                <a:latin typeface="Arial Narrow" panose="020B0606020202030204" pitchFamily="34" charset="0"/>
              </a:rPr>
              <a:t>datang</a:t>
            </a:r>
            <a:r>
              <a:rPr lang="en-US" altLang="en-US" sz="1600" dirty="0">
                <a:latin typeface="Arial Narrow" panose="020B0606020202030204" pitchFamily="34" charset="0"/>
              </a:rPr>
              <a:t> </a:t>
            </a:r>
            <a:r>
              <a:rPr lang="en-US" altLang="en-US" sz="1600" dirty="0" err="1">
                <a:latin typeface="Arial Narrow" panose="020B0606020202030204" pitchFamily="34" charset="0"/>
              </a:rPr>
              <a:t>ke</a:t>
            </a:r>
            <a:r>
              <a:rPr lang="en-US" altLang="en-US" sz="1600" dirty="0">
                <a:latin typeface="Arial Narrow" panose="020B0606020202030204" pitchFamily="34" charset="0"/>
              </a:rPr>
              <a:t> dunia </a:t>
            </a:r>
            <a:r>
              <a:rPr lang="en-US" altLang="en-US" sz="1600" dirty="0" err="1">
                <a:latin typeface="Arial Narrow" panose="020B0606020202030204" pitchFamily="34" charset="0"/>
              </a:rPr>
              <a:t>untuk</a:t>
            </a:r>
            <a:r>
              <a:rPr lang="en-US" altLang="en-US" sz="1600" dirty="0">
                <a:latin typeface="Arial Narrow" panose="020B0606020202030204" pitchFamily="34" charset="0"/>
              </a:rPr>
              <a:t> </a:t>
            </a:r>
            <a:r>
              <a:rPr lang="en-US" altLang="en-US" sz="1600" dirty="0" err="1">
                <a:latin typeface="Arial Narrow" panose="020B0606020202030204" pitchFamily="34" charset="0"/>
              </a:rPr>
              <a:t>menyelesaikan</a:t>
            </a:r>
            <a:r>
              <a:rPr lang="en-US" altLang="en-US" sz="1600" dirty="0">
                <a:latin typeface="Arial Narrow" panose="020B0606020202030204" pitchFamily="34" charset="0"/>
              </a:rPr>
              <a:t> </a:t>
            </a:r>
            <a:r>
              <a:rPr lang="en-US" altLang="en-US" sz="1600" dirty="0" err="1">
                <a:latin typeface="Arial Narrow" panose="020B0606020202030204" pitchFamily="34" charset="0"/>
              </a:rPr>
              <a:t>karya</a:t>
            </a:r>
            <a:r>
              <a:rPr lang="en-US" altLang="en-US" sz="1600" dirty="0">
                <a:latin typeface="Arial Narrow" panose="020B0606020202030204" pitchFamily="34" charset="0"/>
              </a:rPr>
              <a:t> </a:t>
            </a:r>
            <a:r>
              <a:rPr lang="en-US" altLang="en-US" sz="1600" dirty="0" err="1">
                <a:latin typeface="Arial Narrow" panose="020B0606020202030204" pitchFamily="34" charset="0"/>
              </a:rPr>
              <a:t>penebusan</a:t>
            </a:r>
            <a:r>
              <a:rPr lang="en-US" altLang="en-US" sz="1600" dirty="0">
                <a:latin typeface="Arial Narrow" panose="020B0606020202030204" pitchFamily="34" charset="0"/>
              </a:rPr>
              <a:t> </a:t>
            </a:r>
            <a:r>
              <a:rPr lang="en-US" altLang="en-US" sz="1600" dirty="0" err="1">
                <a:latin typeface="Arial Narrow" panose="020B0606020202030204" pitchFamily="34" charset="0"/>
              </a:rPr>
              <a:t>ini</a:t>
            </a:r>
            <a:r>
              <a:rPr lang="en-US" altLang="en-US" sz="1600" dirty="0">
                <a:latin typeface="Arial Narrow" panose="020B0606020202030204" pitchFamily="34" charset="0"/>
              </a:rPr>
              <a:t> </a:t>
            </a:r>
            <a:r>
              <a:rPr lang="en-US" altLang="en-US" sz="1600" dirty="0" err="1">
                <a:latin typeface="Arial Narrow" panose="020B0606020202030204" pitchFamily="34" charset="0"/>
              </a:rPr>
              <a:t>untuk</a:t>
            </a:r>
            <a:r>
              <a:rPr lang="en-US" altLang="en-US" sz="1600" dirty="0">
                <a:latin typeface="Arial Narrow" panose="020B0606020202030204" pitchFamily="34" charset="0"/>
              </a:rPr>
              <a:t> </a:t>
            </a:r>
            <a:r>
              <a:rPr lang="en-US" altLang="en-US" sz="1600" dirty="0" err="1">
                <a:latin typeface="Arial Narrow" panose="020B0606020202030204" pitchFamily="34" charset="0"/>
              </a:rPr>
              <a:t>umat</a:t>
            </a:r>
            <a:r>
              <a:rPr lang="en-US" altLang="en-US" sz="1600" dirty="0">
                <a:latin typeface="Arial Narrow" panose="020B0606020202030204" pitchFamily="34" charset="0"/>
              </a:rPr>
              <a:t>-Nya (Mat.1:21; Yoh.10:11-18, 26-28). </a:t>
            </a:r>
            <a:r>
              <a:rPr lang="en-US" altLang="en-US" sz="1600" dirty="0" err="1">
                <a:latin typeface="Arial Narrow" panose="020B0606020202030204" pitchFamily="34" charset="0"/>
              </a:rPr>
              <a:t>Kristus</a:t>
            </a:r>
            <a:r>
              <a:rPr lang="en-US" altLang="en-US" sz="1600" dirty="0">
                <a:latin typeface="Arial Narrow" panose="020B0606020202030204" pitchFamily="34" charset="0"/>
              </a:rPr>
              <a:t> </a:t>
            </a:r>
            <a:r>
              <a:rPr lang="en-US" altLang="en-US" sz="1600" dirty="0" err="1">
                <a:latin typeface="Arial Narrow" panose="020B0606020202030204" pitchFamily="34" charset="0"/>
              </a:rPr>
              <a:t>menyelamatkan</a:t>
            </a:r>
            <a:r>
              <a:rPr lang="en-US" altLang="en-US" sz="1600" dirty="0">
                <a:latin typeface="Arial Narrow" panose="020B0606020202030204" pitchFamily="34" charset="0"/>
              </a:rPr>
              <a:t> </a:t>
            </a:r>
            <a:r>
              <a:rPr lang="en-US" altLang="en-US" sz="1600" dirty="0" err="1">
                <a:latin typeface="Arial Narrow" panose="020B0606020202030204" pitchFamily="34" charset="0"/>
              </a:rPr>
              <a:t>umat</a:t>
            </a:r>
            <a:r>
              <a:rPr lang="en-US" altLang="en-US" sz="1600" dirty="0">
                <a:latin typeface="Arial Narrow" panose="020B0606020202030204" pitchFamily="34" charset="0"/>
              </a:rPr>
              <a:t>-Nya yang </a:t>
            </a:r>
            <a:r>
              <a:rPr lang="en-US" altLang="en-US" sz="1600" dirty="0" err="1">
                <a:latin typeface="Arial Narrow" panose="020B0606020202030204" pitchFamily="34" charset="0"/>
              </a:rPr>
              <a:t>diberikan</a:t>
            </a:r>
            <a:r>
              <a:rPr lang="en-US" altLang="en-US" sz="1600" dirty="0">
                <a:latin typeface="Arial Narrow" panose="020B0606020202030204" pitchFamily="34" charset="0"/>
              </a:rPr>
              <a:t> </a:t>
            </a:r>
            <a:r>
              <a:rPr lang="en-US" altLang="en-US" sz="1600" dirty="0" err="1">
                <a:latin typeface="Arial Narrow" panose="020B0606020202030204" pitchFamily="34" charset="0"/>
              </a:rPr>
              <a:t>Bapa</a:t>
            </a:r>
            <a:r>
              <a:rPr lang="en-US" altLang="en-US" sz="1600" dirty="0">
                <a:latin typeface="Arial Narrow" panose="020B0606020202030204" pitchFamily="34" charset="0"/>
              </a:rPr>
              <a:t> </a:t>
            </a:r>
            <a:r>
              <a:rPr lang="en-US" altLang="en-US" sz="1600" dirty="0" err="1">
                <a:latin typeface="Arial Narrow" panose="020B0606020202030204" pitchFamily="34" charset="0"/>
              </a:rPr>
              <a:t>kepada</a:t>
            </a:r>
            <a:r>
              <a:rPr lang="en-US" altLang="en-US" sz="1600" dirty="0">
                <a:latin typeface="Arial Narrow" panose="020B0606020202030204" pitchFamily="34" charset="0"/>
              </a:rPr>
              <a:t>-Nya (Yoh.6:39; Yoh.17:2, 6, 24).</a:t>
            </a:r>
          </a:p>
          <a:p>
            <a:pPr marL="236538" indent="-236538" algn="just">
              <a:spcBef>
                <a:spcPts val="600"/>
              </a:spcBef>
              <a:buFont typeface="Wingdings" panose="05000000000000000000" pitchFamily="2" charset="2"/>
              <a:buChar char="§"/>
            </a:pPr>
            <a:r>
              <a:rPr lang="en-US" altLang="en-US" sz="1800" b="1" dirty="0">
                <a:latin typeface="Arial Narrow" panose="020B0606020202030204" pitchFamily="34" charset="0"/>
              </a:rPr>
              <a:t>Canon of Dort</a:t>
            </a:r>
            <a:r>
              <a:rPr lang="en-US" altLang="en-US" sz="1600" dirty="0">
                <a:latin typeface="Arial Narrow" panose="020B0606020202030204" pitchFamily="34" charset="0"/>
              </a:rPr>
              <a:t>, </a:t>
            </a:r>
            <a:r>
              <a:rPr lang="en-US" altLang="en-US" sz="1600" dirty="0" err="1">
                <a:latin typeface="Arial Narrow" panose="020B0606020202030204" pitchFamily="34" charset="0"/>
              </a:rPr>
              <a:t>bahwa</a:t>
            </a:r>
            <a:r>
              <a:rPr lang="en-US" altLang="en-US" sz="1600" dirty="0">
                <a:latin typeface="Arial Narrow" panose="020B0606020202030204" pitchFamily="34" charset="0"/>
              </a:rPr>
              <a:t> </a:t>
            </a:r>
            <a:r>
              <a:rPr lang="en-US" altLang="en-US" sz="1600" dirty="0" err="1">
                <a:latin typeface="Arial Narrow" panose="020B0606020202030204" pitchFamily="34" charset="0"/>
              </a:rPr>
              <a:t>karya</a:t>
            </a:r>
            <a:r>
              <a:rPr lang="en-US" altLang="en-US" sz="1600" dirty="0">
                <a:latin typeface="Arial Narrow" panose="020B0606020202030204" pitchFamily="34" charset="0"/>
              </a:rPr>
              <a:t> </a:t>
            </a:r>
            <a:r>
              <a:rPr lang="en-US" altLang="en-US" sz="1600" dirty="0" err="1">
                <a:latin typeface="Arial Narrow" panose="020B0606020202030204" pitchFamily="34" charset="0"/>
              </a:rPr>
              <a:t>penebusan</a:t>
            </a:r>
            <a:r>
              <a:rPr lang="en-US" altLang="en-US" sz="1600" dirty="0">
                <a:latin typeface="Arial Narrow" panose="020B0606020202030204" pitchFamily="34" charset="0"/>
              </a:rPr>
              <a:t> </a:t>
            </a:r>
            <a:r>
              <a:rPr lang="en-US" altLang="en-US" sz="1600" dirty="0" err="1">
                <a:latin typeface="Arial Narrow" panose="020B0606020202030204" pitchFamily="34" charset="0"/>
              </a:rPr>
              <a:t>Kristus</a:t>
            </a:r>
            <a:r>
              <a:rPr lang="en-US" altLang="en-US" sz="1600" dirty="0">
                <a:latin typeface="Arial Narrow" panose="020B0606020202030204" pitchFamily="34" charset="0"/>
              </a:rPr>
              <a:t> </a:t>
            </a:r>
            <a:r>
              <a:rPr lang="en-US" altLang="en-US" sz="1600" dirty="0" err="1">
                <a:latin typeface="Arial Narrow" panose="020B0606020202030204" pitchFamily="34" charset="0"/>
              </a:rPr>
              <a:t>adalah</a:t>
            </a:r>
            <a:r>
              <a:rPr lang="en-US" altLang="en-US" sz="1600" dirty="0">
                <a:latin typeface="Arial Narrow" panose="020B0606020202030204" pitchFamily="34" charset="0"/>
              </a:rPr>
              <a:t> </a:t>
            </a:r>
            <a:r>
              <a:rPr lang="en-US" altLang="en-US" sz="1600" dirty="0" err="1">
                <a:latin typeface="Arial Narrow" panose="020B0606020202030204" pitchFamily="34" charset="0"/>
              </a:rPr>
              <a:t>cukup</a:t>
            </a:r>
            <a:r>
              <a:rPr lang="en-US" altLang="en-US" sz="1600" dirty="0">
                <a:latin typeface="Arial Narrow" panose="020B0606020202030204" pitchFamily="34" charset="0"/>
              </a:rPr>
              <a:t> </a:t>
            </a:r>
            <a:r>
              <a:rPr lang="en-US" altLang="en-US" sz="1600" dirty="0" err="1">
                <a:latin typeface="Arial Narrow" panose="020B0606020202030204" pitchFamily="34" charset="0"/>
              </a:rPr>
              <a:t>bagi</a:t>
            </a:r>
            <a:r>
              <a:rPr lang="en-US" altLang="en-US" sz="1600" dirty="0">
                <a:latin typeface="Arial Narrow" panose="020B0606020202030204" pitchFamily="34" charset="0"/>
              </a:rPr>
              <a:t> </a:t>
            </a:r>
            <a:r>
              <a:rPr lang="en-US" altLang="en-US" sz="1600" dirty="0" err="1">
                <a:latin typeface="Arial Narrow" panose="020B0606020202030204" pitchFamily="34" charset="0"/>
              </a:rPr>
              <a:t>semua</a:t>
            </a:r>
            <a:r>
              <a:rPr lang="en-US" altLang="en-US" sz="1600" dirty="0">
                <a:latin typeface="Arial Narrow" panose="020B0606020202030204" pitchFamily="34" charset="0"/>
              </a:rPr>
              <a:t>, </a:t>
            </a:r>
            <a:r>
              <a:rPr lang="en-US" altLang="en-US" sz="1600" dirty="0" err="1">
                <a:latin typeface="Arial Narrow" panose="020B0606020202030204" pitchFamily="34" charset="0"/>
              </a:rPr>
              <a:t>walaupun</a:t>
            </a:r>
            <a:r>
              <a:rPr lang="en-US" altLang="en-US" sz="1600" dirty="0">
                <a:latin typeface="Arial Narrow" panose="020B0606020202030204" pitchFamily="34" charset="0"/>
              </a:rPr>
              <a:t> </a:t>
            </a:r>
            <a:r>
              <a:rPr lang="en-US" altLang="en-US" sz="1600" dirty="0" err="1">
                <a:latin typeface="Arial Narrow" panose="020B0606020202030204" pitchFamily="34" charset="0"/>
              </a:rPr>
              <a:t>hanya</a:t>
            </a:r>
            <a:r>
              <a:rPr lang="en-US" altLang="en-US" sz="1600" dirty="0">
                <a:latin typeface="Arial Narrow" panose="020B0606020202030204" pitchFamily="34" charset="0"/>
              </a:rPr>
              <a:t> </a:t>
            </a:r>
            <a:r>
              <a:rPr lang="en-US" altLang="en-US" sz="1600" dirty="0" err="1">
                <a:latin typeface="Arial Narrow" panose="020B0606020202030204" pitchFamily="34" charset="0"/>
              </a:rPr>
              <a:t>efisien</a:t>
            </a:r>
            <a:r>
              <a:rPr lang="en-US" altLang="en-US" sz="1600" dirty="0">
                <a:latin typeface="Arial Narrow" panose="020B0606020202030204" pitchFamily="34" charset="0"/>
              </a:rPr>
              <a:t> </a:t>
            </a:r>
            <a:r>
              <a:rPr lang="en-US" altLang="en-US" sz="1600" dirty="0" err="1">
                <a:latin typeface="Arial Narrow" panose="020B0606020202030204" pitchFamily="34" charset="0"/>
              </a:rPr>
              <a:t>bagi</a:t>
            </a:r>
            <a:r>
              <a:rPr lang="en-US" altLang="en-US" sz="1600" dirty="0">
                <a:latin typeface="Arial Narrow" panose="020B0606020202030204" pitchFamily="34" charset="0"/>
              </a:rPr>
              <a:t> </a:t>
            </a:r>
            <a:r>
              <a:rPr lang="en-US" altLang="en-US" sz="1600" dirty="0" err="1">
                <a:latin typeface="Arial Narrow" panose="020B0606020202030204" pitchFamily="34" charset="0"/>
              </a:rPr>
              <a:t>kaum</a:t>
            </a:r>
            <a:r>
              <a:rPr lang="en-US" altLang="en-US" sz="1600" dirty="0">
                <a:latin typeface="Arial Narrow" panose="020B0606020202030204" pitchFamily="34" charset="0"/>
              </a:rPr>
              <a:t> </a:t>
            </a:r>
            <a:r>
              <a:rPr lang="en-US" altLang="en-US" sz="1600" dirty="0" err="1">
                <a:latin typeface="Arial Narrow" panose="020B0606020202030204" pitchFamily="34" charset="0"/>
              </a:rPr>
              <a:t>pilihan</a:t>
            </a:r>
            <a:r>
              <a:rPr lang="en-US" altLang="en-US" sz="1600" dirty="0">
                <a:latin typeface="Arial Narrow" panose="020B0606020202030204" pitchFamily="34" charset="0"/>
              </a:rPr>
              <a:t> Allah. </a:t>
            </a:r>
            <a:r>
              <a:rPr lang="en-US" altLang="en-US" sz="1600" dirty="0" err="1">
                <a:latin typeface="Arial Narrow" panose="020B0606020202030204" pitchFamily="34" charset="0"/>
              </a:rPr>
              <a:t>Tetapi</a:t>
            </a:r>
            <a:r>
              <a:rPr lang="en-US" altLang="en-US" sz="1600" dirty="0">
                <a:latin typeface="Arial Narrow" panose="020B0606020202030204" pitchFamily="34" charset="0"/>
              </a:rPr>
              <a:t> </a:t>
            </a:r>
            <a:r>
              <a:rPr lang="en-US" altLang="en-US" sz="1600" dirty="0" err="1">
                <a:latin typeface="Arial Narrow" panose="020B0606020202030204" pitchFamily="34" charset="0"/>
              </a:rPr>
              <a:t>kenyataannya</a:t>
            </a:r>
            <a:r>
              <a:rPr lang="en-US" altLang="en-US" sz="1600" dirty="0">
                <a:latin typeface="Arial Narrow" panose="020B0606020202030204" pitchFamily="34" charset="0"/>
              </a:rPr>
              <a:t> </a:t>
            </a:r>
            <a:r>
              <a:rPr lang="en-US" altLang="en-US" sz="1600" dirty="0" err="1">
                <a:latin typeface="Arial Narrow" panose="020B0606020202030204" pitchFamily="34" charset="0"/>
              </a:rPr>
              <a:t>tetap</a:t>
            </a:r>
            <a:r>
              <a:rPr lang="en-US" altLang="en-US" sz="1600" dirty="0">
                <a:latin typeface="Arial Narrow" panose="020B0606020202030204" pitchFamily="34" charset="0"/>
              </a:rPr>
              <a:t> </a:t>
            </a:r>
            <a:r>
              <a:rPr lang="en-US" altLang="en-US" sz="1600" dirty="0" err="1">
                <a:latin typeface="Arial Narrow" panose="020B0606020202030204" pitchFamily="34" charset="0"/>
              </a:rPr>
              <a:t>adalah</a:t>
            </a:r>
            <a:r>
              <a:rPr lang="en-US" altLang="en-US" sz="1600" dirty="0">
                <a:latin typeface="Arial Narrow" panose="020B0606020202030204" pitchFamily="34" charset="0"/>
              </a:rPr>
              <a:t> </a:t>
            </a:r>
            <a:r>
              <a:rPr lang="en-US" altLang="en-US" sz="1600" dirty="0" err="1">
                <a:latin typeface="Arial Narrow" panose="020B0606020202030204" pitchFamily="34" charset="0"/>
              </a:rPr>
              <a:t>bahwa</a:t>
            </a:r>
            <a:r>
              <a:rPr lang="en-US" altLang="en-US" sz="1600" dirty="0">
                <a:latin typeface="Arial Narrow" panose="020B0606020202030204" pitchFamily="34" charset="0"/>
              </a:rPr>
              <a:t> </a:t>
            </a:r>
            <a:r>
              <a:rPr lang="en-US" altLang="en-US" sz="1600" dirty="0" err="1">
                <a:latin typeface="Arial Narrow" panose="020B0606020202030204" pitchFamily="34" charset="0"/>
              </a:rPr>
              <a:t>karya</a:t>
            </a:r>
            <a:r>
              <a:rPr lang="en-US" altLang="en-US" sz="1600" dirty="0">
                <a:latin typeface="Arial Narrow" panose="020B0606020202030204" pitchFamily="34" charset="0"/>
              </a:rPr>
              <a:t> </a:t>
            </a:r>
            <a:r>
              <a:rPr lang="en-US" altLang="en-US" sz="1600" dirty="0" err="1">
                <a:latin typeface="Arial Narrow" panose="020B0606020202030204" pitchFamily="34" charset="0"/>
              </a:rPr>
              <a:t>penebusan</a:t>
            </a:r>
            <a:r>
              <a:rPr lang="en-US" altLang="en-US" sz="1600" dirty="0">
                <a:latin typeface="Arial Narrow" panose="020B0606020202030204" pitchFamily="34" charset="0"/>
              </a:rPr>
              <a:t> yang </a:t>
            </a:r>
            <a:r>
              <a:rPr lang="en-US" altLang="en-US" sz="1600" dirty="0" err="1">
                <a:latin typeface="Arial Narrow" panose="020B0606020202030204" pitchFamily="34" charset="0"/>
              </a:rPr>
              <a:t>dikerjakan</a:t>
            </a:r>
            <a:r>
              <a:rPr lang="en-US" altLang="en-US" sz="1600" dirty="0">
                <a:latin typeface="Arial Narrow" panose="020B0606020202030204" pitchFamily="34" charset="0"/>
              </a:rPr>
              <a:t> </a:t>
            </a:r>
            <a:r>
              <a:rPr lang="en-US" altLang="en-US" sz="1600" dirty="0" err="1">
                <a:latin typeface="Arial Narrow" panose="020B0606020202030204" pitchFamily="34" charset="0"/>
              </a:rPr>
              <a:t>Kristus</a:t>
            </a:r>
            <a:r>
              <a:rPr lang="en-US" altLang="en-US" sz="1600" dirty="0">
                <a:latin typeface="Arial Narrow" panose="020B0606020202030204" pitchFamily="34" charset="0"/>
              </a:rPr>
              <a:t> </a:t>
            </a:r>
            <a:r>
              <a:rPr lang="en-US" altLang="en-US" sz="1600" dirty="0" err="1">
                <a:latin typeface="Arial Narrow" panose="020B0606020202030204" pitchFamily="34" charset="0"/>
              </a:rPr>
              <a:t>sewaktu</a:t>
            </a:r>
            <a:r>
              <a:rPr lang="en-US" altLang="en-US" sz="1600" dirty="0">
                <a:latin typeface="Arial Narrow" panose="020B0606020202030204" pitchFamily="34" charset="0"/>
              </a:rPr>
              <a:t> </a:t>
            </a:r>
            <a:r>
              <a:rPr lang="en-US" altLang="en-US" sz="1600" dirty="0" err="1">
                <a:latin typeface="Arial Narrow" panose="020B0606020202030204" pitchFamily="34" charset="0"/>
              </a:rPr>
              <a:t>Dia</a:t>
            </a:r>
            <a:r>
              <a:rPr lang="en-US" altLang="en-US" sz="1600" dirty="0">
                <a:latin typeface="Arial Narrow" panose="020B0606020202030204" pitchFamily="34" charset="0"/>
              </a:rPr>
              <a:t> di dunia </a:t>
            </a:r>
            <a:r>
              <a:rPr lang="en-US" altLang="en-US" sz="1600" dirty="0" err="1">
                <a:latin typeface="Arial Narrow" panose="020B0606020202030204" pitchFamily="34" charset="0"/>
              </a:rPr>
              <a:t>dilakukan</a:t>
            </a:r>
            <a:r>
              <a:rPr lang="en-US" altLang="en-US" sz="1600" dirty="0">
                <a:latin typeface="Arial Narrow" panose="020B0606020202030204" pitchFamily="34" charset="0"/>
              </a:rPr>
              <a:t> </a:t>
            </a:r>
            <a:r>
              <a:rPr lang="en-US" altLang="en-US" sz="1600" dirty="0" err="1">
                <a:latin typeface="Arial Narrow" panose="020B0606020202030204" pitchFamily="34" charset="0"/>
              </a:rPr>
              <a:t>hanya</a:t>
            </a:r>
            <a:r>
              <a:rPr lang="en-US" altLang="en-US" sz="1600" dirty="0">
                <a:latin typeface="Arial Narrow" panose="020B0606020202030204" pitchFamily="34" charset="0"/>
              </a:rPr>
              <a:t> </a:t>
            </a:r>
            <a:r>
              <a:rPr lang="en-US" altLang="en-US" sz="1600" dirty="0" err="1">
                <a:latin typeface="Arial Narrow" panose="020B0606020202030204" pitchFamily="34" charset="0"/>
              </a:rPr>
              <a:t>untuk</a:t>
            </a:r>
            <a:r>
              <a:rPr lang="en-US" altLang="en-US" sz="1600" dirty="0">
                <a:latin typeface="Arial Narrow" panose="020B0606020202030204" pitchFamily="34" charset="0"/>
              </a:rPr>
              <a:t> </a:t>
            </a:r>
            <a:r>
              <a:rPr lang="en-US" altLang="en-US" sz="1600" dirty="0" err="1">
                <a:latin typeface="Arial Narrow" panose="020B0606020202030204" pitchFamily="34" charset="0"/>
              </a:rPr>
              <a:t>sekelompok</a:t>
            </a:r>
            <a:r>
              <a:rPr lang="en-US" altLang="en-US" sz="1600" dirty="0">
                <a:latin typeface="Arial Narrow" panose="020B0606020202030204" pitchFamily="34" charset="0"/>
              </a:rPr>
              <a:t> </a:t>
            </a:r>
            <a:r>
              <a:rPr lang="en-US" altLang="en-US" sz="1600" dirty="0" err="1">
                <a:latin typeface="Arial Narrow" panose="020B0606020202030204" pitchFamily="34" charset="0"/>
              </a:rPr>
              <a:t>tertentu</a:t>
            </a:r>
            <a:r>
              <a:rPr lang="en-US" altLang="en-US" sz="1600" dirty="0">
                <a:latin typeface="Arial Narrow" panose="020B0606020202030204" pitchFamily="34" charset="0"/>
              </a:rPr>
              <a:t> – </a:t>
            </a:r>
            <a:r>
              <a:rPr lang="en-US" altLang="en-US" sz="1600" dirty="0" err="1">
                <a:latin typeface="Arial Narrow" panose="020B0606020202030204" pitchFamily="34" charset="0"/>
              </a:rPr>
              <a:t>untuk</a:t>
            </a:r>
            <a:r>
              <a:rPr lang="en-US" altLang="en-US" sz="1600" dirty="0">
                <a:latin typeface="Arial Narrow" panose="020B0606020202030204" pitchFamily="34" charset="0"/>
              </a:rPr>
              <a:t> </a:t>
            </a:r>
            <a:r>
              <a:rPr lang="en-US" altLang="en-US" sz="1600" dirty="0" err="1">
                <a:latin typeface="Arial Narrow" panose="020B0606020202030204" pitchFamily="34" charset="0"/>
              </a:rPr>
              <a:t>jemaat</a:t>
            </a:r>
            <a:r>
              <a:rPr lang="en-US" altLang="en-US" sz="1600" dirty="0">
                <a:latin typeface="Arial Narrow" panose="020B0606020202030204" pitchFamily="34" charset="0"/>
              </a:rPr>
              <a:t> (Ef.5:25; Ti.2:14).</a:t>
            </a:r>
          </a:p>
        </p:txBody>
      </p:sp>
      <p:sp>
        <p:nvSpPr>
          <p:cNvPr id="4" name="Rectangle 2">
            <a:extLst>
              <a:ext uri="{FF2B5EF4-FFF2-40B4-BE49-F238E27FC236}">
                <a16:creationId xmlns:a16="http://schemas.microsoft.com/office/drawing/2014/main" id="{CE934A0E-6439-4912-9224-1699713B3DDF}"/>
              </a:ext>
            </a:extLst>
          </p:cNvPr>
          <p:cNvSpPr>
            <a:spLocks noGrp="1" noChangeArrowheads="1"/>
          </p:cNvSpPr>
          <p:nvPr>
            <p:ph type="title"/>
          </p:nvPr>
        </p:nvSpPr>
        <p:spPr>
          <a:xfrm>
            <a:off x="0" y="1"/>
            <a:ext cx="9144000" cy="908688"/>
          </a:xfrm>
        </p:spPr>
        <p:txBody>
          <a:bodyPr>
            <a:normAutofit/>
          </a:bodyPr>
          <a:lstStyle/>
          <a:p>
            <a:pPr>
              <a:lnSpc>
                <a:spcPct val="80000"/>
              </a:lnSpc>
            </a:pPr>
            <a:r>
              <a:rPr lang="pt-BR" sz="2400" b="1" dirty="0">
                <a:latin typeface="Arial Narrow" panose="020B0606020202030204" pitchFamily="34" charset="0"/>
              </a:rPr>
              <a:t>DASAR KESATUAN DENGAN KRISTUS</a:t>
            </a:r>
          </a:p>
        </p:txBody>
      </p:sp>
    </p:spTree>
    <p:extLst>
      <p:ext uri="{BB962C8B-B14F-4D97-AF65-F5344CB8AC3E}">
        <p14:creationId xmlns:p14="http://schemas.microsoft.com/office/powerpoint/2010/main" val="1070557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E2EAF2-57D5-4DA5-826E-93BEFA101DAC}"/>
              </a:ext>
            </a:extLst>
          </p:cNvPr>
          <p:cNvSpPr>
            <a:spLocks noGrp="1"/>
          </p:cNvSpPr>
          <p:nvPr>
            <p:ph idx="1"/>
          </p:nvPr>
        </p:nvSpPr>
        <p:spPr>
          <a:xfrm>
            <a:off x="457200" y="1135626"/>
            <a:ext cx="8229600" cy="4884174"/>
          </a:xfrm>
        </p:spPr>
        <p:txBody>
          <a:bodyPr>
            <a:noAutofit/>
          </a:bodyPr>
          <a:lstStyle/>
          <a:p>
            <a:pPr marL="236538" indent="-236538" algn="just">
              <a:spcBef>
                <a:spcPts val="600"/>
              </a:spcBef>
              <a:buFont typeface="Wingdings" panose="05000000000000000000" pitchFamily="2" charset="2"/>
              <a:buChar char="§"/>
            </a:pPr>
            <a:r>
              <a:rPr lang="en-US" altLang="en-US" sz="1600" dirty="0">
                <a:latin typeface="Arial Narrow" panose="020B0606020202030204" pitchFamily="34" charset="0"/>
              </a:rPr>
              <a:t>Kita </a:t>
            </a:r>
            <a:r>
              <a:rPr lang="en-US" altLang="en-US" sz="1600" dirty="0" err="1">
                <a:latin typeface="Arial Narrow" panose="020B0606020202030204" pitchFamily="34" charset="0"/>
              </a:rPr>
              <a:t>disatukan</a:t>
            </a:r>
            <a:r>
              <a:rPr lang="en-US" altLang="en-US" sz="1600" dirty="0">
                <a:latin typeface="Arial Narrow" panose="020B0606020202030204" pitchFamily="34" charset="0"/>
              </a:rPr>
              <a:t> </a:t>
            </a:r>
            <a:r>
              <a:rPr lang="en-US" altLang="en-US" sz="1600" dirty="0" err="1">
                <a:latin typeface="Arial Narrow" panose="020B0606020202030204" pitchFamily="34" charset="0"/>
              </a:rPr>
              <a:t>dengan</a:t>
            </a:r>
            <a:r>
              <a:rPr lang="en-US" altLang="en-US" sz="1600" dirty="0">
                <a:latin typeface="Arial Narrow" panose="020B0606020202030204" pitchFamily="34" charset="0"/>
              </a:rPr>
              <a:t> </a:t>
            </a:r>
            <a:r>
              <a:rPr lang="en-US" altLang="en-US" sz="1600" dirty="0" err="1">
                <a:latin typeface="Arial Narrow" panose="020B0606020202030204" pitchFamily="34" charset="0"/>
              </a:rPr>
              <a:t>Kristus</a:t>
            </a:r>
            <a:r>
              <a:rPr lang="en-US" altLang="en-US" sz="1600" dirty="0">
                <a:latin typeface="Arial Narrow" panose="020B0606020202030204" pitchFamily="34" charset="0"/>
              </a:rPr>
              <a:t> di </a:t>
            </a:r>
            <a:r>
              <a:rPr lang="en-US" altLang="en-US" sz="1600" dirty="0" err="1">
                <a:latin typeface="Arial Narrow" panose="020B0606020202030204" pitchFamily="34" charset="0"/>
              </a:rPr>
              <a:t>dalam</a:t>
            </a:r>
            <a:r>
              <a:rPr lang="en-US" altLang="en-US" sz="1600" dirty="0">
                <a:latin typeface="Arial Narrow" panose="020B0606020202030204" pitchFamily="34" charset="0"/>
              </a:rPr>
              <a:t> </a:t>
            </a:r>
            <a:r>
              <a:rPr lang="en-US" altLang="en-US" sz="1800" b="1" dirty="0" err="1">
                <a:latin typeface="Arial Narrow" panose="020B0606020202030204" pitchFamily="34" charset="0"/>
              </a:rPr>
              <a:t>regenerasi</a:t>
            </a:r>
            <a:r>
              <a:rPr lang="en-US" altLang="en-US" sz="1600" dirty="0">
                <a:latin typeface="Arial Narrow" panose="020B0606020202030204" pitchFamily="34" charset="0"/>
              </a:rPr>
              <a:t> </a:t>
            </a:r>
            <a:r>
              <a:rPr lang="en-US" altLang="en-US" sz="1600" dirty="0" err="1">
                <a:latin typeface="Arial Narrow" panose="020B0606020202030204" pitchFamily="34" charset="0"/>
              </a:rPr>
              <a:t>atau</a:t>
            </a:r>
            <a:r>
              <a:rPr lang="en-US" altLang="en-US" sz="1600" dirty="0">
                <a:latin typeface="Arial Narrow" panose="020B0606020202030204" pitchFamily="34" charset="0"/>
              </a:rPr>
              <a:t> </a:t>
            </a:r>
            <a:r>
              <a:rPr lang="en-US" altLang="en-US" sz="1600" dirty="0" err="1">
                <a:latin typeface="Arial Narrow" panose="020B0606020202030204" pitchFamily="34" charset="0"/>
              </a:rPr>
              <a:t>kelahiran</a:t>
            </a:r>
            <a:r>
              <a:rPr lang="en-US" altLang="en-US" sz="1600" dirty="0">
                <a:latin typeface="Arial Narrow" panose="020B0606020202030204" pitchFamily="34" charset="0"/>
              </a:rPr>
              <a:t> </a:t>
            </a:r>
            <a:r>
              <a:rPr lang="en-US" altLang="en-US" sz="1600" dirty="0" err="1">
                <a:latin typeface="Arial Narrow" panose="020B0606020202030204" pitchFamily="34" charset="0"/>
              </a:rPr>
              <a:t>baru</a:t>
            </a:r>
            <a:r>
              <a:rPr lang="en-US" altLang="en-US" sz="1600" dirty="0">
                <a:latin typeface="Arial Narrow" panose="020B0606020202030204" pitchFamily="34" charset="0"/>
              </a:rPr>
              <a:t> </a:t>
            </a:r>
            <a:r>
              <a:rPr lang="en-US" altLang="en-US" sz="1600" dirty="0" err="1">
                <a:latin typeface="Arial Narrow" panose="020B0606020202030204" pitchFamily="34" charset="0"/>
              </a:rPr>
              <a:t>adalah</a:t>
            </a:r>
            <a:r>
              <a:rPr lang="en-US" altLang="en-US" sz="1600" dirty="0">
                <a:latin typeface="Arial Narrow" panose="020B0606020202030204" pitchFamily="34" charset="0"/>
              </a:rPr>
              <a:t> </a:t>
            </a:r>
            <a:r>
              <a:rPr lang="en-US" altLang="en-US" sz="1600" dirty="0" err="1">
                <a:latin typeface="Arial Narrow" panose="020B0606020202030204" pitchFamily="34" charset="0"/>
              </a:rPr>
              <a:t>tindakan</a:t>
            </a:r>
            <a:r>
              <a:rPr lang="en-US" altLang="en-US" sz="1600" dirty="0">
                <a:latin typeface="Arial Narrow" panose="020B0606020202030204" pitchFamily="34" charset="0"/>
              </a:rPr>
              <a:t> </a:t>
            </a:r>
            <a:r>
              <a:rPr lang="en-US" altLang="en-US" sz="1600" dirty="0" err="1">
                <a:latin typeface="Arial Narrow" panose="020B0606020202030204" pitchFamily="34" charset="0"/>
              </a:rPr>
              <a:t>Roh</a:t>
            </a:r>
            <a:r>
              <a:rPr lang="en-US" altLang="en-US" sz="1600" dirty="0">
                <a:latin typeface="Arial Narrow" panose="020B0606020202030204" pitchFamily="34" charset="0"/>
              </a:rPr>
              <a:t> Kudus yang </a:t>
            </a:r>
            <a:r>
              <a:rPr lang="en-US" altLang="en-US" sz="1600" dirty="0" err="1">
                <a:latin typeface="Arial Narrow" panose="020B0606020202030204" pitchFamily="34" charset="0"/>
              </a:rPr>
              <a:t>membawa</a:t>
            </a:r>
            <a:r>
              <a:rPr lang="en-US" altLang="en-US" sz="1600" dirty="0">
                <a:latin typeface="Arial Narrow" panose="020B0606020202030204" pitchFamily="34" charset="0"/>
              </a:rPr>
              <a:t> </a:t>
            </a:r>
            <a:r>
              <a:rPr lang="en-US" altLang="en-US" sz="1600" dirty="0" err="1">
                <a:latin typeface="Arial Narrow" panose="020B0606020202030204" pitchFamily="34" charset="0"/>
              </a:rPr>
              <a:t>seseorang</a:t>
            </a:r>
            <a:r>
              <a:rPr lang="en-US" altLang="en-US" sz="1600" dirty="0">
                <a:latin typeface="Arial Narrow" panose="020B0606020202030204" pitchFamily="34" charset="0"/>
              </a:rPr>
              <a:t> </a:t>
            </a:r>
            <a:r>
              <a:rPr lang="en-US" altLang="en-US" sz="1600" dirty="0" err="1">
                <a:latin typeface="Arial Narrow" panose="020B0606020202030204" pitchFamily="34" charset="0"/>
              </a:rPr>
              <a:t>ke</a:t>
            </a:r>
            <a:r>
              <a:rPr lang="en-US" altLang="en-US" sz="1600" dirty="0">
                <a:latin typeface="Arial Narrow" panose="020B0606020202030204" pitchFamily="34" charset="0"/>
              </a:rPr>
              <a:t> </a:t>
            </a:r>
            <a:r>
              <a:rPr lang="en-US" altLang="en-US" sz="1600" dirty="0" err="1">
                <a:latin typeface="Arial Narrow" panose="020B0606020202030204" pitchFamily="34" charset="0"/>
              </a:rPr>
              <a:t>dalam</a:t>
            </a:r>
            <a:r>
              <a:rPr lang="en-US" altLang="en-US" sz="1600" dirty="0">
                <a:latin typeface="Arial Narrow" panose="020B0606020202030204" pitchFamily="34" charset="0"/>
              </a:rPr>
              <a:t> </a:t>
            </a:r>
            <a:r>
              <a:rPr lang="en-US" altLang="en-US" sz="1600" dirty="0" err="1">
                <a:latin typeface="Arial Narrow" panose="020B0606020202030204" pitchFamily="34" charset="0"/>
              </a:rPr>
              <a:t>kesatuan</a:t>
            </a:r>
            <a:r>
              <a:rPr lang="en-US" altLang="en-US" sz="1600" dirty="0">
                <a:latin typeface="Arial Narrow" panose="020B0606020202030204" pitchFamily="34" charset="0"/>
              </a:rPr>
              <a:t> </a:t>
            </a:r>
            <a:r>
              <a:rPr lang="en-US" altLang="en-US" sz="1600" dirty="0" err="1">
                <a:latin typeface="Arial Narrow" panose="020B0606020202030204" pitchFamily="34" charset="0"/>
              </a:rPr>
              <a:t>hidup</a:t>
            </a:r>
            <a:r>
              <a:rPr lang="en-US" altLang="en-US" sz="1600" dirty="0">
                <a:latin typeface="Arial Narrow" panose="020B0606020202030204" pitchFamily="34" charset="0"/>
              </a:rPr>
              <a:t> </a:t>
            </a:r>
            <a:r>
              <a:rPr lang="en-US" altLang="en-US" sz="1600" dirty="0" err="1">
                <a:latin typeface="Arial Narrow" panose="020B0606020202030204" pitchFamily="34" charset="0"/>
              </a:rPr>
              <a:t>dengan</a:t>
            </a:r>
            <a:r>
              <a:rPr lang="en-US" altLang="en-US" sz="1600" dirty="0">
                <a:latin typeface="Arial Narrow" panose="020B0606020202030204" pitchFamily="34" charset="0"/>
              </a:rPr>
              <a:t> </a:t>
            </a:r>
            <a:r>
              <a:rPr lang="en-US" altLang="en-US" sz="1600" dirty="0" err="1">
                <a:latin typeface="Arial Narrow" panose="020B0606020202030204" pitchFamily="34" charset="0"/>
              </a:rPr>
              <a:t>Kristus</a:t>
            </a:r>
            <a:r>
              <a:rPr lang="en-US" altLang="en-US" sz="1600" dirty="0">
                <a:latin typeface="Arial Narrow" panose="020B0606020202030204" pitchFamily="34" charset="0"/>
              </a:rPr>
              <a:t> </a:t>
            </a:r>
            <a:r>
              <a:rPr lang="en-US" altLang="en-US" sz="1600" dirty="0" err="1">
                <a:latin typeface="Arial Narrow" panose="020B0606020202030204" pitchFamily="34" charset="0"/>
              </a:rPr>
              <a:t>secara</a:t>
            </a:r>
            <a:r>
              <a:rPr lang="en-US" altLang="en-US" sz="1600" dirty="0">
                <a:latin typeface="Arial Narrow" panose="020B0606020202030204" pitchFamily="34" charset="0"/>
              </a:rPr>
              <a:t> </a:t>
            </a:r>
            <a:r>
              <a:rPr lang="en-US" altLang="en-US" sz="1600" dirty="0" err="1">
                <a:latin typeface="Arial Narrow" panose="020B0606020202030204" pitchFamily="34" charset="0"/>
              </a:rPr>
              <a:t>pribadi</a:t>
            </a:r>
            <a:r>
              <a:rPr lang="en-US" altLang="en-US" sz="1600" dirty="0">
                <a:latin typeface="Arial Narrow" panose="020B0606020202030204" pitchFamily="34" charset="0"/>
              </a:rPr>
              <a:t>, yang </a:t>
            </a:r>
            <a:r>
              <a:rPr lang="en-US" altLang="en-US" sz="1600" dirty="0" err="1">
                <a:latin typeface="Arial Narrow" panose="020B0606020202030204" pitchFamily="34" charset="0"/>
              </a:rPr>
              <a:t>dulunya</a:t>
            </a:r>
            <a:r>
              <a:rPr lang="en-US" altLang="en-US" sz="1600" dirty="0">
                <a:latin typeface="Arial Narrow" panose="020B0606020202030204" pitchFamily="34" charset="0"/>
              </a:rPr>
              <a:t> </a:t>
            </a:r>
            <a:r>
              <a:rPr lang="en-US" altLang="en-US" sz="1600" dirty="0" err="1">
                <a:latin typeface="Arial Narrow" panose="020B0606020202030204" pitchFamily="34" charset="0"/>
              </a:rPr>
              <a:t>mati</a:t>
            </a:r>
            <a:r>
              <a:rPr lang="en-US" altLang="en-US" sz="1600" dirty="0">
                <a:latin typeface="Arial Narrow" panose="020B0606020202030204" pitchFamily="34" charset="0"/>
              </a:rPr>
              <a:t> </a:t>
            </a:r>
            <a:r>
              <a:rPr lang="en-US" altLang="en-US" sz="1600" dirty="0" err="1">
                <a:latin typeface="Arial Narrow" panose="020B0606020202030204" pitchFamily="34" charset="0"/>
              </a:rPr>
              <a:t>menjadi</a:t>
            </a:r>
            <a:r>
              <a:rPr lang="en-US" altLang="en-US" sz="1600" dirty="0">
                <a:latin typeface="Arial Narrow" panose="020B0606020202030204" pitchFamily="34" charset="0"/>
              </a:rPr>
              <a:t> </a:t>
            </a:r>
            <a:r>
              <a:rPr lang="en-US" altLang="en-US" sz="1600" dirty="0" err="1">
                <a:latin typeface="Arial Narrow" panose="020B0606020202030204" pitchFamily="34" charset="0"/>
              </a:rPr>
              <a:t>hidup</a:t>
            </a:r>
            <a:r>
              <a:rPr lang="en-US" altLang="en-US" sz="1600" dirty="0">
                <a:latin typeface="Arial Narrow" panose="020B0606020202030204" pitchFamily="34" charset="0"/>
              </a:rPr>
              <a:t> </a:t>
            </a:r>
            <a:r>
              <a:rPr lang="en-US" altLang="en-US" sz="1600" dirty="0" err="1">
                <a:latin typeface="Arial Narrow" panose="020B0606020202030204" pitchFamily="34" charset="0"/>
              </a:rPr>
              <a:t>secara</a:t>
            </a:r>
            <a:r>
              <a:rPr lang="en-US" altLang="en-US" sz="1600" dirty="0">
                <a:latin typeface="Arial Narrow" panose="020B0606020202030204" pitchFamily="34" charset="0"/>
              </a:rPr>
              <a:t> </a:t>
            </a:r>
            <a:r>
              <a:rPr lang="en-US" altLang="en-US" sz="1600" dirty="0" err="1">
                <a:latin typeface="Arial Narrow" panose="020B0606020202030204" pitchFamily="34" charset="0"/>
              </a:rPr>
              <a:t>rohani</a:t>
            </a:r>
            <a:r>
              <a:rPr lang="en-US" altLang="en-US" sz="1600" dirty="0">
                <a:latin typeface="Arial Narrow" panose="020B0606020202030204" pitchFamily="34" charset="0"/>
              </a:rPr>
              <a:t> (Ef.2:4-5, 10).</a:t>
            </a:r>
          </a:p>
          <a:p>
            <a:pPr marL="236538" indent="-236538" algn="just">
              <a:spcBef>
                <a:spcPts val="600"/>
              </a:spcBef>
              <a:buFont typeface="Wingdings" panose="05000000000000000000" pitchFamily="2" charset="2"/>
              <a:buChar char="§"/>
            </a:pPr>
            <a:r>
              <a:rPr lang="en-US" altLang="en-US" sz="1600" dirty="0">
                <a:latin typeface="Arial Narrow" panose="020B0606020202030204" pitchFamily="34" charset="0"/>
              </a:rPr>
              <a:t>Kita </a:t>
            </a:r>
            <a:r>
              <a:rPr lang="en-US" altLang="en-US" sz="1600" dirty="0" err="1">
                <a:latin typeface="Arial Narrow" panose="020B0606020202030204" pitchFamily="34" charset="0"/>
              </a:rPr>
              <a:t>mendapatkan</a:t>
            </a:r>
            <a:r>
              <a:rPr lang="en-US" altLang="en-US" sz="1600" dirty="0">
                <a:latin typeface="Arial Narrow" panose="020B0606020202030204" pitchFamily="34" charset="0"/>
              </a:rPr>
              <a:t> </a:t>
            </a:r>
            <a:r>
              <a:rPr lang="en-US" altLang="en-US" sz="1600" dirty="0" err="1">
                <a:latin typeface="Arial Narrow" panose="020B0606020202030204" pitchFamily="34" charset="0"/>
              </a:rPr>
              <a:t>manfaat</a:t>
            </a:r>
            <a:r>
              <a:rPr lang="en-US" altLang="en-US" sz="1600" dirty="0">
                <a:latin typeface="Arial Narrow" panose="020B0606020202030204" pitchFamily="34" charset="0"/>
              </a:rPr>
              <a:t> [</a:t>
            </a:r>
            <a:r>
              <a:rPr lang="en-US" altLang="en-US" sz="1600" dirty="0" err="1">
                <a:latin typeface="Arial Narrow" panose="020B0606020202030204" pitchFamily="34" charset="0"/>
              </a:rPr>
              <a:t>kesatuan</a:t>
            </a:r>
            <a:r>
              <a:rPr lang="en-US" altLang="en-US" sz="1600" dirty="0">
                <a:latin typeface="Arial Narrow" panose="020B0606020202030204" pitchFamily="34" charset="0"/>
              </a:rPr>
              <a:t> </a:t>
            </a:r>
            <a:r>
              <a:rPr lang="en-US" altLang="en-US" sz="1600" dirty="0" err="1">
                <a:latin typeface="Arial Narrow" panose="020B0606020202030204" pitchFamily="34" charset="0"/>
              </a:rPr>
              <a:t>ini</a:t>
            </a:r>
            <a:r>
              <a:rPr lang="en-US" altLang="en-US" sz="1600" dirty="0">
                <a:latin typeface="Arial Narrow" panose="020B0606020202030204" pitchFamily="34" charset="0"/>
              </a:rPr>
              <a:t>] </a:t>
            </a:r>
            <a:r>
              <a:rPr lang="en-US" altLang="en-US" sz="1600" dirty="0" err="1">
                <a:latin typeface="Arial Narrow" panose="020B0606020202030204" pitchFamily="34" charset="0"/>
              </a:rPr>
              <a:t>dan</a:t>
            </a:r>
            <a:r>
              <a:rPr lang="en-US" altLang="en-US" sz="1600" dirty="0">
                <a:latin typeface="Arial Narrow" panose="020B0606020202030204" pitchFamily="34" charset="0"/>
              </a:rPr>
              <a:t> </a:t>
            </a:r>
            <a:r>
              <a:rPr lang="en-US" altLang="en-US" sz="1600" dirty="0" err="1">
                <a:latin typeface="Arial Narrow" panose="020B0606020202030204" pitchFamily="34" charset="0"/>
              </a:rPr>
              <a:t>terus</a:t>
            </a:r>
            <a:r>
              <a:rPr lang="en-US" altLang="en-US" sz="1600" dirty="0">
                <a:latin typeface="Arial Narrow" panose="020B0606020202030204" pitchFamily="34" charset="0"/>
              </a:rPr>
              <a:t> </a:t>
            </a:r>
            <a:r>
              <a:rPr lang="en-US" altLang="en-US" sz="1600" dirty="0" err="1">
                <a:latin typeface="Arial Narrow" panose="020B0606020202030204" pitchFamily="34" charset="0"/>
              </a:rPr>
              <a:t>hidup</a:t>
            </a:r>
            <a:r>
              <a:rPr lang="en-US" altLang="en-US" sz="1600" dirty="0">
                <a:latin typeface="Arial Narrow" panose="020B0606020202030204" pitchFamily="34" charset="0"/>
              </a:rPr>
              <a:t> di </a:t>
            </a:r>
            <a:r>
              <a:rPr lang="en-US" altLang="en-US" sz="1600" dirty="0" err="1">
                <a:latin typeface="Arial Narrow" panose="020B0606020202030204" pitchFamily="34" charset="0"/>
              </a:rPr>
              <a:t>dalam</a:t>
            </a:r>
            <a:r>
              <a:rPr lang="en-US" altLang="en-US" sz="1600" dirty="0">
                <a:latin typeface="Arial Narrow" panose="020B0606020202030204" pitchFamily="34" charset="0"/>
              </a:rPr>
              <a:t> </a:t>
            </a:r>
            <a:r>
              <a:rPr lang="en-US" altLang="en-US" sz="1600" dirty="0" err="1">
                <a:latin typeface="Arial Narrow" panose="020B0606020202030204" pitchFamily="34" charset="0"/>
              </a:rPr>
              <a:t>kesatuan</a:t>
            </a:r>
            <a:r>
              <a:rPr lang="en-US" altLang="en-US" sz="1600" dirty="0">
                <a:latin typeface="Arial Narrow" panose="020B0606020202030204" pitchFamily="34" charset="0"/>
              </a:rPr>
              <a:t> </a:t>
            </a:r>
            <a:r>
              <a:rPr lang="en-US" altLang="en-US" sz="1600" dirty="0" err="1">
                <a:latin typeface="Arial Narrow" panose="020B0606020202030204" pitchFamily="34" charset="0"/>
              </a:rPr>
              <a:t>ini</a:t>
            </a:r>
            <a:r>
              <a:rPr lang="en-US" altLang="en-US" sz="1600" dirty="0">
                <a:latin typeface="Arial Narrow" panose="020B0606020202030204" pitchFamily="34" charset="0"/>
              </a:rPr>
              <a:t> </a:t>
            </a:r>
            <a:r>
              <a:rPr lang="en-US" altLang="en-US" sz="1600" dirty="0" err="1">
                <a:latin typeface="Arial Narrow" panose="020B0606020202030204" pitchFamily="34" charset="0"/>
              </a:rPr>
              <a:t>melalui</a:t>
            </a:r>
            <a:r>
              <a:rPr lang="en-US" altLang="en-US" sz="1600" dirty="0">
                <a:latin typeface="Arial Narrow" panose="020B0606020202030204" pitchFamily="34" charset="0"/>
              </a:rPr>
              <a:t> </a:t>
            </a:r>
            <a:r>
              <a:rPr lang="en-US" altLang="en-US" sz="1800" b="1" dirty="0" err="1">
                <a:latin typeface="Arial Narrow" panose="020B0606020202030204" pitchFamily="34" charset="0"/>
              </a:rPr>
              <a:t>iman</a:t>
            </a:r>
            <a:r>
              <a:rPr lang="en-US" altLang="en-US" sz="1600" dirty="0">
                <a:latin typeface="Arial Narrow" panose="020B0606020202030204" pitchFamily="34" charset="0"/>
              </a:rPr>
              <a:t> </a:t>
            </a:r>
            <a:r>
              <a:rPr lang="en-US" altLang="en-US" sz="1600" dirty="0" err="1">
                <a:latin typeface="Arial Narrow" panose="020B0606020202030204" pitchFamily="34" charset="0"/>
              </a:rPr>
              <a:t>oleh</a:t>
            </a:r>
            <a:r>
              <a:rPr lang="en-US" altLang="en-US" sz="1600" dirty="0">
                <a:latin typeface="Arial Narrow" panose="020B0606020202030204" pitchFamily="34" charset="0"/>
              </a:rPr>
              <a:t> </a:t>
            </a:r>
            <a:r>
              <a:rPr lang="en-US" altLang="en-US" sz="1600" dirty="0" err="1">
                <a:latin typeface="Arial Narrow" panose="020B0606020202030204" pitchFamily="34" charset="0"/>
              </a:rPr>
              <a:t>karya</a:t>
            </a:r>
            <a:r>
              <a:rPr lang="en-US" altLang="en-US" sz="1600" dirty="0">
                <a:latin typeface="Arial Narrow" panose="020B0606020202030204" pitchFamily="34" charset="0"/>
              </a:rPr>
              <a:t> </a:t>
            </a:r>
            <a:r>
              <a:rPr lang="en-US" altLang="en-US" sz="1600" dirty="0" err="1">
                <a:latin typeface="Arial Narrow" panose="020B0606020202030204" pitchFamily="34" charset="0"/>
              </a:rPr>
              <a:t>Roh</a:t>
            </a:r>
            <a:r>
              <a:rPr lang="en-US" altLang="en-US" sz="1600" dirty="0">
                <a:latin typeface="Arial Narrow" panose="020B0606020202030204" pitchFamily="34" charset="0"/>
              </a:rPr>
              <a:t> Kudus (Gal.2:19-20; Ef.3:16-17; Ibr.11:9).</a:t>
            </a:r>
          </a:p>
          <a:p>
            <a:pPr marL="236538" indent="-236538" algn="just">
              <a:spcBef>
                <a:spcPts val="600"/>
              </a:spcBef>
              <a:buFont typeface="Wingdings" panose="05000000000000000000" pitchFamily="2" charset="2"/>
              <a:buChar char="§"/>
            </a:pPr>
            <a:r>
              <a:rPr lang="en-US" altLang="en-US" sz="1600" dirty="0">
                <a:latin typeface="Arial Narrow" panose="020B0606020202030204" pitchFamily="34" charset="0"/>
              </a:rPr>
              <a:t>Kita </a:t>
            </a:r>
            <a:r>
              <a:rPr lang="en-US" altLang="en-US" sz="1600" dirty="0" err="1">
                <a:latin typeface="Arial Narrow" panose="020B0606020202030204" pitchFamily="34" charset="0"/>
              </a:rPr>
              <a:t>dibenarkan</a:t>
            </a:r>
            <a:r>
              <a:rPr lang="en-US" altLang="en-US" sz="1600" dirty="0">
                <a:latin typeface="Arial Narrow" panose="020B0606020202030204" pitchFamily="34" charset="0"/>
              </a:rPr>
              <a:t> di </a:t>
            </a:r>
            <a:r>
              <a:rPr lang="en-US" altLang="en-US" sz="1600" dirty="0" err="1">
                <a:latin typeface="Arial Narrow" panose="020B0606020202030204" pitchFamily="34" charset="0"/>
              </a:rPr>
              <a:t>dalam</a:t>
            </a:r>
            <a:r>
              <a:rPr lang="en-US" altLang="en-US" sz="1600" dirty="0">
                <a:latin typeface="Arial Narrow" panose="020B0606020202030204" pitchFamily="34" charset="0"/>
              </a:rPr>
              <a:t> </a:t>
            </a:r>
            <a:r>
              <a:rPr lang="en-US" altLang="en-US" sz="1600" dirty="0" err="1">
                <a:latin typeface="Arial Narrow" panose="020B0606020202030204" pitchFamily="34" charset="0"/>
              </a:rPr>
              <a:t>kesatuan</a:t>
            </a:r>
            <a:r>
              <a:rPr lang="en-US" altLang="en-US" sz="1600" dirty="0">
                <a:latin typeface="Arial Narrow" panose="020B0606020202030204" pitchFamily="34" charset="0"/>
              </a:rPr>
              <a:t> </a:t>
            </a:r>
            <a:r>
              <a:rPr lang="en-US" altLang="en-US" sz="1600" dirty="0" err="1">
                <a:latin typeface="Arial Narrow" panose="020B0606020202030204" pitchFamily="34" charset="0"/>
              </a:rPr>
              <a:t>dengan</a:t>
            </a:r>
            <a:r>
              <a:rPr lang="en-US" altLang="en-US" sz="1600" dirty="0">
                <a:latin typeface="Arial Narrow" panose="020B0606020202030204" pitchFamily="34" charset="0"/>
              </a:rPr>
              <a:t> </a:t>
            </a:r>
            <a:r>
              <a:rPr lang="en-US" altLang="en-US" sz="1600" dirty="0" err="1">
                <a:latin typeface="Arial Narrow" panose="020B0606020202030204" pitchFamily="34" charset="0"/>
              </a:rPr>
              <a:t>Kristus</a:t>
            </a:r>
            <a:r>
              <a:rPr lang="en-US" altLang="en-US" sz="1600" dirty="0">
                <a:latin typeface="Arial Narrow" panose="020B0606020202030204" pitchFamily="34" charset="0"/>
              </a:rPr>
              <a:t>, </a:t>
            </a:r>
            <a:r>
              <a:rPr lang="en-US" altLang="en-US" sz="1600" dirty="0" err="1">
                <a:latin typeface="Arial Narrow" panose="020B0606020202030204" pitchFamily="34" charset="0"/>
              </a:rPr>
              <a:t>yakni</a:t>
            </a:r>
            <a:r>
              <a:rPr lang="en-US" altLang="en-US" sz="1600" dirty="0">
                <a:latin typeface="Arial Narrow" panose="020B0606020202030204" pitchFamily="34" charset="0"/>
              </a:rPr>
              <a:t> </a:t>
            </a:r>
            <a:r>
              <a:rPr lang="en-US" altLang="en-US" sz="1600" dirty="0" err="1">
                <a:latin typeface="Arial Narrow" panose="020B0606020202030204" pitchFamily="34" charset="0"/>
              </a:rPr>
              <a:t>tindakan</a:t>
            </a:r>
            <a:r>
              <a:rPr lang="en-US" altLang="en-US" sz="1600" dirty="0">
                <a:latin typeface="Arial Narrow" panose="020B0606020202030204" pitchFamily="34" charset="0"/>
              </a:rPr>
              <a:t> Allah di mana </a:t>
            </a:r>
            <a:r>
              <a:rPr lang="en-US" altLang="en-US" sz="1600" dirty="0" err="1">
                <a:latin typeface="Arial Narrow" panose="020B0606020202030204" pitchFamily="34" charset="0"/>
              </a:rPr>
              <a:t>Ia</a:t>
            </a:r>
            <a:r>
              <a:rPr lang="en-US" altLang="en-US" sz="1600" dirty="0">
                <a:latin typeface="Arial Narrow" panose="020B0606020202030204" pitchFamily="34" charset="0"/>
              </a:rPr>
              <a:t> </a:t>
            </a:r>
            <a:r>
              <a:rPr lang="en-US" altLang="en-US" sz="1800" b="1" dirty="0" err="1">
                <a:latin typeface="Arial Narrow" panose="020B0606020202030204" pitchFamily="34" charset="0"/>
              </a:rPr>
              <a:t>mengimputasikan</a:t>
            </a:r>
            <a:r>
              <a:rPr lang="en-US" altLang="en-US" sz="1600" dirty="0">
                <a:latin typeface="Arial Narrow" panose="020B0606020202030204" pitchFamily="34" charset="0"/>
              </a:rPr>
              <a:t> </a:t>
            </a:r>
            <a:r>
              <a:rPr lang="en-US" altLang="en-US" sz="1600" dirty="0" err="1">
                <a:latin typeface="Arial Narrow" panose="020B0606020202030204" pitchFamily="34" charset="0"/>
              </a:rPr>
              <a:t>ke</a:t>
            </a:r>
            <a:r>
              <a:rPr lang="en-US" altLang="en-US" sz="1600" dirty="0">
                <a:latin typeface="Arial Narrow" panose="020B0606020202030204" pitchFamily="34" charset="0"/>
              </a:rPr>
              <a:t> </a:t>
            </a:r>
            <a:r>
              <a:rPr lang="en-US" altLang="en-US" sz="1600" dirty="0" err="1">
                <a:latin typeface="Arial Narrow" panose="020B0606020202030204" pitchFamily="34" charset="0"/>
              </a:rPr>
              <a:t>dalam</a:t>
            </a:r>
            <a:r>
              <a:rPr lang="en-US" altLang="en-US" sz="1600" dirty="0">
                <a:latin typeface="Arial Narrow" panose="020B0606020202030204" pitchFamily="34" charset="0"/>
              </a:rPr>
              <a:t> (</a:t>
            </a:r>
            <a:r>
              <a:rPr lang="en-US" altLang="en-US" sz="1600" dirty="0" err="1">
                <a:latin typeface="Arial Narrow" panose="020B0606020202030204" pitchFamily="34" charset="0"/>
              </a:rPr>
              <a:t>memperhitungkan</a:t>
            </a:r>
            <a:r>
              <a:rPr lang="en-US" altLang="en-US" sz="1600" dirty="0">
                <a:latin typeface="Arial Narrow" panose="020B0606020202030204" pitchFamily="34" charset="0"/>
              </a:rPr>
              <a:t>, </a:t>
            </a:r>
            <a:r>
              <a:rPr lang="en-US" altLang="en-US" sz="1600" dirty="0" err="1">
                <a:latin typeface="Arial Narrow" panose="020B0606020202030204" pitchFamily="34" charset="0"/>
              </a:rPr>
              <a:t>sebagai</a:t>
            </a:r>
            <a:r>
              <a:rPr lang="en-US" altLang="en-US" sz="1600" dirty="0">
                <a:latin typeface="Arial Narrow" panose="020B0606020202030204" pitchFamily="34" charset="0"/>
              </a:rPr>
              <a:t> </a:t>
            </a:r>
            <a:r>
              <a:rPr lang="en-US" altLang="en-US" sz="1600" dirty="0" err="1">
                <a:latin typeface="Arial Narrow" panose="020B0606020202030204" pitchFamily="34" charset="0"/>
              </a:rPr>
              <a:t>berlaku</a:t>
            </a:r>
            <a:r>
              <a:rPr lang="en-US" altLang="en-US" sz="1600" dirty="0">
                <a:latin typeface="Arial Narrow" panose="020B0606020202030204" pitchFamily="34" charset="0"/>
              </a:rPr>
              <a:t> </a:t>
            </a:r>
            <a:r>
              <a:rPr lang="en-US" altLang="en-US" sz="1600" dirty="0" err="1">
                <a:latin typeface="Arial Narrow" panose="020B0606020202030204" pitchFamily="34" charset="0"/>
              </a:rPr>
              <a:t>bagi</a:t>
            </a:r>
            <a:r>
              <a:rPr lang="en-US" altLang="en-US" sz="1600" dirty="0">
                <a:latin typeface="Arial Narrow" panose="020B0606020202030204" pitchFamily="34" charset="0"/>
              </a:rPr>
              <a:t>) orang-orang </a:t>
            </a:r>
            <a:r>
              <a:rPr lang="en-US" altLang="en-US" sz="1600" dirty="0" err="1">
                <a:latin typeface="Arial Narrow" panose="020B0606020202030204" pitchFamily="34" charset="0"/>
              </a:rPr>
              <a:t>percaya</a:t>
            </a:r>
            <a:r>
              <a:rPr lang="en-US" altLang="en-US" sz="1600" dirty="0">
                <a:latin typeface="Arial Narrow" panose="020B0606020202030204" pitchFamily="34" charset="0"/>
              </a:rPr>
              <a:t> </a:t>
            </a:r>
            <a:r>
              <a:rPr lang="en-US" altLang="en-US" sz="1600" dirty="0" err="1">
                <a:latin typeface="Arial Narrow" panose="020B0606020202030204" pitchFamily="34" charset="0"/>
              </a:rPr>
              <a:t>pemuasan</a:t>
            </a:r>
            <a:r>
              <a:rPr lang="en-US" altLang="en-US" sz="1600" dirty="0">
                <a:latin typeface="Arial Narrow" panose="020B0606020202030204" pitchFamily="34" charset="0"/>
              </a:rPr>
              <a:t> </a:t>
            </a:r>
            <a:r>
              <a:rPr lang="en-US" altLang="en-US" sz="1600" dirty="0" err="1">
                <a:latin typeface="Arial Narrow" panose="020B0606020202030204" pitchFamily="34" charset="0"/>
              </a:rPr>
              <a:t>dan</a:t>
            </a:r>
            <a:r>
              <a:rPr lang="en-US" altLang="en-US" sz="1600" dirty="0">
                <a:latin typeface="Arial Narrow" panose="020B0606020202030204" pitchFamily="34" charset="0"/>
              </a:rPr>
              <a:t> </a:t>
            </a:r>
            <a:r>
              <a:rPr lang="en-US" altLang="en-US" sz="1600" dirty="0" err="1">
                <a:latin typeface="Arial Narrow" panose="020B0606020202030204" pitchFamily="34" charset="0"/>
              </a:rPr>
              <a:t>kebenaran</a:t>
            </a:r>
            <a:r>
              <a:rPr lang="en-US" altLang="en-US" sz="1600" dirty="0">
                <a:latin typeface="Arial Narrow" panose="020B0606020202030204" pitchFamily="34" charset="0"/>
              </a:rPr>
              <a:t> </a:t>
            </a:r>
            <a:r>
              <a:rPr lang="en-US" altLang="en-US" sz="1600" dirty="0" err="1">
                <a:latin typeface="Arial Narrow" panose="020B0606020202030204" pitchFamily="34" charset="0"/>
              </a:rPr>
              <a:t>sempurna</a:t>
            </a:r>
            <a:r>
              <a:rPr lang="en-US" altLang="en-US" sz="1600" dirty="0">
                <a:latin typeface="Arial Narrow" panose="020B0606020202030204" pitchFamily="34" charset="0"/>
              </a:rPr>
              <a:t> </a:t>
            </a:r>
            <a:r>
              <a:rPr lang="en-US" altLang="en-US" sz="1600" dirty="0" err="1">
                <a:latin typeface="Arial Narrow" panose="020B0606020202030204" pitchFamily="34" charset="0"/>
              </a:rPr>
              <a:t>Kristus</a:t>
            </a:r>
            <a:r>
              <a:rPr lang="en-US" altLang="en-US" sz="1600" dirty="0">
                <a:latin typeface="Arial Narrow" panose="020B0606020202030204" pitchFamily="34" charset="0"/>
              </a:rPr>
              <a:t> </a:t>
            </a:r>
            <a:r>
              <a:rPr lang="en-US" altLang="en-US" sz="1600" dirty="0" err="1">
                <a:latin typeface="Arial Narrow" panose="020B0606020202030204" pitchFamily="34" charset="0"/>
              </a:rPr>
              <a:t>sedemikian</a:t>
            </a:r>
            <a:r>
              <a:rPr lang="en-US" altLang="en-US" sz="1600" dirty="0">
                <a:latin typeface="Arial Narrow" panose="020B0606020202030204" pitchFamily="34" charset="0"/>
              </a:rPr>
              <a:t> </a:t>
            </a:r>
            <a:r>
              <a:rPr lang="en-US" altLang="en-US" sz="1600" dirty="0" err="1">
                <a:latin typeface="Arial Narrow" panose="020B0606020202030204" pitchFamily="34" charset="0"/>
              </a:rPr>
              <a:t>rupa</a:t>
            </a:r>
            <a:r>
              <a:rPr lang="en-US" altLang="en-US" sz="1600" dirty="0">
                <a:latin typeface="Arial Narrow" panose="020B0606020202030204" pitchFamily="34" charset="0"/>
              </a:rPr>
              <a:t> </a:t>
            </a:r>
            <a:r>
              <a:rPr lang="en-US" altLang="en-US" sz="1600" dirty="0" err="1">
                <a:latin typeface="Arial Narrow" panose="020B0606020202030204" pitchFamily="34" charset="0"/>
              </a:rPr>
              <a:t>sehingga</a:t>
            </a:r>
            <a:r>
              <a:rPr lang="en-US" altLang="en-US" sz="1600" dirty="0">
                <a:latin typeface="Arial Narrow" panose="020B0606020202030204" pitchFamily="34" charset="0"/>
              </a:rPr>
              <a:t> </a:t>
            </a:r>
            <a:r>
              <a:rPr lang="en-US" altLang="en-US" sz="1600" dirty="0" err="1">
                <a:latin typeface="Arial Narrow" panose="020B0606020202030204" pitchFamily="34" charset="0"/>
              </a:rPr>
              <a:t>semua</a:t>
            </a:r>
            <a:r>
              <a:rPr lang="en-US" altLang="en-US" sz="1600" dirty="0">
                <a:latin typeface="Arial Narrow" panose="020B0606020202030204" pitchFamily="34" charset="0"/>
              </a:rPr>
              <a:t> </a:t>
            </a:r>
            <a:r>
              <a:rPr lang="en-US" altLang="en-US" sz="1600" dirty="0" err="1">
                <a:latin typeface="Arial Narrow" panose="020B0606020202030204" pitchFamily="34" charset="0"/>
              </a:rPr>
              <a:t>dosa</a:t>
            </a:r>
            <a:r>
              <a:rPr lang="en-US" altLang="en-US" sz="1600" dirty="0">
                <a:latin typeface="Arial Narrow" panose="020B0606020202030204" pitchFamily="34" charset="0"/>
              </a:rPr>
              <a:t> </a:t>
            </a:r>
            <a:r>
              <a:rPr lang="en-US" altLang="en-US" sz="1600" dirty="0" err="1">
                <a:latin typeface="Arial Narrow" panose="020B0606020202030204" pitchFamily="34" charset="0"/>
              </a:rPr>
              <a:t>mereka</a:t>
            </a:r>
            <a:r>
              <a:rPr lang="en-US" altLang="en-US" sz="1600" dirty="0">
                <a:latin typeface="Arial Narrow" panose="020B0606020202030204" pitchFamily="34" charset="0"/>
              </a:rPr>
              <a:t> </a:t>
            </a:r>
            <a:r>
              <a:rPr lang="en-US" altLang="en-US" sz="1600" dirty="0" err="1">
                <a:latin typeface="Arial Narrow" panose="020B0606020202030204" pitchFamily="34" charset="0"/>
              </a:rPr>
              <a:t>diampuni</a:t>
            </a:r>
            <a:r>
              <a:rPr lang="en-US" altLang="en-US" sz="1600" dirty="0">
                <a:latin typeface="Arial Narrow" panose="020B0606020202030204" pitchFamily="34" charset="0"/>
              </a:rPr>
              <a:t> </a:t>
            </a:r>
            <a:r>
              <a:rPr lang="en-US" altLang="en-US" sz="1600" dirty="0" err="1">
                <a:latin typeface="Arial Narrow" panose="020B0606020202030204" pitchFamily="34" charset="0"/>
              </a:rPr>
              <a:t>dan</a:t>
            </a:r>
            <a:r>
              <a:rPr lang="en-US" altLang="en-US" sz="1600" dirty="0">
                <a:latin typeface="Arial Narrow" panose="020B0606020202030204" pitchFamily="34" charset="0"/>
              </a:rPr>
              <a:t> </a:t>
            </a:r>
            <a:r>
              <a:rPr lang="en-US" altLang="en-US" sz="1600" dirty="0" err="1">
                <a:latin typeface="Arial Narrow" panose="020B0606020202030204" pitchFamily="34" charset="0"/>
              </a:rPr>
              <a:t>mereka</a:t>
            </a:r>
            <a:r>
              <a:rPr lang="en-US" altLang="en-US" sz="1600" dirty="0">
                <a:latin typeface="Arial Narrow" panose="020B0606020202030204" pitchFamily="34" charset="0"/>
              </a:rPr>
              <a:t> </a:t>
            </a:r>
            <a:r>
              <a:rPr lang="en-US" altLang="en-US" sz="1600" dirty="0" err="1">
                <a:latin typeface="Arial Narrow" panose="020B0606020202030204" pitchFamily="34" charset="0"/>
              </a:rPr>
              <a:t>dianggap</a:t>
            </a:r>
            <a:r>
              <a:rPr lang="en-US" altLang="en-US" sz="1600" dirty="0">
                <a:latin typeface="Arial Narrow" panose="020B0606020202030204" pitchFamily="34" charset="0"/>
              </a:rPr>
              <a:t> </a:t>
            </a:r>
            <a:r>
              <a:rPr lang="en-US" altLang="en-US" sz="1600" dirty="0" err="1">
                <a:latin typeface="Arial Narrow" panose="020B0606020202030204" pitchFamily="34" charset="0"/>
              </a:rPr>
              <a:t>benar</a:t>
            </a:r>
            <a:r>
              <a:rPr lang="en-US" altLang="en-US" sz="1600" dirty="0">
                <a:latin typeface="Arial Narrow" panose="020B0606020202030204" pitchFamily="34" charset="0"/>
              </a:rPr>
              <a:t> </a:t>
            </a:r>
            <a:r>
              <a:rPr lang="en-US" altLang="en-US" sz="1600" dirty="0" err="1">
                <a:latin typeface="Arial Narrow" panose="020B0606020202030204" pitchFamily="34" charset="0"/>
              </a:rPr>
              <a:t>secara</a:t>
            </a:r>
            <a:r>
              <a:rPr lang="en-US" altLang="en-US" sz="1600" dirty="0">
                <a:latin typeface="Arial Narrow" panose="020B0606020202030204" pitchFamily="34" charset="0"/>
              </a:rPr>
              <a:t> </a:t>
            </a:r>
            <a:r>
              <a:rPr lang="en-US" altLang="en-US" sz="1600" dirty="0" err="1">
                <a:latin typeface="Arial Narrow" panose="020B0606020202030204" pitchFamily="34" charset="0"/>
              </a:rPr>
              <a:t>sempurna</a:t>
            </a:r>
            <a:r>
              <a:rPr lang="en-US" altLang="en-US" sz="1600" dirty="0">
                <a:latin typeface="Arial Narrow" panose="020B0606020202030204" pitchFamily="34" charset="0"/>
              </a:rPr>
              <a:t> di </a:t>
            </a:r>
            <a:r>
              <a:rPr lang="en-US" altLang="en-US" sz="1600" dirty="0" err="1">
                <a:latin typeface="Arial Narrow" panose="020B0606020202030204" pitchFamily="34" charset="0"/>
              </a:rPr>
              <a:t>hadapan</a:t>
            </a:r>
            <a:r>
              <a:rPr lang="en-US" altLang="en-US" sz="1600" dirty="0">
                <a:latin typeface="Arial Narrow" panose="020B0606020202030204" pitchFamily="34" charset="0"/>
              </a:rPr>
              <a:t> Allah (1Kor.1:30; 2Kor.5:21; Flp.3:8-9).</a:t>
            </a:r>
          </a:p>
          <a:p>
            <a:pPr marL="236538" indent="-236538" algn="just">
              <a:spcBef>
                <a:spcPts val="600"/>
              </a:spcBef>
              <a:buFont typeface="Wingdings" panose="05000000000000000000" pitchFamily="2" charset="2"/>
              <a:buChar char="§"/>
            </a:pPr>
            <a:r>
              <a:rPr lang="en-US" altLang="en-US" sz="1600" dirty="0">
                <a:latin typeface="Arial Narrow" panose="020B0606020202030204" pitchFamily="34" charset="0"/>
              </a:rPr>
              <a:t>Kita </a:t>
            </a:r>
            <a:r>
              <a:rPr lang="en-US" altLang="en-US" sz="1800" b="1" dirty="0" err="1">
                <a:latin typeface="Arial Narrow" panose="020B0606020202030204" pitchFamily="34" charset="0"/>
              </a:rPr>
              <a:t>dikuduskan</a:t>
            </a:r>
            <a:r>
              <a:rPr lang="en-US" altLang="en-US" sz="1600" dirty="0">
                <a:latin typeface="Arial Narrow" panose="020B0606020202030204" pitchFamily="34" charset="0"/>
              </a:rPr>
              <a:t> </a:t>
            </a:r>
            <a:r>
              <a:rPr lang="en-US" altLang="en-US" sz="1600" dirty="0" err="1">
                <a:latin typeface="Arial Narrow" panose="020B0606020202030204" pitchFamily="34" charset="0"/>
              </a:rPr>
              <a:t>melalui</a:t>
            </a:r>
            <a:r>
              <a:rPr lang="en-US" altLang="en-US" sz="1600" dirty="0">
                <a:latin typeface="Arial Narrow" panose="020B0606020202030204" pitchFamily="34" charset="0"/>
              </a:rPr>
              <a:t> </a:t>
            </a:r>
            <a:r>
              <a:rPr lang="en-US" altLang="en-US" sz="1600" dirty="0" err="1">
                <a:latin typeface="Arial Narrow" panose="020B0606020202030204" pitchFamily="34" charset="0"/>
              </a:rPr>
              <a:t>kesatuan</a:t>
            </a:r>
            <a:r>
              <a:rPr lang="en-US" altLang="en-US" sz="1600" dirty="0">
                <a:latin typeface="Arial Narrow" panose="020B0606020202030204" pitchFamily="34" charset="0"/>
              </a:rPr>
              <a:t> </a:t>
            </a:r>
            <a:r>
              <a:rPr lang="en-US" altLang="en-US" sz="1600" dirty="0" err="1">
                <a:latin typeface="Arial Narrow" panose="020B0606020202030204" pitchFamily="34" charset="0"/>
              </a:rPr>
              <a:t>dengan</a:t>
            </a:r>
            <a:r>
              <a:rPr lang="en-US" altLang="en-US" sz="1600" dirty="0">
                <a:latin typeface="Arial Narrow" panose="020B0606020202030204" pitchFamily="34" charset="0"/>
              </a:rPr>
              <a:t> </a:t>
            </a:r>
            <a:r>
              <a:rPr lang="en-US" altLang="en-US" sz="1600" dirty="0" err="1">
                <a:latin typeface="Arial Narrow" panose="020B0606020202030204" pitchFamily="34" charset="0"/>
              </a:rPr>
              <a:t>Kristus</a:t>
            </a:r>
            <a:r>
              <a:rPr lang="en-US" altLang="en-US" sz="1600" dirty="0">
                <a:latin typeface="Arial Narrow" panose="020B0606020202030204" pitchFamily="34" charset="0"/>
              </a:rPr>
              <a:t>. </a:t>
            </a:r>
            <a:r>
              <a:rPr lang="en-US" altLang="en-US" sz="1600" dirty="0" err="1">
                <a:latin typeface="Arial Narrow" panose="020B0606020202030204" pitchFamily="34" charset="0"/>
              </a:rPr>
              <a:t>Pengudusan</a:t>
            </a:r>
            <a:r>
              <a:rPr lang="en-US" altLang="en-US" sz="1600" dirty="0">
                <a:latin typeface="Arial Narrow" panose="020B0606020202030204" pitchFamily="34" charset="0"/>
              </a:rPr>
              <a:t> </a:t>
            </a:r>
            <a:r>
              <a:rPr lang="en-US" altLang="en-US" sz="1600" dirty="0" err="1">
                <a:latin typeface="Arial Narrow" panose="020B0606020202030204" pitchFamily="34" charset="0"/>
              </a:rPr>
              <a:t>dalam</a:t>
            </a:r>
            <a:r>
              <a:rPr lang="en-US" altLang="en-US" sz="1600" dirty="0">
                <a:latin typeface="Arial Narrow" panose="020B0606020202030204" pitchFamily="34" charset="0"/>
              </a:rPr>
              <a:t> </a:t>
            </a:r>
            <a:r>
              <a:rPr lang="en-US" altLang="en-US" sz="1600" dirty="0" err="1">
                <a:latin typeface="Arial Narrow" panose="020B0606020202030204" pitchFamily="34" charset="0"/>
              </a:rPr>
              <a:t>pengertian</a:t>
            </a:r>
            <a:r>
              <a:rPr lang="en-US" altLang="en-US" sz="1600" dirty="0">
                <a:latin typeface="Arial Narrow" panose="020B0606020202030204" pitchFamily="34" charset="0"/>
              </a:rPr>
              <a:t> </a:t>
            </a:r>
            <a:r>
              <a:rPr lang="en-US" altLang="en-US" sz="1600" dirty="0" err="1">
                <a:latin typeface="Arial Narrow" panose="020B0606020202030204" pitchFamily="34" charset="0"/>
              </a:rPr>
              <a:t>progresif</a:t>
            </a:r>
            <a:r>
              <a:rPr lang="en-US" altLang="en-US" sz="1600" dirty="0">
                <a:latin typeface="Arial Narrow" panose="020B0606020202030204" pitchFamily="34" charset="0"/>
              </a:rPr>
              <a:t> </a:t>
            </a:r>
            <a:r>
              <a:rPr lang="en-US" altLang="en-US" sz="1600" dirty="0" err="1">
                <a:latin typeface="Arial Narrow" panose="020B0606020202030204" pitchFamily="34" charset="0"/>
              </a:rPr>
              <a:t>dapat</a:t>
            </a:r>
            <a:r>
              <a:rPr lang="en-US" altLang="en-US" sz="1600" dirty="0">
                <a:latin typeface="Arial Narrow" panose="020B0606020202030204" pitchFamily="34" charset="0"/>
              </a:rPr>
              <a:t> </a:t>
            </a:r>
            <a:r>
              <a:rPr lang="en-US" altLang="en-US" sz="1600" dirty="0" err="1">
                <a:latin typeface="Arial Narrow" panose="020B0606020202030204" pitchFamily="34" charset="0"/>
              </a:rPr>
              <a:t>didefinisikan</a:t>
            </a:r>
            <a:r>
              <a:rPr lang="en-US" altLang="en-US" sz="1600" dirty="0">
                <a:latin typeface="Arial Narrow" panose="020B0606020202030204" pitchFamily="34" charset="0"/>
              </a:rPr>
              <a:t> </a:t>
            </a:r>
            <a:r>
              <a:rPr lang="en-US" altLang="en-US" sz="1600" dirty="0" err="1">
                <a:latin typeface="Arial Narrow" panose="020B0606020202030204" pitchFamily="34" charset="0"/>
              </a:rPr>
              <a:t>sebagai</a:t>
            </a:r>
            <a:r>
              <a:rPr lang="en-US" altLang="en-US" sz="1600" dirty="0">
                <a:latin typeface="Arial Narrow" panose="020B0606020202030204" pitchFamily="34" charset="0"/>
              </a:rPr>
              <a:t> </a:t>
            </a:r>
            <a:r>
              <a:rPr lang="en-US" altLang="en-US" sz="1600" dirty="0" err="1">
                <a:latin typeface="Arial Narrow" panose="020B0606020202030204" pitchFamily="34" charset="0"/>
              </a:rPr>
              <a:t>karya</a:t>
            </a:r>
            <a:r>
              <a:rPr lang="en-US" altLang="en-US" sz="1600" dirty="0">
                <a:latin typeface="Arial Narrow" panose="020B0606020202030204" pitchFamily="34" charset="0"/>
              </a:rPr>
              <a:t> Allah di mana </a:t>
            </a:r>
            <a:r>
              <a:rPr lang="en-US" altLang="en-US" sz="1600" dirty="0" err="1">
                <a:latin typeface="Arial Narrow" panose="020B0606020202030204" pitchFamily="34" charset="0"/>
              </a:rPr>
              <a:t>Roh</a:t>
            </a:r>
            <a:r>
              <a:rPr lang="en-US" altLang="en-US" sz="1600" dirty="0">
                <a:latin typeface="Arial Narrow" panose="020B0606020202030204" pitchFamily="34" charset="0"/>
              </a:rPr>
              <a:t> Kudus </a:t>
            </a:r>
            <a:r>
              <a:rPr lang="en-US" altLang="en-US" sz="1600" dirty="0" err="1">
                <a:latin typeface="Arial Narrow" panose="020B0606020202030204" pitchFamily="34" charset="0"/>
              </a:rPr>
              <a:t>secara</a:t>
            </a:r>
            <a:r>
              <a:rPr lang="en-US" altLang="en-US" sz="1600" dirty="0">
                <a:latin typeface="Arial Narrow" panose="020B0606020202030204" pitchFamily="34" charset="0"/>
              </a:rPr>
              <a:t> </a:t>
            </a:r>
            <a:r>
              <a:rPr lang="en-US" altLang="en-US" sz="1600" dirty="0" err="1">
                <a:latin typeface="Arial Narrow" panose="020B0606020202030204" pitchFamily="34" charset="0"/>
              </a:rPr>
              <a:t>progresif</a:t>
            </a:r>
            <a:r>
              <a:rPr lang="en-US" altLang="en-US" sz="1600" dirty="0">
                <a:latin typeface="Arial Narrow" panose="020B0606020202030204" pitchFamily="34" charset="0"/>
              </a:rPr>
              <a:t> </a:t>
            </a:r>
            <a:r>
              <a:rPr lang="en-US" altLang="en-US" sz="1600" dirty="0" err="1">
                <a:latin typeface="Arial Narrow" panose="020B0606020202030204" pitchFamily="34" charset="0"/>
              </a:rPr>
              <a:t>memperbaharui</a:t>
            </a:r>
            <a:r>
              <a:rPr lang="en-US" altLang="en-US" sz="1600" dirty="0">
                <a:latin typeface="Arial Narrow" panose="020B0606020202030204" pitchFamily="34" charset="0"/>
              </a:rPr>
              <a:t> </a:t>
            </a:r>
            <a:r>
              <a:rPr lang="en-US" altLang="en-US" sz="1600" dirty="0" err="1">
                <a:latin typeface="Arial Narrow" panose="020B0606020202030204" pitchFamily="34" charset="0"/>
              </a:rPr>
              <a:t>kehidupan</a:t>
            </a:r>
            <a:r>
              <a:rPr lang="en-US" altLang="en-US" sz="1600" dirty="0">
                <a:latin typeface="Arial Narrow" panose="020B0606020202030204" pitchFamily="34" charset="0"/>
              </a:rPr>
              <a:t> orang </a:t>
            </a:r>
            <a:r>
              <a:rPr lang="en-US" altLang="en-US" sz="1600" dirty="0" err="1">
                <a:latin typeface="Arial Narrow" panose="020B0606020202030204" pitchFamily="34" charset="0"/>
              </a:rPr>
              <a:t>percaya</a:t>
            </a:r>
            <a:r>
              <a:rPr lang="en-US" altLang="en-US" sz="1600" dirty="0">
                <a:latin typeface="Arial Narrow" panose="020B0606020202030204" pitchFamily="34" charset="0"/>
              </a:rPr>
              <a:t> </a:t>
            </a:r>
            <a:r>
              <a:rPr lang="en-US" altLang="en-US" sz="1600" dirty="0" err="1">
                <a:latin typeface="Arial Narrow" panose="020B0606020202030204" pitchFamily="34" charset="0"/>
              </a:rPr>
              <a:t>dan</a:t>
            </a:r>
            <a:r>
              <a:rPr lang="en-US" altLang="en-US" sz="1600" dirty="0">
                <a:latin typeface="Arial Narrow" panose="020B0606020202030204" pitchFamily="34" charset="0"/>
              </a:rPr>
              <a:t> </a:t>
            </a:r>
            <a:r>
              <a:rPr lang="en-US" altLang="en-US" sz="1600" dirty="0" err="1">
                <a:latin typeface="Arial Narrow" panose="020B0606020202030204" pitchFamily="34" charset="0"/>
              </a:rPr>
              <a:t>memampukan</a:t>
            </a:r>
            <a:r>
              <a:rPr lang="en-US" altLang="en-US" sz="1600" dirty="0">
                <a:latin typeface="Arial Narrow" panose="020B0606020202030204" pitchFamily="34" charset="0"/>
              </a:rPr>
              <a:t> </a:t>
            </a:r>
            <a:r>
              <a:rPr lang="en-US" altLang="en-US" sz="1600" dirty="0" err="1">
                <a:latin typeface="Arial Narrow" panose="020B0606020202030204" pitchFamily="34" charset="0"/>
              </a:rPr>
              <a:t>dia</a:t>
            </a:r>
            <a:r>
              <a:rPr lang="en-US" altLang="en-US" sz="1600" dirty="0">
                <a:latin typeface="Arial Narrow" panose="020B0606020202030204" pitchFamily="34" charset="0"/>
              </a:rPr>
              <a:t> </a:t>
            </a:r>
            <a:r>
              <a:rPr lang="en-US" altLang="en-US" sz="1600" dirty="0" err="1">
                <a:latin typeface="Arial Narrow" panose="020B0606020202030204" pitchFamily="34" charset="0"/>
              </a:rPr>
              <a:t>untuk</a:t>
            </a:r>
            <a:r>
              <a:rPr lang="en-US" altLang="en-US" sz="1600" dirty="0">
                <a:latin typeface="Arial Narrow" panose="020B0606020202030204" pitchFamily="34" charset="0"/>
              </a:rPr>
              <a:t> </a:t>
            </a:r>
            <a:r>
              <a:rPr lang="en-US" altLang="en-US" sz="1600" dirty="0" err="1">
                <a:latin typeface="Arial Narrow" panose="020B0606020202030204" pitchFamily="34" charset="0"/>
              </a:rPr>
              <a:t>hidup</a:t>
            </a:r>
            <a:r>
              <a:rPr lang="en-US" altLang="en-US" sz="1600" dirty="0">
                <a:latin typeface="Arial Narrow" panose="020B0606020202030204" pitchFamily="34" charset="0"/>
              </a:rPr>
              <a:t> </a:t>
            </a:r>
            <a:r>
              <a:rPr lang="en-US" altLang="en-US" sz="1600" dirty="0" err="1">
                <a:latin typeface="Arial Narrow" panose="020B0606020202030204" pitchFamily="34" charset="0"/>
              </a:rPr>
              <a:t>untuk</a:t>
            </a:r>
            <a:r>
              <a:rPr lang="en-US" altLang="en-US" sz="1600" dirty="0">
                <a:latin typeface="Arial Narrow" panose="020B0606020202030204" pitchFamily="34" charset="0"/>
              </a:rPr>
              <a:t> </a:t>
            </a:r>
            <a:r>
              <a:rPr lang="en-US" altLang="en-US" sz="1600" dirty="0" err="1">
                <a:latin typeface="Arial Narrow" panose="020B0606020202030204" pitchFamily="34" charset="0"/>
              </a:rPr>
              <a:t>kemuliaan</a:t>
            </a:r>
            <a:r>
              <a:rPr lang="en-US" altLang="en-US" sz="1600" dirty="0">
                <a:latin typeface="Arial Narrow" panose="020B0606020202030204" pitchFamily="34" charset="0"/>
              </a:rPr>
              <a:t> Allah (1Kor.1:30; Yoh.15:4-5; Ef.4:15; 2Kor.5:17).</a:t>
            </a:r>
          </a:p>
        </p:txBody>
      </p:sp>
      <p:sp>
        <p:nvSpPr>
          <p:cNvPr id="4" name="Rectangle 2">
            <a:extLst>
              <a:ext uri="{FF2B5EF4-FFF2-40B4-BE49-F238E27FC236}">
                <a16:creationId xmlns:a16="http://schemas.microsoft.com/office/drawing/2014/main" id="{CE934A0E-6439-4912-9224-1699713B3DDF}"/>
              </a:ext>
            </a:extLst>
          </p:cNvPr>
          <p:cNvSpPr>
            <a:spLocks noGrp="1" noChangeArrowheads="1"/>
          </p:cNvSpPr>
          <p:nvPr>
            <p:ph type="title"/>
          </p:nvPr>
        </p:nvSpPr>
        <p:spPr>
          <a:xfrm>
            <a:off x="0" y="1"/>
            <a:ext cx="9144000" cy="908688"/>
          </a:xfrm>
        </p:spPr>
        <p:txBody>
          <a:bodyPr>
            <a:normAutofit/>
          </a:bodyPr>
          <a:lstStyle/>
          <a:p>
            <a:pPr>
              <a:lnSpc>
                <a:spcPct val="80000"/>
              </a:lnSpc>
            </a:pPr>
            <a:r>
              <a:rPr lang="pt-BR" sz="2400" b="1" dirty="0">
                <a:latin typeface="Arial Narrow" panose="020B0606020202030204" pitchFamily="34" charset="0"/>
              </a:rPr>
              <a:t>KESATUAN AKTUAL DENGAN KRISTUS</a:t>
            </a:r>
          </a:p>
        </p:txBody>
      </p:sp>
    </p:spTree>
    <p:extLst>
      <p:ext uri="{BB962C8B-B14F-4D97-AF65-F5344CB8AC3E}">
        <p14:creationId xmlns:p14="http://schemas.microsoft.com/office/powerpoint/2010/main" val="1154275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E2EAF2-57D5-4DA5-826E-93BEFA101DAC}"/>
              </a:ext>
            </a:extLst>
          </p:cNvPr>
          <p:cNvSpPr>
            <a:spLocks noGrp="1"/>
          </p:cNvSpPr>
          <p:nvPr>
            <p:ph idx="1"/>
          </p:nvPr>
        </p:nvSpPr>
        <p:spPr>
          <a:xfrm>
            <a:off x="457200" y="1135626"/>
            <a:ext cx="8229600" cy="4884174"/>
          </a:xfrm>
        </p:spPr>
        <p:txBody>
          <a:bodyPr>
            <a:noAutofit/>
          </a:bodyPr>
          <a:lstStyle/>
          <a:p>
            <a:pPr marL="236538" indent="-236538" algn="just">
              <a:spcBef>
                <a:spcPts val="600"/>
              </a:spcBef>
              <a:buFont typeface="Wingdings" panose="05000000000000000000" pitchFamily="2" charset="2"/>
              <a:buChar char="§"/>
            </a:pPr>
            <a:r>
              <a:rPr lang="en-US" altLang="en-US" sz="1600" dirty="0">
                <a:latin typeface="Arial Narrow" panose="020B0606020202030204" pitchFamily="34" charset="0"/>
              </a:rPr>
              <a:t>Kita </a:t>
            </a:r>
            <a:r>
              <a:rPr lang="en-US" altLang="en-US" sz="1800" b="1" dirty="0" err="1">
                <a:latin typeface="Arial Narrow" panose="020B0606020202030204" pitchFamily="34" charset="0"/>
              </a:rPr>
              <a:t>bertekun</a:t>
            </a:r>
            <a:r>
              <a:rPr lang="en-US" altLang="en-US" sz="1600" dirty="0">
                <a:latin typeface="Arial Narrow" panose="020B0606020202030204" pitchFamily="34" charset="0"/>
              </a:rPr>
              <a:t> </a:t>
            </a:r>
            <a:r>
              <a:rPr lang="en-US" altLang="en-US" sz="1600" dirty="0" err="1">
                <a:latin typeface="Arial Narrow" panose="020B0606020202030204" pitchFamily="34" charset="0"/>
              </a:rPr>
              <a:t>dalam</a:t>
            </a:r>
            <a:r>
              <a:rPr lang="en-US" altLang="en-US" sz="1600" dirty="0">
                <a:latin typeface="Arial Narrow" panose="020B0606020202030204" pitchFamily="34" charset="0"/>
              </a:rPr>
              <a:t> </a:t>
            </a:r>
            <a:r>
              <a:rPr lang="en-US" altLang="en-US" sz="1600" dirty="0" err="1">
                <a:latin typeface="Arial Narrow" panose="020B0606020202030204" pitchFamily="34" charset="0"/>
              </a:rPr>
              <a:t>kehidupan</a:t>
            </a:r>
            <a:r>
              <a:rPr lang="en-US" altLang="en-US" sz="1600" dirty="0">
                <a:latin typeface="Arial Narrow" panose="020B0606020202030204" pitchFamily="34" charset="0"/>
              </a:rPr>
              <a:t> </a:t>
            </a:r>
            <a:r>
              <a:rPr lang="en-US" altLang="en-US" sz="1600" dirty="0" err="1">
                <a:latin typeface="Arial Narrow" panose="020B0606020202030204" pitchFamily="34" charset="0"/>
              </a:rPr>
              <a:t>beriman</a:t>
            </a:r>
            <a:r>
              <a:rPr lang="en-US" altLang="en-US" sz="1600" dirty="0">
                <a:latin typeface="Arial Narrow" panose="020B0606020202030204" pitchFamily="34" charset="0"/>
              </a:rPr>
              <a:t> di </a:t>
            </a:r>
            <a:r>
              <a:rPr lang="en-US" altLang="en-US" sz="1600" dirty="0" err="1">
                <a:latin typeface="Arial Narrow" panose="020B0606020202030204" pitchFamily="34" charset="0"/>
              </a:rPr>
              <a:t>dalam</a:t>
            </a:r>
            <a:r>
              <a:rPr lang="en-US" altLang="en-US" sz="1600" dirty="0">
                <a:latin typeface="Arial Narrow" panose="020B0606020202030204" pitchFamily="34" charset="0"/>
              </a:rPr>
              <a:t> </a:t>
            </a:r>
            <a:r>
              <a:rPr lang="en-US" altLang="en-US" sz="1600" dirty="0" err="1">
                <a:latin typeface="Arial Narrow" panose="020B0606020202030204" pitchFamily="34" charset="0"/>
              </a:rPr>
              <a:t>kesatuan</a:t>
            </a:r>
            <a:r>
              <a:rPr lang="en-US" altLang="en-US" sz="1600" dirty="0">
                <a:latin typeface="Arial Narrow" panose="020B0606020202030204" pitchFamily="34" charset="0"/>
              </a:rPr>
              <a:t> </a:t>
            </a:r>
            <a:r>
              <a:rPr lang="en-US" altLang="en-US" sz="1600" dirty="0" err="1">
                <a:latin typeface="Arial Narrow" panose="020B0606020202030204" pitchFamily="34" charset="0"/>
              </a:rPr>
              <a:t>dengan</a:t>
            </a:r>
            <a:r>
              <a:rPr lang="en-US" altLang="en-US" sz="1600" dirty="0">
                <a:latin typeface="Arial Narrow" panose="020B0606020202030204" pitchFamily="34" charset="0"/>
              </a:rPr>
              <a:t> </a:t>
            </a:r>
            <a:r>
              <a:rPr lang="en-US" altLang="en-US" sz="1600" dirty="0" err="1">
                <a:latin typeface="Arial Narrow" panose="020B0606020202030204" pitchFamily="34" charset="0"/>
              </a:rPr>
              <a:t>Kristus</a:t>
            </a:r>
            <a:r>
              <a:rPr lang="en-US" altLang="en-US" sz="1600" dirty="0">
                <a:latin typeface="Arial Narrow" panose="020B0606020202030204" pitchFamily="34" charset="0"/>
              </a:rPr>
              <a:t>. </a:t>
            </a:r>
            <a:r>
              <a:rPr lang="en-US" altLang="en-US" sz="1600" dirty="0" err="1">
                <a:latin typeface="Arial Narrow" panose="020B0606020202030204" pitchFamily="34" charset="0"/>
              </a:rPr>
              <a:t>Alkitab</a:t>
            </a:r>
            <a:r>
              <a:rPr lang="en-US" altLang="en-US" sz="1600" dirty="0">
                <a:latin typeface="Arial Narrow" panose="020B0606020202030204" pitchFamily="34" charset="0"/>
              </a:rPr>
              <a:t> </a:t>
            </a:r>
            <a:r>
              <a:rPr lang="en-US" altLang="en-US" sz="1600" dirty="0" err="1">
                <a:latin typeface="Arial Narrow" panose="020B0606020202030204" pitchFamily="34" charset="0"/>
              </a:rPr>
              <a:t>mengajarkan</a:t>
            </a:r>
            <a:r>
              <a:rPr lang="en-US" altLang="en-US" sz="1600" dirty="0">
                <a:latin typeface="Arial Narrow" panose="020B0606020202030204" pitchFamily="34" charset="0"/>
              </a:rPr>
              <a:t> </a:t>
            </a:r>
            <a:r>
              <a:rPr lang="en-US" altLang="en-US" sz="1600" dirty="0" err="1">
                <a:latin typeface="Arial Narrow" panose="020B0606020202030204" pitchFamily="34" charset="0"/>
              </a:rPr>
              <a:t>bahwa</a:t>
            </a:r>
            <a:r>
              <a:rPr lang="en-US" altLang="en-US" sz="1600" dirty="0">
                <a:latin typeface="Arial Narrow" panose="020B0606020202030204" pitchFamily="34" charset="0"/>
              </a:rPr>
              <a:t> orang </a:t>
            </a:r>
            <a:r>
              <a:rPr lang="en-US" altLang="en-US" sz="1600" dirty="0" err="1">
                <a:latin typeface="Arial Narrow" panose="020B0606020202030204" pitchFamily="34" charset="0"/>
              </a:rPr>
              <a:t>percaya</a:t>
            </a:r>
            <a:r>
              <a:rPr lang="en-US" altLang="en-US" sz="1600" dirty="0">
                <a:latin typeface="Arial Narrow" panose="020B0606020202030204" pitchFamily="34" charset="0"/>
              </a:rPr>
              <a:t> </a:t>
            </a:r>
            <a:r>
              <a:rPr lang="en-US" altLang="en-US" sz="1600" dirty="0" err="1">
                <a:latin typeface="Arial Narrow" panose="020B0606020202030204" pitchFamily="34" charset="0"/>
              </a:rPr>
              <a:t>sejati</a:t>
            </a:r>
            <a:r>
              <a:rPr lang="en-US" altLang="en-US" sz="1600" dirty="0">
                <a:latin typeface="Arial Narrow" panose="020B0606020202030204" pitchFamily="34" charset="0"/>
              </a:rPr>
              <a:t> </a:t>
            </a:r>
            <a:r>
              <a:rPr lang="en-US" altLang="en-US" sz="1600" dirty="0" err="1">
                <a:latin typeface="Arial Narrow" panose="020B0606020202030204" pitchFamily="34" charset="0"/>
              </a:rPr>
              <a:t>dipelihara</a:t>
            </a:r>
            <a:r>
              <a:rPr lang="en-US" altLang="en-US" sz="1600" dirty="0">
                <a:latin typeface="Arial Narrow" panose="020B0606020202030204" pitchFamily="34" charset="0"/>
              </a:rPr>
              <a:t> </a:t>
            </a:r>
            <a:r>
              <a:rPr lang="en-US" altLang="en-US" sz="1600" dirty="0" err="1">
                <a:latin typeface="Arial Narrow" panose="020B0606020202030204" pitchFamily="34" charset="0"/>
              </a:rPr>
              <a:t>sedemikian</a:t>
            </a:r>
            <a:r>
              <a:rPr lang="en-US" altLang="en-US" sz="1600" dirty="0">
                <a:latin typeface="Arial Narrow" panose="020B0606020202030204" pitchFamily="34" charset="0"/>
              </a:rPr>
              <a:t> </a:t>
            </a:r>
            <a:r>
              <a:rPr lang="en-US" altLang="en-US" sz="1600" dirty="0" err="1">
                <a:latin typeface="Arial Narrow" panose="020B0606020202030204" pitchFamily="34" charset="0"/>
              </a:rPr>
              <a:t>rupa</a:t>
            </a:r>
            <a:r>
              <a:rPr lang="en-US" altLang="en-US" sz="1600" dirty="0">
                <a:latin typeface="Arial Narrow" panose="020B0606020202030204" pitchFamily="34" charset="0"/>
              </a:rPr>
              <a:t> </a:t>
            </a:r>
            <a:r>
              <a:rPr lang="en-US" altLang="en-US" sz="1600" dirty="0" err="1">
                <a:latin typeface="Arial Narrow" panose="020B0606020202030204" pitchFamily="34" charset="0"/>
              </a:rPr>
              <a:t>oleh</a:t>
            </a:r>
            <a:r>
              <a:rPr lang="en-US" altLang="en-US" sz="1600" dirty="0">
                <a:latin typeface="Arial Narrow" panose="020B0606020202030204" pitchFamily="34" charset="0"/>
              </a:rPr>
              <a:t> Allah </a:t>
            </a:r>
            <a:r>
              <a:rPr lang="en-US" altLang="en-US" sz="1600" dirty="0" err="1">
                <a:latin typeface="Arial Narrow" panose="020B0606020202030204" pitchFamily="34" charset="0"/>
              </a:rPr>
              <a:t>sehingga</a:t>
            </a:r>
            <a:r>
              <a:rPr lang="en-US" altLang="en-US" sz="1600" dirty="0">
                <a:latin typeface="Arial Narrow" panose="020B0606020202030204" pitchFamily="34" charset="0"/>
              </a:rPr>
              <a:t> </a:t>
            </a:r>
            <a:r>
              <a:rPr lang="en-US" altLang="en-US" sz="1600" dirty="0" err="1">
                <a:latin typeface="Arial Narrow" panose="020B0606020202030204" pitchFamily="34" charset="0"/>
              </a:rPr>
              <a:t>mereka</a:t>
            </a:r>
            <a:r>
              <a:rPr lang="en-US" altLang="en-US" sz="1600" dirty="0">
                <a:latin typeface="Arial Narrow" panose="020B0606020202030204" pitchFamily="34" charset="0"/>
              </a:rPr>
              <a:t> </a:t>
            </a:r>
            <a:r>
              <a:rPr lang="en-US" altLang="en-US" sz="1600" dirty="0" err="1">
                <a:latin typeface="Arial Narrow" panose="020B0606020202030204" pitchFamily="34" charset="0"/>
              </a:rPr>
              <a:t>dimampukan</a:t>
            </a:r>
            <a:r>
              <a:rPr lang="en-US" altLang="en-US" sz="1600" dirty="0">
                <a:latin typeface="Arial Narrow" panose="020B0606020202030204" pitchFamily="34" charset="0"/>
              </a:rPr>
              <a:t> </a:t>
            </a:r>
            <a:r>
              <a:rPr lang="en-US" altLang="en-US" sz="1600" dirty="0" err="1">
                <a:latin typeface="Arial Narrow" panose="020B0606020202030204" pitchFamily="34" charset="0"/>
              </a:rPr>
              <a:t>untuk</a:t>
            </a:r>
            <a:r>
              <a:rPr lang="en-US" altLang="en-US" sz="1600" dirty="0">
                <a:latin typeface="Arial Narrow" panose="020B0606020202030204" pitchFamily="34" charset="0"/>
              </a:rPr>
              <a:t> </a:t>
            </a:r>
            <a:r>
              <a:rPr lang="en-US" altLang="en-US" sz="1600" dirty="0" err="1">
                <a:latin typeface="Arial Narrow" panose="020B0606020202030204" pitchFamily="34" charset="0"/>
              </a:rPr>
              <a:t>bertekun</a:t>
            </a:r>
            <a:r>
              <a:rPr lang="en-US" altLang="en-US" sz="1600" dirty="0">
                <a:latin typeface="Arial Narrow" panose="020B0606020202030204" pitchFamily="34" charset="0"/>
              </a:rPr>
              <a:t> di </a:t>
            </a:r>
            <a:r>
              <a:rPr lang="en-US" altLang="en-US" sz="1600" dirty="0" err="1">
                <a:latin typeface="Arial Narrow" panose="020B0606020202030204" pitchFamily="34" charset="0"/>
              </a:rPr>
              <a:t>dalam</a:t>
            </a:r>
            <a:r>
              <a:rPr lang="en-US" altLang="en-US" sz="1600" dirty="0">
                <a:latin typeface="Arial Narrow" panose="020B0606020202030204" pitchFamily="34" charset="0"/>
              </a:rPr>
              <a:t> </a:t>
            </a:r>
            <a:r>
              <a:rPr lang="en-US" altLang="en-US" sz="1600" dirty="0" err="1">
                <a:latin typeface="Arial Narrow" panose="020B0606020202030204" pitchFamily="34" charset="0"/>
              </a:rPr>
              <a:t>kehidupan</a:t>
            </a:r>
            <a:r>
              <a:rPr lang="en-US" altLang="en-US" sz="1600" dirty="0">
                <a:latin typeface="Arial Narrow" panose="020B0606020202030204" pitchFamily="34" charset="0"/>
              </a:rPr>
              <a:t> </a:t>
            </a:r>
            <a:r>
              <a:rPr lang="en-US" altLang="en-US" sz="1600" dirty="0" err="1">
                <a:latin typeface="Arial Narrow" panose="020B0606020202030204" pitchFamily="34" charset="0"/>
              </a:rPr>
              <a:t>beriman</a:t>
            </a:r>
            <a:r>
              <a:rPr lang="en-US" altLang="en-US" sz="1600" dirty="0">
                <a:latin typeface="Arial Narrow" panose="020B0606020202030204" pitchFamily="34" charset="0"/>
              </a:rPr>
              <a:t> </a:t>
            </a:r>
            <a:r>
              <a:rPr lang="en-US" altLang="en-US" sz="1600" dirty="0" err="1">
                <a:latin typeface="Arial Narrow" panose="020B0606020202030204" pitchFamily="34" charset="0"/>
              </a:rPr>
              <a:t>sampai</a:t>
            </a:r>
            <a:r>
              <a:rPr lang="en-US" altLang="en-US" sz="1600" dirty="0">
                <a:latin typeface="Arial Narrow" panose="020B0606020202030204" pitchFamily="34" charset="0"/>
              </a:rPr>
              <a:t> </a:t>
            </a:r>
            <a:r>
              <a:rPr lang="en-US" altLang="en-US" sz="1600" dirty="0" err="1">
                <a:latin typeface="Arial Narrow" panose="020B0606020202030204" pitchFamily="34" charset="0"/>
              </a:rPr>
              <a:t>pada</a:t>
            </a:r>
            <a:r>
              <a:rPr lang="en-US" altLang="en-US" sz="1600" dirty="0">
                <a:latin typeface="Arial Narrow" panose="020B0606020202030204" pitchFamily="34" charset="0"/>
              </a:rPr>
              <a:t> </a:t>
            </a:r>
            <a:r>
              <a:rPr lang="en-US" altLang="en-US" sz="1600" dirty="0" err="1">
                <a:latin typeface="Arial Narrow" panose="020B0606020202030204" pitchFamily="34" charset="0"/>
              </a:rPr>
              <a:t>akhirnya</a:t>
            </a:r>
            <a:r>
              <a:rPr lang="en-US" altLang="en-US" sz="1600" dirty="0">
                <a:latin typeface="Arial Narrow" panose="020B0606020202030204" pitchFamily="34" charset="0"/>
              </a:rPr>
              <a:t> (Yoh.10:27-28; Rm.8:38-39).</a:t>
            </a:r>
          </a:p>
          <a:p>
            <a:pPr marL="236538" indent="-236538" algn="just">
              <a:spcBef>
                <a:spcPts val="600"/>
              </a:spcBef>
              <a:buFont typeface="Wingdings" panose="05000000000000000000" pitchFamily="2" charset="2"/>
              <a:buChar char="§"/>
            </a:pPr>
            <a:r>
              <a:rPr lang="en-US" altLang="en-US" sz="1600" dirty="0">
                <a:latin typeface="Arial Narrow" panose="020B0606020202030204" pitchFamily="34" charset="0"/>
              </a:rPr>
              <a:t>Kita </a:t>
            </a:r>
            <a:r>
              <a:rPr lang="en-US" altLang="en-US" sz="1600" dirty="0" err="1">
                <a:latin typeface="Arial Narrow" panose="020B0606020202030204" pitchFamily="34" charset="0"/>
              </a:rPr>
              <a:t>bahkan</a:t>
            </a:r>
            <a:r>
              <a:rPr lang="en-US" altLang="en-US" sz="1600" dirty="0">
                <a:latin typeface="Arial Narrow" panose="020B0606020202030204" pitchFamily="34" charset="0"/>
              </a:rPr>
              <a:t> </a:t>
            </a:r>
            <a:r>
              <a:rPr lang="en-US" altLang="en-US" sz="1600" dirty="0" err="1">
                <a:latin typeface="Arial Narrow" panose="020B0606020202030204" pitchFamily="34" charset="0"/>
              </a:rPr>
              <a:t>dikatakan</a:t>
            </a:r>
            <a:r>
              <a:rPr lang="en-US" altLang="en-US" sz="1600" dirty="0">
                <a:latin typeface="Arial Narrow" panose="020B0606020202030204" pitchFamily="34" charset="0"/>
              </a:rPr>
              <a:t> </a:t>
            </a:r>
            <a:r>
              <a:rPr lang="en-US" altLang="en-US" sz="1600" dirty="0" err="1">
                <a:latin typeface="Arial Narrow" panose="020B0606020202030204" pitchFamily="34" charset="0"/>
              </a:rPr>
              <a:t>mati</a:t>
            </a:r>
            <a:r>
              <a:rPr lang="en-US" altLang="en-US" sz="1600" dirty="0">
                <a:latin typeface="Arial Narrow" panose="020B0606020202030204" pitchFamily="34" charset="0"/>
              </a:rPr>
              <a:t> di </a:t>
            </a:r>
            <a:r>
              <a:rPr lang="en-US" altLang="en-US" sz="1600" dirty="0" err="1">
                <a:latin typeface="Arial Narrow" panose="020B0606020202030204" pitchFamily="34" charset="0"/>
              </a:rPr>
              <a:t>dalam</a:t>
            </a:r>
            <a:r>
              <a:rPr lang="en-US" altLang="en-US" sz="1600" dirty="0">
                <a:latin typeface="Arial Narrow" panose="020B0606020202030204" pitchFamily="34" charset="0"/>
              </a:rPr>
              <a:t> </a:t>
            </a:r>
            <a:r>
              <a:rPr lang="en-US" altLang="en-US" sz="1600" dirty="0" err="1">
                <a:latin typeface="Arial Narrow" panose="020B0606020202030204" pitchFamily="34" charset="0"/>
              </a:rPr>
              <a:t>Kristus</a:t>
            </a:r>
            <a:r>
              <a:rPr lang="en-US" altLang="en-US" sz="1600" dirty="0">
                <a:latin typeface="Arial Narrow" panose="020B0606020202030204" pitchFamily="34" charset="0"/>
              </a:rPr>
              <a:t> (Rm.14:8;). </a:t>
            </a:r>
            <a:r>
              <a:rPr lang="en-US" altLang="en-US" sz="1600" dirty="0" err="1">
                <a:latin typeface="Arial Narrow" panose="020B0606020202030204" pitchFamily="34" charset="0"/>
              </a:rPr>
              <a:t>kita</a:t>
            </a:r>
            <a:r>
              <a:rPr lang="en-US" altLang="en-US" sz="1600" dirty="0">
                <a:latin typeface="Arial Narrow" panose="020B0606020202030204" pitchFamily="34" charset="0"/>
              </a:rPr>
              <a:t> </a:t>
            </a:r>
            <a:r>
              <a:rPr lang="en-US" altLang="en-US" sz="1600" dirty="0" err="1">
                <a:latin typeface="Arial Narrow" panose="020B0606020202030204" pitchFamily="34" charset="0"/>
              </a:rPr>
              <a:t>akan</a:t>
            </a:r>
            <a:r>
              <a:rPr lang="en-US" altLang="en-US" sz="1600" dirty="0">
                <a:latin typeface="Arial Narrow" panose="020B0606020202030204" pitchFamily="34" charset="0"/>
              </a:rPr>
              <a:t> </a:t>
            </a:r>
            <a:r>
              <a:rPr lang="en-US" altLang="en-US" sz="1600" dirty="0" err="1">
                <a:latin typeface="Arial Narrow" panose="020B0606020202030204" pitchFamily="34" charset="0"/>
              </a:rPr>
              <a:t>tetap</a:t>
            </a:r>
            <a:r>
              <a:rPr lang="en-US" altLang="en-US" sz="1600" dirty="0">
                <a:latin typeface="Arial Narrow" panose="020B0606020202030204" pitchFamily="34" charset="0"/>
              </a:rPr>
              <a:t> </a:t>
            </a:r>
            <a:r>
              <a:rPr lang="en-US" altLang="en-US" sz="1800" b="1" dirty="0" err="1">
                <a:latin typeface="Arial Narrow" panose="020B0606020202030204" pitchFamily="34" charset="0"/>
              </a:rPr>
              <a:t>berada</a:t>
            </a:r>
            <a:r>
              <a:rPr lang="en-US" altLang="en-US" sz="1600" dirty="0">
                <a:latin typeface="Arial Narrow" panose="020B0606020202030204" pitchFamily="34" charset="0"/>
              </a:rPr>
              <a:t> di </a:t>
            </a:r>
            <a:r>
              <a:rPr lang="en-US" altLang="en-US" sz="1600" dirty="0" err="1">
                <a:latin typeface="Arial Narrow" panose="020B0606020202030204" pitchFamily="34" charset="0"/>
              </a:rPr>
              <a:t>dalam</a:t>
            </a:r>
            <a:r>
              <a:rPr lang="en-US" altLang="en-US" sz="1600" dirty="0">
                <a:latin typeface="Arial Narrow" panose="020B0606020202030204" pitchFamily="34" charset="0"/>
              </a:rPr>
              <a:t> </a:t>
            </a:r>
            <a:r>
              <a:rPr lang="en-US" altLang="en-US" sz="1600" dirty="0" err="1">
                <a:latin typeface="Arial Narrow" panose="020B0606020202030204" pitchFamily="34" charset="0"/>
              </a:rPr>
              <a:t>Tuhan</a:t>
            </a:r>
            <a:r>
              <a:rPr lang="en-US" altLang="en-US" sz="1600" dirty="0">
                <a:latin typeface="Arial Narrow" panose="020B0606020202030204" pitchFamily="34" charset="0"/>
              </a:rPr>
              <a:t> </a:t>
            </a:r>
            <a:r>
              <a:rPr lang="en-US" altLang="en-US" sz="1600" dirty="0" err="1">
                <a:latin typeface="Arial Narrow" panose="020B0606020202030204" pitchFamily="34" charset="0"/>
              </a:rPr>
              <a:t>bahkan</a:t>
            </a:r>
            <a:r>
              <a:rPr lang="en-US" altLang="en-US" sz="1600" dirty="0">
                <a:latin typeface="Arial Narrow" panose="020B0606020202030204" pitchFamily="34" charset="0"/>
              </a:rPr>
              <a:t> </a:t>
            </a:r>
            <a:r>
              <a:rPr lang="en-US" altLang="en-US" sz="1600" dirty="0" err="1">
                <a:latin typeface="Arial Narrow" panose="020B0606020202030204" pitchFamily="34" charset="0"/>
              </a:rPr>
              <a:t>setelah</a:t>
            </a:r>
            <a:r>
              <a:rPr lang="en-US" altLang="en-US" sz="1600" dirty="0">
                <a:latin typeface="Arial Narrow" panose="020B0606020202030204" pitchFamily="34" charset="0"/>
              </a:rPr>
              <a:t> </a:t>
            </a:r>
            <a:r>
              <a:rPr lang="en-US" altLang="en-US" sz="1600" dirty="0" err="1">
                <a:latin typeface="Arial Narrow" panose="020B0606020202030204" pitchFamily="34" charset="0"/>
              </a:rPr>
              <a:t>kita</a:t>
            </a:r>
            <a:r>
              <a:rPr lang="en-US" altLang="en-US" sz="1600" dirty="0">
                <a:latin typeface="Arial Narrow" panose="020B0606020202030204" pitchFamily="34" charset="0"/>
              </a:rPr>
              <a:t> </a:t>
            </a:r>
            <a:r>
              <a:rPr lang="en-US" altLang="en-US" sz="1600" dirty="0" err="1">
                <a:latin typeface="Arial Narrow" panose="020B0606020202030204" pitchFamily="34" charset="0"/>
              </a:rPr>
              <a:t>mati</a:t>
            </a:r>
            <a:r>
              <a:rPr lang="en-US" altLang="en-US" sz="1600" dirty="0">
                <a:latin typeface="Arial Narrow" panose="020B0606020202030204" pitchFamily="34" charset="0"/>
              </a:rPr>
              <a:t> (1Tes.4:16; Why.14:13).</a:t>
            </a:r>
          </a:p>
          <a:p>
            <a:pPr marL="236538" indent="-236538" algn="just">
              <a:spcBef>
                <a:spcPts val="600"/>
              </a:spcBef>
              <a:buFont typeface="Wingdings" panose="05000000000000000000" pitchFamily="2" charset="2"/>
              <a:buChar char="§"/>
            </a:pPr>
            <a:r>
              <a:rPr lang="en-US" altLang="en-US" sz="1600" dirty="0">
                <a:latin typeface="Arial Narrow" panose="020B0606020202030204" pitchFamily="34" charset="0"/>
              </a:rPr>
              <a:t>Kita </a:t>
            </a:r>
            <a:r>
              <a:rPr lang="en-US" altLang="en-US" sz="1600" dirty="0" err="1">
                <a:latin typeface="Arial Narrow" panose="020B0606020202030204" pitchFamily="34" charset="0"/>
              </a:rPr>
              <a:t>akan</a:t>
            </a:r>
            <a:r>
              <a:rPr lang="en-US" altLang="en-US" sz="1600" dirty="0">
                <a:latin typeface="Arial Narrow" panose="020B0606020202030204" pitchFamily="34" charset="0"/>
              </a:rPr>
              <a:t> </a:t>
            </a:r>
            <a:r>
              <a:rPr lang="en-US" altLang="en-US" sz="1800" b="1" dirty="0" err="1">
                <a:latin typeface="Arial Narrow" panose="020B0606020202030204" pitchFamily="34" charset="0"/>
              </a:rPr>
              <a:t>dibangkitkan</a:t>
            </a:r>
            <a:r>
              <a:rPr lang="en-US" altLang="en-US" sz="1600" dirty="0">
                <a:latin typeface="Arial Narrow" panose="020B0606020202030204" pitchFamily="34" charset="0"/>
              </a:rPr>
              <a:t> </a:t>
            </a:r>
            <a:r>
              <a:rPr lang="en-US" altLang="en-US" sz="1600" dirty="0" err="1">
                <a:latin typeface="Arial Narrow" panose="020B0606020202030204" pitchFamily="34" charset="0"/>
              </a:rPr>
              <a:t>dengan</a:t>
            </a:r>
            <a:r>
              <a:rPr lang="en-US" altLang="en-US" sz="1600" dirty="0">
                <a:latin typeface="Arial Narrow" panose="020B0606020202030204" pitchFamily="34" charset="0"/>
              </a:rPr>
              <a:t> </a:t>
            </a:r>
            <a:r>
              <a:rPr lang="en-US" altLang="en-US" sz="1600" dirty="0" err="1">
                <a:latin typeface="Arial Narrow" panose="020B0606020202030204" pitchFamily="34" charset="0"/>
              </a:rPr>
              <a:t>Kristus</a:t>
            </a:r>
            <a:r>
              <a:rPr lang="en-US" altLang="en-US" sz="1600" dirty="0">
                <a:latin typeface="Arial Narrow" panose="020B0606020202030204" pitchFamily="34" charset="0"/>
              </a:rPr>
              <a:t>. </a:t>
            </a:r>
            <a:r>
              <a:rPr lang="en-US" altLang="en-US" sz="1600" dirty="0" err="1">
                <a:latin typeface="Arial Narrow" panose="020B0606020202030204" pitchFamily="34" charset="0"/>
              </a:rPr>
              <a:t>Dalam</a:t>
            </a:r>
            <a:r>
              <a:rPr lang="en-US" altLang="en-US" sz="1600" dirty="0">
                <a:latin typeface="Arial Narrow" panose="020B0606020202030204" pitchFamily="34" charset="0"/>
              </a:rPr>
              <a:t> </a:t>
            </a:r>
            <a:r>
              <a:rPr lang="en-US" altLang="en-US" sz="1600" dirty="0" err="1">
                <a:latin typeface="Arial Narrow" panose="020B0606020202030204" pitchFamily="34" charset="0"/>
              </a:rPr>
              <a:t>satu</a:t>
            </a:r>
            <a:r>
              <a:rPr lang="en-US" altLang="en-US" sz="1600" dirty="0">
                <a:latin typeface="Arial Narrow" panose="020B0606020202030204" pitchFamily="34" charset="0"/>
              </a:rPr>
              <a:t> </a:t>
            </a:r>
            <a:r>
              <a:rPr lang="en-US" altLang="en-US" sz="1600" dirty="0" err="1">
                <a:latin typeface="Arial Narrow" panose="020B0606020202030204" pitchFamily="34" charset="0"/>
              </a:rPr>
              <a:t>pengertian</a:t>
            </a:r>
            <a:r>
              <a:rPr lang="en-US" altLang="en-US" sz="1600" dirty="0">
                <a:latin typeface="Arial Narrow" panose="020B0606020202030204" pitchFamily="34" charset="0"/>
              </a:rPr>
              <a:t> </a:t>
            </a:r>
            <a:r>
              <a:rPr lang="en-US" altLang="en-US" sz="1600" dirty="0" err="1">
                <a:latin typeface="Arial Narrow" panose="020B0606020202030204" pitchFamily="34" charset="0"/>
              </a:rPr>
              <a:t>tentu</a:t>
            </a:r>
            <a:r>
              <a:rPr lang="en-US" altLang="en-US" sz="1600" dirty="0">
                <a:latin typeface="Arial Narrow" panose="020B0606020202030204" pitchFamily="34" charset="0"/>
              </a:rPr>
              <a:t> </a:t>
            </a:r>
            <a:r>
              <a:rPr lang="en-US" altLang="en-US" sz="1600" dirty="0" err="1">
                <a:latin typeface="Arial Narrow" panose="020B0606020202030204" pitchFamily="34" charset="0"/>
              </a:rPr>
              <a:t>saja</a:t>
            </a:r>
            <a:r>
              <a:rPr lang="en-US" altLang="en-US" sz="1600" dirty="0">
                <a:latin typeface="Arial Narrow" panose="020B0606020202030204" pitchFamily="34" charset="0"/>
              </a:rPr>
              <a:t> orang-orang </a:t>
            </a:r>
            <a:r>
              <a:rPr lang="en-US" altLang="en-US" sz="1600" dirty="0" err="1">
                <a:latin typeface="Arial Narrow" panose="020B0606020202030204" pitchFamily="34" charset="0"/>
              </a:rPr>
              <a:t>percaya</a:t>
            </a:r>
            <a:r>
              <a:rPr lang="en-US" altLang="en-US" sz="1600" dirty="0">
                <a:latin typeface="Arial Narrow" panose="020B0606020202030204" pitchFamily="34" charset="0"/>
              </a:rPr>
              <a:t> </a:t>
            </a:r>
            <a:r>
              <a:rPr lang="en-US" altLang="en-US" sz="1600" dirty="0" err="1">
                <a:latin typeface="Arial Narrow" panose="020B0606020202030204" pitchFamily="34" charset="0"/>
              </a:rPr>
              <a:t>telah</a:t>
            </a:r>
            <a:r>
              <a:rPr lang="en-US" altLang="en-US" sz="1600" dirty="0">
                <a:latin typeface="Arial Narrow" panose="020B0606020202030204" pitchFamily="34" charset="0"/>
              </a:rPr>
              <a:t> </a:t>
            </a:r>
            <a:r>
              <a:rPr lang="en-US" altLang="en-US" sz="1600" dirty="0" err="1">
                <a:latin typeface="Arial Narrow" panose="020B0606020202030204" pitchFamily="34" charset="0"/>
              </a:rPr>
              <a:t>dibangkitkan</a:t>
            </a:r>
            <a:r>
              <a:rPr lang="en-US" altLang="en-US" sz="1600" dirty="0">
                <a:latin typeface="Arial Narrow" panose="020B0606020202030204" pitchFamily="34" charset="0"/>
              </a:rPr>
              <a:t> </a:t>
            </a:r>
            <a:r>
              <a:rPr lang="en-US" altLang="en-US" sz="1600" dirty="0" err="1">
                <a:latin typeface="Arial Narrow" panose="020B0606020202030204" pitchFamily="34" charset="0"/>
              </a:rPr>
              <a:t>bersama</a:t>
            </a:r>
            <a:r>
              <a:rPr lang="en-US" altLang="en-US" sz="1600" dirty="0">
                <a:latin typeface="Arial Narrow" panose="020B0606020202030204" pitchFamily="34" charset="0"/>
              </a:rPr>
              <a:t> </a:t>
            </a:r>
            <a:r>
              <a:rPr lang="en-US" altLang="en-US" sz="1600" dirty="0" err="1">
                <a:latin typeface="Arial Narrow" panose="020B0606020202030204" pitchFamily="34" charset="0"/>
              </a:rPr>
              <a:t>Kristus</a:t>
            </a:r>
            <a:r>
              <a:rPr lang="en-US" altLang="en-US" sz="1600" dirty="0">
                <a:latin typeface="Arial Narrow" panose="020B0606020202030204" pitchFamily="34" charset="0"/>
              </a:rPr>
              <a:t> (Kol.3:1; 1Kor.15:22-23).</a:t>
            </a:r>
          </a:p>
          <a:p>
            <a:pPr marL="236538" indent="-236538" algn="just">
              <a:spcBef>
                <a:spcPts val="600"/>
              </a:spcBef>
              <a:buFont typeface="Wingdings" panose="05000000000000000000" pitchFamily="2" charset="2"/>
              <a:buChar char="§"/>
            </a:pPr>
            <a:r>
              <a:rPr lang="en-US" altLang="en-US" sz="1600" dirty="0">
                <a:latin typeface="Arial Narrow" panose="020B0606020202030204" pitchFamily="34" charset="0"/>
              </a:rPr>
              <a:t>Kita </a:t>
            </a:r>
            <a:r>
              <a:rPr lang="en-US" altLang="en-US" sz="1600" dirty="0" err="1">
                <a:latin typeface="Arial Narrow" panose="020B0606020202030204" pitchFamily="34" charset="0"/>
              </a:rPr>
              <a:t>akan</a:t>
            </a:r>
            <a:r>
              <a:rPr lang="en-US" altLang="en-US" sz="1600" dirty="0">
                <a:latin typeface="Arial Narrow" panose="020B0606020202030204" pitchFamily="34" charset="0"/>
              </a:rPr>
              <a:t> </a:t>
            </a:r>
            <a:r>
              <a:rPr lang="en-US" altLang="en-US" sz="1800" b="1" dirty="0" err="1">
                <a:latin typeface="Arial Narrow" panose="020B0606020202030204" pitchFamily="34" charset="0"/>
              </a:rPr>
              <a:t>dimuliakan</a:t>
            </a:r>
            <a:r>
              <a:rPr lang="en-US" altLang="en-US" sz="1600" dirty="0">
                <a:latin typeface="Arial Narrow" panose="020B0606020202030204" pitchFamily="34" charset="0"/>
              </a:rPr>
              <a:t> </a:t>
            </a:r>
            <a:r>
              <a:rPr lang="en-US" altLang="en-US" sz="1600" dirty="0" err="1">
                <a:latin typeface="Arial Narrow" panose="020B0606020202030204" pitchFamily="34" charset="0"/>
              </a:rPr>
              <a:t>dengan</a:t>
            </a:r>
            <a:r>
              <a:rPr lang="en-US" altLang="en-US" sz="1600" dirty="0">
                <a:latin typeface="Arial Narrow" panose="020B0606020202030204" pitchFamily="34" charset="0"/>
              </a:rPr>
              <a:t> </a:t>
            </a:r>
            <a:r>
              <a:rPr lang="en-US" altLang="en-US" sz="1600" dirty="0" err="1">
                <a:latin typeface="Arial Narrow" panose="020B0606020202030204" pitchFamily="34" charset="0"/>
              </a:rPr>
              <a:t>Kristus</a:t>
            </a:r>
            <a:r>
              <a:rPr lang="en-US" altLang="en-US" sz="1600" dirty="0">
                <a:latin typeface="Arial Narrow" panose="020B0606020202030204" pitchFamily="34" charset="0"/>
              </a:rPr>
              <a:t> </a:t>
            </a:r>
            <a:r>
              <a:rPr lang="en-US" altLang="en-US" sz="1600" dirty="0" err="1">
                <a:latin typeface="Arial Narrow" panose="020B0606020202030204" pitchFamily="34" charset="0"/>
              </a:rPr>
              <a:t>secara</a:t>
            </a:r>
            <a:r>
              <a:rPr lang="en-US" altLang="en-US" sz="1600" dirty="0">
                <a:latin typeface="Arial Narrow" panose="020B0606020202030204" pitchFamily="34" charset="0"/>
              </a:rPr>
              <a:t> </a:t>
            </a:r>
            <a:r>
              <a:rPr lang="en-US" altLang="en-US" sz="1600" dirty="0" err="1">
                <a:latin typeface="Arial Narrow" panose="020B0606020202030204" pitchFamily="34" charset="0"/>
              </a:rPr>
              <a:t>kekal</a:t>
            </a:r>
            <a:r>
              <a:rPr lang="en-US" altLang="en-US" sz="1600" dirty="0">
                <a:latin typeface="Arial Narrow" panose="020B0606020202030204" pitchFamily="34" charset="0"/>
              </a:rPr>
              <a:t>. </a:t>
            </a:r>
            <a:r>
              <a:rPr lang="en-US" altLang="en-US" sz="1600" dirty="0" err="1">
                <a:latin typeface="Arial Narrow" panose="020B0606020202030204" pitchFamily="34" charset="0"/>
              </a:rPr>
              <a:t>Kemuliaan</a:t>
            </a:r>
            <a:r>
              <a:rPr lang="en-US" altLang="en-US" sz="1600" dirty="0">
                <a:latin typeface="Arial Narrow" panose="020B0606020202030204" pitchFamily="34" charset="0"/>
              </a:rPr>
              <a:t> </a:t>
            </a:r>
            <a:r>
              <a:rPr lang="en-US" altLang="en-US" sz="1600" dirty="0" err="1">
                <a:latin typeface="Arial Narrow" panose="020B0606020202030204" pitchFamily="34" charset="0"/>
              </a:rPr>
              <a:t>umat</a:t>
            </a:r>
            <a:r>
              <a:rPr lang="en-US" altLang="en-US" sz="1600" dirty="0">
                <a:latin typeface="Arial Narrow" panose="020B0606020202030204" pitchFamily="34" charset="0"/>
              </a:rPr>
              <a:t> Allah di masa yang </a:t>
            </a:r>
            <a:r>
              <a:rPr lang="en-US" altLang="en-US" sz="1600" dirty="0" err="1">
                <a:latin typeface="Arial Narrow" panose="020B0606020202030204" pitchFamily="34" charset="0"/>
              </a:rPr>
              <a:t>akan</a:t>
            </a:r>
            <a:r>
              <a:rPr lang="en-US" altLang="en-US" sz="1600" dirty="0">
                <a:latin typeface="Arial Narrow" panose="020B0606020202030204" pitchFamily="34" charset="0"/>
              </a:rPr>
              <a:t> </a:t>
            </a:r>
            <a:r>
              <a:rPr lang="en-US" altLang="en-US" sz="1600" dirty="0" err="1">
                <a:latin typeface="Arial Narrow" panose="020B0606020202030204" pitchFamily="34" charset="0"/>
              </a:rPr>
              <a:t>datang</a:t>
            </a:r>
            <a:r>
              <a:rPr lang="en-US" altLang="en-US" sz="1600" dirty="0">
                <a:latin typeface="Arial Narrow" panose="020B0606020202030204" pitchFamily="34" charset="0"/>
              </a:rPr>
              <a:t> </a:t>
            </a:r>
            <a:r>
              <a:rPr lang="en-US" altLang="en-US" sz="1600" dirty="0" err="1">
                <a:latin typeface="Arial Narrow" panose="020B0606020202030204" pitchFamily="34" charset="0"/>
              </a:rPr>
              <a:t>ialah</a:t>
            </a:r>
            <a:r>
              <a:rPr lang="en-US" altLang="en-US" sz="1600" dirty="0">
                <a:latin typeface="Arial Narrow" panose="020B0606020202030204" pitchFamily="34" charset="0"/>
              </a:rPr>
              <a:t> </a:t>
            </a:r>
            <a:r>
              <a:rPr lang="en-US" altLang="en-US" sz="1600" dirty="0" err="1">
                <a:latin typeface="Arial Narrow" panose="020B0606020202030204" pitchFamily="34" charset="0"/>
              </a:rPr>
              <a:t>berbagian</a:t>
            </a:r>
            <a:r>
              <a:rPr lang="en-US" altLang="en-US" sz="1600" dirty="0">
                <a:latin typeface="Arial Narrow" panose="020B0606020202030204" pitchFamily="34" charset="0"/>
              </a:rPr>
              <a:t> di </a:t>
            </a:r>
            <a:r>
              <a:rPr lang="en-US" altLang="en-US" sz="1600" dirty="0" err="1">
                <a:latin typeface="Arial Narrow" panose="020B0606020202030204" pitchFamily="34" charset="0"/>
              </a:rPr>
              <a:t>dalam</a:t>
            </a:r>
            <a:r>
              <a:rPr lang="en-US" altLang="en-US" sz="1600" dirty="0">
                <a:latin typeface="Arial Narrow" panose="020B0606020202030204" pitchFamily="34" charset="0"/>
              </a:rPr>
              <a:t> </a:t>
            </a:r>
            <a:r>
              <a:rPr lang="en-US" altLang="en-US" sz="1600" dirty="0" err="1">
                <a:latin typeface="Arial Narrow" panose="020B0606020202030204" pitchFamily="34" charset="0"/>
              </a:rPr>
              <a:t>kemuliaan</a:t>
            </a:r>
            <a:r>
              <a:rPr lang="en-US" altLang="en-US" sz="1600" dirty="0">
                <a:latin typeface="Arial Narrow" panose="020B0606020202030204" pitchFamily="34" charset="0"/>
              </a:rPr>
              <a:t> </a:t>
            </a:r>
            <a:r>
              <a:rPr lang="en-US" altLang="en-US" sz="1600" dirty="0" err="1">
                <a:latin typeface="Arial Narrow" panose="020B0606020202030204" pitchFamily="34" charset="0"/>
              </a:rPr>
              <a:t>Kristus</a:t>
            </a:r>
            <a:r>
              <a:rPr lang="en-US" altLang="en-US" sz="1600" dirty="0">
                <a:latin typeface="Arial Narrow" panose="020B0606020202030204" pitchFamily="34" charset="0"/>
              </a:rPr>
              <a:t> (1Tes.4:16-17). </a:t>
            </a:r>
            <a:r>
              <a:rPr lang="en-US" altLang="en-US" sz="1600" dirty="0" err="1">
                <a:latin typeface="Arial Narrow" panose="020B0606020202030204" pitchFamily="34" charset="0"/>
              </a:rPr>
              <a:t>Kemuliaan</a:t>
            </a:r>
            <a:r>
              <a:rPr lang="en-US" altLang="en-US" sz="1600" dirty="0">
                <a:latin typeface="Arial Narrow" panose="020B0606020202030204" pitchFamily="34" charset="0"/>
              </a:rPr>
              <a:t> di masa yang </a:t>
            </a:r>
            <a:r>
              <a:rPr lang="en-US" altLang="en-US" sz="1600" dirty="0" err="1">
                <a:latin typeface="Arial Narrow" panose="020B0606020202030204" pitchFamily="34" charset="0"/>
              </a:rPr>
              <a:t>akan</a:t>
            </a:r>
            <a:r>
              <a:rPr lang="en-US" altLang="en-US" sz="1600" dirty="0">
                <a:latin typeface="Arial Narrow" panose="020B0606020202030204" pitchFamily="34" charset="0"/>
              </a:rPr>
              <a:t> </a:t>
            </a:r>
            <a:r>
              <a:rPr lang="en-US" altLang="en-US" sz="1600" dirty="0" err="1">
                <a:latin typeface="Arial Narrow" panose="020B0606020202030204" pitchFamily="34" charset="0"/>
              </a:rPr>
              <a:t>datang</a:t>
            </a:r>
            <a:r>
              <a:rPr lang="en-US" altLang="en-US" sz="1600" dirty="0">
                <a:latin typeface="Arial Narrow" panose="020B0606020202030204" pitchFamily="34" charset="0"/>
              </a:rPr>
              <a:t> </a:t>
            </a:r>
            <a:r>
              <a:rPr lang="en-US" altLang="en-US" sz="1600" dirty="0" err="1">
                <a:latin typeface="Arial Narrow" panose="020B0606020202030204" pitchFamily="34" charset="0"/>
              </a:rPr>
              <a:t>tidak</a:t>
            </a:r>
            <a:r>
              <a:rPr lang="en-US" altLang="en-US" sz="1600" dirty="0">
                <a:latin typeface="Arial Narrow" panose="020B0606020202030204" pitchFamily="34" charset="0"/>
              </a:rPr>
              <a:t> lain </a:t>
            </a:r>
            <a:r>
              <a:rPr lang="en-US" altLang="en-US" sz="1600" dirty="0" err="1">
                <a:latin typeface="Arial Narrow" panose="020B0606020202030204" pitchFamily="34" charset="0"/>
              </a:rPr>
              <a:t>adalah</a:t>
            </a:r>
            <a:r>
              <a:rPr lang="en-US" altLang="en-US" sz="1600" dirty="0">
                <a:latin typeface="Arial Narrow" panose="020B0606020202030204" pitchFamily="34" charset="0"/>
              </a:rPr>
              <a:t> </a:t>
            </a:r>
            <a:r>
              <a:rPr lang="en-US" altLang="en-US" sz="1600" dirty="0" err="1">
                <a:latin typeface="Arial Narrow" panose="020B0606020202030204" pitchFamily="34" charset="0"/>
              </a:rPr>
              <a:t>kelanjutan</a:t>
            </a:r>
            <a:r>
              <a:rPr lang="en-US" altLang="en-US" sz="1600" dirty="0">
                <a:latin typeface="Arial Narrow" panose="020B0606020202030204" pitchFamily="34" charset="0"/>
              </a:rPr>
              <a:t> </a:t>
            </a:r>
            <a:r>
              <a:rPr lang="en-US" altLang="en-US" sz="1600" dirty="0" err="1">
                <a:latin typeface="Arial Narrow" panose="020B0606020202030204" pitchFamily="34" charset="0"/>
              </a:rPr>
              <a:t>dari</a:t>
            </a:r>
            <a:r>
              <a:rPr lang="en-US" altLang="en-US" sz="1600" dirty="0">
                <a:latin typeface="Arial Narrow" panose="020B0606020202030204" pitchFamily="34" charset="0"/>
              </a:rPr>
              <a:t> </a:t>
            </a:r>
            <a:r>
              <a:rPr lang="en-US" altLang="en-US" sz="1600" dirty="0" err="1">
                <a:latin typeface="Arial Narrow" panose="020B0606020202030204" pitchFamily="34" charset="0"/>
              </a:rPr>
              <a:t>pengungkapan</a:t>
            </a:r>
            <a:r>
              <a:rPr lang="en-US" altLang="en-US" sz="1600" dirty="0">
                <a:latin typeface="Arial Narrow" panose="020B0606020202030204" pitchFamily="34" charset="0"/>
              </a:rPr>
              <a:t> </a:t>
            </a:r>
            <a:r>
              <a:rPr lang="en-US" altLang="en-US" sz="1600" dirty="0" err="1">
                <a:latin typeface="Arial Narrow" panose="020B0606020202030204" pitchFamily="34" charset="0"/>
              </a:rPr>
              <a:t>kekayaan</a:t>
            </a:r>
            <a:r>
              <a:rPr lang="en-US" altLang="en-US" sz="1600" dirty="0">
                <a:latin typeface="Arial Narrow" panose="020B0606020202030204" pitchFamily="34" charset="0"/>
              </a:rPr>
              <a:t> </a:t>
            </a:r>
            <a:r>
              <a:rPr lang="en-US" altLang="en-US" sz="1600" dirty="0" err="1">
                <a:latin typeface="Arial Narrow" panose="020B0606020202030204" pitchFamily="34" charset="0"/>
              </a:rPr>
              <a:t>dalam</a:t>
            </a:r>
            <a:r>
              <a:rPr lang="en-US" altLang="en-US" sz="1600" dirty="0">
                <a:latin typeface="Arial Narrow" panose="020B0606020202030204" pitchFamily="34" charset="0"/>
              </a:rPr>
              <a:t> </a:t>
            </a:r>
            <a:r>
              <a:rPr lang="en-US" altLang="en-US" sz="1600" dirty="0" err="1">
                <a:latin typeface="Arial Narrow" panose="020B0606020202030204" pitchFamily="34" charset="0"/>
              </a:rPr>
              <a:t>kesatuan</a:t>
            </a:r>
            <a:r>
              <a:rPr lang="en-US" altLang="en-US" sz="1600" dirty="0">
                <a:latin typeface="Arial Narrow" panose="020B0606020202030204" pitchFamily="34" charset="0"/>
              </a:rPr>
              <a:t> </a:t>
            </a:r>
            <a:r>
              <a:rPr lang="en-US" altLang="en-US" sz="1600" dirty="0" err="1">
                <a:latin typeface="Arial Narrow" panose="020B0606020202030204" pitchFamily="34" charset="0"/>
              </a:rPr>
              <a:t>dengan</a:t>
            </a:r>
            <a:r>
              <a:rPr lang="en-US" altLang="en-US" sz="1600" dirty="0">
                <a:latin typeface="Arial Narrow" panose="020B0606020202030204" pitchFamily="34" charset="0"/>
              </a:rPr>
              <a:t> </a:t>
            </a:r>
            <a:r>
              <a:rPr lang="en-US" altLang="en-US" sz="1600" dirty="0" err="1">
                <a:latin typeface="Arial Narrow" panose="020B0606020202030204" pitchFamily="34" charset="0"/>
              </a:rPr>
              <a:t>Kristus</a:t>
            </a:r>
            <a:r>
              <a:rPr lang="en-US" altLang="en-US" sz="1600" dirty="0">
                <a:latin typeface="Arial Narrow" panose="020B0606020202030204" pitchFamily="34" charset="0"/>
              </a:rPr>
              <a:t>.</a:t>
            </a:r>
          </a:p>
        </p:txBody>
      </p:sp>
      <p:sp>
        <p:nvSpPr>
          <p:cNvPr id="4" name="Rectangle 2">
            <a:extLst>
              <a:ext uri="{FF2B5EF4-FFF2-40B4-BE49-F238E27FC236}">
                <a16:creationId xmlns:a16="http://schemas.microsoft.com/office/drawing/2014/main" id="{CE934A0E-6439-4912-9224-1699713B3DDF}"/>
              </a:ext>
            </a:extLst>
          </p:cNvPr>
          <p:cNvSpPr>
            <a:spLocks noGrp="1" noChangeArrowheads="1"/>
          </p:cNvSpPr>
          <p:nvPr>
            <p:ph type="title"/>
          </p:nvPr>
        </p:nvSpPr>
        <p:spPr>
          <a:xfrm>
            <a:off x="0" y="1"/>
            <a:ext cx="9144000" cy="908688"/>
          </a:xfrm>
        </p:spPr>
        <p:txBody>
          <a:bodyPr>
            <a:normAutofit/>
          </a:bodyPr>
          <a:lstStyle/>
          <a:p>
            <a:pPr>
              <a:lnSpc>
                <a:spcPct val="80000"/>
              </a:lnSpc>
            </a:pPr>
            <a:r>
              <a:rPr lang="pt-BR" sz="2400" b="1" dirty="0">
                <a:latin typeface="Arial Narrow" panose="020B0606020202030204" pitchFamily="34" charset="0"/>
              </a:rPr>
              <a:t>KESATUAN AKTUAL DENGAN KRISTUS</a:t>
            </a:r>
          </a:p>
        </p:txBody>
      </p:sp>
    </p:spTree>
    <p:extLst>
      <p:ext uri="{BB962C8B-B14F-4D97-AF65-F5344CB8AC3E}">
        <p14:creationId xmlns:p14="http://schemas.microsoft.com/office/powerpoint/2010/main" val="1418152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E2EAF2-57D5-4DA5-826E-93BEFA101DAC}"/>
              </a:ext>
            </a:extLst>
          </p:cNvPr>
          <p:cNvSpPr>
            <a:spLocks noGrp="1"/>
          </p:cNvSpPr>
          <p:nvPr>
            <p:ph idx="1"/>
          </p:nvPr>
        </p:nvSpPr>
        <p:spPr>
          <a:xfrm>
            <a:off x="457200" y="1135626"/>
            <a:ext cx="8229600" cy="4884174"/>
          </a:xfrm>
        </p:spPr>
        <p:txBody>
          <a:bodyPr>
            <a:noAutofit/>
          </a:bodyPr>
          <a:lstStyle/>
          <a:p>
            <a:pPr marL="236538" indent="-236538" algn="just">
              <a:spcBef>
                <a:spcPts val="600"/>
              </a:spcBef>
              <a:buFont typeface="Wingdings" panose="05000000000000000000" pitchFamily="2" charset="2"/>
              <a:buChar char="§"/>
            </a:pPr>
            <a:r>
              <a:rPr lang="en-US" altLang="en-US" sz="1800" b="1" dirty="0">
                <a:latin typeface="Arial Narrow" panose="020B0606020202030204" pitchFamily="34" charset="0"/>
              </a:rPr>
              <a:t>G. Adolf </a:t>
            </a:r>
            <a:r>
              <a:rPr lang="en-US" altLang="en-US" sz="1800" b="1" dirty="0" err="1">
                <a:latin typeface="Arial Narrow" panose="020B0606020202030204" pitchFamily="34" charset="0"/>
              </a:rPr>
              <a:t>Deissmann</a:t>
            </a:r>
            <a:r>
              <a:rPr lang="en-US" altLang="en-US" sz="1600" dirty="0">
                <a:latin typeface="Arial Narrow" panose="020B0606020202030204" pitchFamily="34" charset="0"/>
              </a:rPr>
              <a:t>, di </a:t>
            </a:r>
            <a:r>
              <a:rPr lang="en-US" altLang="en-US" sz="1600" dirty="0" err="1">
                <a:latin typeface="Arial Narrow" panose="020B0606020202030204" pitchFamily="34" charset="0"/>
              </a:rPr>
              <a:t>saat</a:t>
            </a:r>
            <a:r>
              <a:rPr lang="en-US" altLang="en-US" sz="1600" dirty="0">
                <a:latin typeface="Arial Narrow" panose="020B0606020202030204" pitchFamily="34" charset="0"/>
              </a:rPr>
              <a:t> </a:t>
            </a:r>
            <a:r>
              <a:rPr lang="en-US" altLang="en-US" sz="1600" dirty="0" err="1">
                <a:latin typeface="Arial Narrow" panose="020B0606020202030204" pitchFamily="34" charset="0"/>
              </a:rPr>
              <a:t>Injil-Injil</a:t>
            </a:r>
            <a:r>
              <a:rPr lang="en-US" altLang="en-US" sz="1600" dirty="0">
                <a:latin typeface="Arial Narrow" panose="020B0606020202030204" pitchFamily="34" charset="0"/>
              </a:rPr>
              <a:t> </a:t>
            </a:r>
            <a:r>
              <a:rPr lang="en-US" altLang="en-US" sz="1600" dirty="0" err="1">
                <a:latin typeface="Arial Narrow" panose="020B0606020202030204" pitchFamily="34" charset="0"/>
              </a:rPr>
              <a:t>sinoptik</a:t>
            </a:r>
            <a:r>
              <a:rPr lang="en-US" altLang="en-US" sz="1600" dirty="0">
                <a:latin typeface="Arial Narrow" panose="020B0606020202030204" pitchFamily="34" charset="0"/>
              </a:rPr>
              <a:t> </a:t>
            </a:r>
            <a:r>
              <a:rPr lang="en-US" altLang="en-US" sz="1600" dirty="0" err="1">
                <a:latin typeface="Arial Narrow" panose="020B0606020202030204" pitchFamily="34" charset="0"/>
              </a:rPr>
              <a:t>memakai</a:t>
            </a:r>
            <a:r>
              <a:rPr lang="en-US" altLang="en-US" sz="1600" dirty="0">
                <a:latin typeface="Arial Narrow" panose="020B0606020202030204" pitchFamily="34" charset="0"/>
              </a:rPr>
              <a:t> kata "</a:t>
            </a:r>
            <a:r>
              <a:rPr lang="en-US" altLang="en-US" sz="1600" dirty="0" err="1">
                <a:latin typeface="Arial Narrow" panose="020B0606020202030204" pitchFamily="34" charset="0"/>
              </a:rPr>
              <a:t>dengan</a:t>
            </a:r>
            <a:r>
              <a:rPr lang="en-US" altLang="en-US" sz="1600" dirty="0">
                <a:latin typeface="Arial Narrow" panose="020B0606020202030204" pitchFamily="34" charset="0"/>
              </a:rPr>
              <a:t>" (meta) </a:t>
            </a:r>
            <a:r>
              <a:rPr lang="en-US" altLang="en-US" sz="1600" dirty="0" err="1">
                <a:latin typeface="Arial Narrow" panose="020B0606020202030204" pitchFamily="34" charset="0"/>
              </a:rPr>
              <a:t>untuk</a:t>
            </a:r>
            <a:r>
              <a:rPr lang="en-US" altLang="en-US" sz="1600" dirty="0">
                <a:latin typeface="Arial Narrow" panose="020B0606020202030204" pitchFamily="34" charset="0"/>
              </a:rPr>
              <a:t> </a:t>
            </a:r>
            <a:r>
              <a:rPr lang="en-US" altLang="en-US" sz="1600" dirty="0" err="1">
                <a:latin typeface="Arial Narrow" panose="020B0606020202030204" pitchFamily="34" charset="0"/>
              </a:rPr>
              <a:t>mengindikasikan</a:t>
            </a:r>
            <a:r>
              <a:rPr lang="en-US" altLang="en-US" sz="1600" dirty="0">
                <a:latin typeface="Arial Narrow" panose="020B0606020202030204" pitchFamily="34" charset="0"/>
              </a:rPr>
              <a:t> </a:t>
            </a:r>
            <a:r>
              <a:rPr lang="en-US" altLang="en-US" sz="1600" dirty="0" err="1">
                <a:latin typeface="Arial Narrow" panose="020B0606020202030204" pitchFamily="34" charset="0"/>
              </a:rPr>
              <a:t>persekutuan</a:t>
            </a:r>
            <a:r>
              <a:rPr lang="en-US" altLang="en-US" sz="1600" dirty="0">
                <a:latin typeface="Arial Narrow" panose="020B0606020202030204" pitchFamily="34" charset="0"/>
              </a:rPr>
              <a:t> </a:t>
            </a:r>
            <a:r>
              <a:rPr lang="en-US" altLang="en-US" sz="1600" dirty="0" err="1">
                <a:latin typeface="Arial Narrow" panose="020B0606020202030204" pitchFamily="34" charset="0"/>
              </a:rPr>
              <a:t>dengan</a:t>
            </a:r>
            <a:r>
              <a:rPr lang="en-US" altLang="en-US" sz="1600" dirty="0">
                <a:latin typeface="Arial Narrow" panose="020B0606020202030204" pitchFamily="34" charset="0"/>
              </a:rPr>
              <a:t> </a:t>
            </a:r>
            <a:r>
              <a:rPr lang="en-US" altLang="en-US" sz="1600" dirty="0" err="1">
                <a:latin typeface="Arial Narrow" panose="020B0606020202030204" pitchFamily="34" charset="0"/>
              </a:rPr>
              <a:t>Kristus</a:t>
            </a:r>
            <a:r>
              <a:rPr lang="en-US" altLang="en-US" sz="1600" dirty="0">
                <a:latin typeface="Arial Narrow" panose="020B0606020202030204" pitchFamily="34" charset="0"/>
              </a:rPr>
              <a:t>, Paulus </a:t>
            </a:r>
            <a:r>
              <a:rPr lang="en-US" altLang="en-US" sz="1600" dirty="0" err="1">
                <a:latin typeface="Arial Narrow" panose="020B0606020202030204" pitchFamily="34" charset="0"/>
              </a:rPr>
              <a:t>secara</a:t>
            </a:r>
            <a:r>
              <a:rPr lang="en-US" altLang="en-US" sz="1600" dirty="0">
                <a:latin typeface="Arial Narrow" panose="020B0606020202030204" pitchFamily="34" charset="0"/>
              </a:rPr>
              <a:t> </a:t>
            </a:r>
            <a:r>
              <a:rPr lang="en-US" altLang="en-US" sz="1600" dirty="0" err="1">
                <a:latin typeface="Arial Narrow" panose="020B0606020202030204" pitchFamily="34" charset="0"/>
              </a:rPr>
              <a:t>konsisten</a:t>
            </a:r>
            <a:r>
              <a:rPr lang="en-US" altLang="en-US" sz="1600" dirty="0">
                <a:latin typeface="Arial Narrow" panose="020B0606020202030204" pitchFamily="34" charset="0"/>
              </a:rPr>
              <a:t> </a:t>
            </a:r>
            <a:r>
              <a:rPr lang="en-US" altLang="en-US" sz="1600" dirty="0" err="1">
                <a:latin typeface="Arial Narrow" panose="020B0606020202030204" pitchFamily="34" charset="0"/>
              </a:rPr>
              <a:t>memakai</a:t>
            </a:r>
            <a:r>
              <a:rPr lang="en-US" altLang="en-US" sz="1600" dirty="0">
                <a:latin typeface="Arial Narrow" panose="020B0606020202030204" pitchFamily="34" charset="0"/>
              </a:rPr>
              <a:t> kata "</a:t>
            </a:r>
            <a:r>
              <a:rPr lang="en-US" altLang="en-US" sz="1600" dirty="0" err="1">
                <a:latin typeface="Arial Narrow" panose="020B0606020202030204" pitchFamily="34" charset="0"/>
              </a:rPr>
              <a:t>dalam</a:t>
            </a:r>
            <a:r>
              <a:rPr lang="en-US" altLang="en-US" sz="1600" dirty="0">
                <a:latin typeface="Arial Narrow" panose="020B0606020202030204" pitchFamily="34" charset="0"/>
              </a:rPr>
              <a:t>" (</a:t>
            </a:r>
            <a:r>
              <a:rPr lang="en-US" altLang="en-US" sz="1600" dirty="0" err="1">
                <a:latin typeface="Arial Narrow" panose="020B0606020202030204" pitchFamily="34" charset="0"/>
              </a:rPr>
              <a:t>en</a:t>
            </a:r>
            <a:r>
              <a:rPr lang="en-US" altLang="en-US" sz="1600" dirty="0">
                <a:latin typeface="Arial Narrow" panose="020B0606020202030204" pitchFamily="34" charset="0"/>
              </a:rPr>
              <a:t>). </a:t>
            </a:r>
            <a:r>
              <a:rPr lang="en-US" altLang="en-US" sz="1600" dirty="0" err="1">
                <a:latin typeface="Arial Narrow" panose="020B0606020202030204" pitchFamily="34" charset="0"/>
              </a:rPr>
              <a:t>ungkapan</a:t>
            </a:r>
            <a:r>
              <a:rPr lang="en-US" altLang="en-US" sz="1600" dirty="0">
                <a:latin typeface="Arial Narrow" panose="020B0606020202030204" pitchFamily="34" charset="0"/>
              </a:rPr>
              <a:t> "</a:t>
            </a:r>
            <a:r>
              <a:rPr lang="en-US" altLang="en-US" sz="1600" dirty="0" err="1">
                <a:latin typeface="Arial Narrow" panose="020B0606020202030204" pitchFamily="34" charset="0"/>
              </a:rPr>
              <a:t>dalam</a:t>
            </a:r>
            <a:r>
              <a:rPr lang="en-US" altLang="en-US" sz="1600" dirty="0">
                <a:latin typeface="Arial Narrow" panose="020B0606020202030204" pitchFamily="34" charset="0"/>
              </a:rPr>
              <a:t> </a:t>
            </a:r>
            <a:r>
              <a:rPr lang="en-US" altLang="en-US" sz="1600" dirty="0" err="1">
                <a:latin typeface="Arial Narrow" panose="020B0606020202030204" pitchFamily="34" charset="0"/>
              </a:rPr>
              <a:t>Kristus</a:t>
            </a:r>
            <a:r>
              <a:rPr lang="en-US" altLang="en-US" sz="1600" dirty="0">
                <a:latin typeface="Arial Narrow" panose="020B0606020202030204" pitchFamily="34" charset="0"/>
              </a:rPr>
              <a:t>" </a:t>
            </a:r>
            <a:r>
              <a:rPr lang="en-US" altLang="en-US" sz="1600" dirty="0" err="1">
                <a:latin typeface="Arial Narrow" panose="020B0606020202030204" pitchFamily="34" charset="0"/>
              </a:rPr>
              <a:t>merupakan</a:t>
            </a:r>
            <a:r>
              <a:rPr lang="en-US" altLang="en-US" sz="1600" dirty="0">
                <a:latin typeface="Arial Narrow" panose="020B0606020202030204" pitchFamily="34" charset="0"/>
              </a:rPr>
              <a:t> salah </a:t>
            </a:r>
            <a:r>
              <a:rPr lang="en-US" altLang="en-US" sz="1600" dirty="0" err="1">
                <a:latin typeface="Arial Narrow" panose="020B0606020202030204" pitchFamily="34" charset="0"/>
              </a:rPr>
              <a:t>satu</a:t>
            </a:r>
            <a:r>
              <a:rPr lang="en-US" altLang="en-US" sz="1600" dirty="0">
                <a:latin typeface="Arial Narrow" panose="020B0606020202030204" pitchFamily="34" charset="0"/>
              </a:rPr>
              <a:t> </a:t>
            </a:r>
            <a:r>
              <a:rPr lang="en-US" altLang="en-US" sz="1600" dirty="0" err="1">
                <a:latin typeface="Arial Narrow" panose="020B0606020202030204" pitchFamily="34" charset="0"/>
              </a:rPr>
              <a:t>frasa</a:t>
            </a:r>
            <a:r>
              <a:rPr lang="en-US" altLang="en-US" sz="1600" dirty="0">
                <a:latin typeface="Arial Narrow" panose="020B0606020202030204" pitchFamily="34" charset="0"/>
              </a:rPr>
              <a:t> </a:t>
            </a:r>
            <a:r>
              <a:rPr lang="en-US" altLang="en-US" sz="1600" dirty="0" err="1">
                <a:latin typeface="Arial Narrow" panose="020B0606020202030204" pitchFamily="34" charset="0"/>
              </a:rPr>
              <a:t>khas</a:t>
            </a:r>
            <a:r>
              <a:rPr lang="en-US" altLang="en-US" sz="1600" dirty="0">
                <a:latin typeface="Arial Narrow" panose="020B0606020202030204" pitchFamily="34" charset="0"/>
              </a:rPr>
              <a:t> di </a:t>
            </a:r>
            <a:r>
              <a:rPr lang="en-US" altLang="en-US" sz="1600" dirty="0" err="1">
                <a:latin typeface="Arial Narrow" panose="020B0606020202030204" pitchFamily="34" charset="0"/>
              </a:rPr>
              <a:t>dalam</a:t>
            </a:r>
            <a:r>
              <a:rPr lang="en-US" altLang="en-US" sz="1600" dirty="0">
                <a:latin typeface="Arial Narrow" panose="020B0606020202030204" pitchFamily="34" charset="0"/>
              </a:rPr>
              <a:t> </a:t>
            </a:r>
            <a:r>
              <a:rPr lang="en-US" altLang="en-US" sz="1600" dirty="0" err="1">
                <a:latin typeface="Arial Narrow" panose="020B0606020202030204" pitchFamily="34" charset="0"/>
              </a:rPr>
              <a:t>surat-surat</a:t>
            </a:r>
            <a:r>
              <a:rPr lang="en-US" altLang="en-US" sz="1600" dirty="0">
                <a:latin typeface="Arial Narrow" panose="020B0606020202030204" pitchFamily="34" charset="0"/>
              </a:rPr>
              <a:t> Paulus.</a:t>
            </a:r>
          </a:p>
          <a:p>
            <a:pPr marL="236538" indent="-236538" algn="just">
              <a:spcBef>
                <a:spcPts val="600"/>
              </a:spcBef>
              <a:buFont typeface="Wingdings" panose="05000000000000000000" pitchFamily="2" charset="2"/>
              <a:buChar char="§"/>
            </a:pPr>
            <a:r>
              <a:rPr lang="en-US" altLang="en-US" sz="1800" b="1" dirty="0">
                <a:latin typeface="Arial Narrow" panose="020B0606020202030204" pitchFamily="34" charset="0"/>
              </a:rPr>
              <a:t>James S. Steward</a:t>
            </a:r>
            <a:r>
              <a:rPr lang="en-US" altLang="en-US" sz="1600" dirty="0">
                <a:latin typeface="Arial Narrow" panose="020B0606020202030204" pitchFamily="34" charset="0"/>
              </a:rPr>
              <a:t>, "</a:t>
            </a:r>
            <a:r>
              <a:rPr lang="en-US" altLang="en-US" sz="1600" dirty="0" err="1">
                <a:latin typeface="Arial Narrow" panose="020B0606020202030204" pitchFamily="34" charset="0"/>
              </a:rPr>
              <a:t>Keyakinan</a:t>
            </a:r>
            <a:r>
              <a:rPr lang="en-US" altLang="en-US" sz="1600" dirty="0">
                <a:latin typeface="Arial Narrow" panose="020B0606020202030204" pitchFamily="34" charset="0"/>
              </a:rPr>
              <a:t> </a:t>
            </a:r>
            <a:r>
              <a:rPr lang="en-US" altLang="en-US" sz="1600" dirty="0" err="1">
                <a:latin typeface="Arial Narrow" panose="020B0606020202030204" pitchFamily="34" charset="0"/>
              </a:rPr>
              <a:t>saya</a:t>
            </a:r>
            <a:r>
              <a:rPr lang="en-US" altLang="en-US" sz="1600" dirty="0">
                <a:latin typeface="Arial Narrow" panose="020B0606020202030204" pitchFamily="34" charset="0"/>
              </a:rPr>
              <a:t> </a:t>
            </a:r>
            <a:r>
              <a:rPr lang="en-US" altLang="en-US" sz="1600" dirty="0" err="1">
                <a:latin typeface="Arial Narrow" panose="020B0606020202030204" pitchFamily="34" charset="0"/>
              </a:rPr>
              <a:t>meningkat</a:t>
            </a:r>
            <a:r>
              <a:rPr lang="en-US" altLang="en-US" sz="1600" dirty="0">
                <a:latin typeface="Arial Narrow" panose="020B0606020202030204" pitchFamily="34" charset="0"/>
              </a:rPr>
              <a:t> </a:t>
            </a:r>
            <a:r>
              <a:rPr lang="en-US" altLang="en-US" sz="1600" dirty="0" err="1">
                <a:latin typeface="Arial Narrow" panose="020B0606020202030204" pitchFamily="34" charset="0"/>
              </a:rPr>
              <a:t>secara</a:t>
            </a:r>
            <a:r>
              <a:rPr lang="en-US" altLang="en-US" sz="1600" dirty="0">
                <a:latin typeface="Arial Narrow" panose="020B0606020202030204" pitchFamily="34" charset="0"/>
              </a:rPr>
              <a:t> </a:t>
            </a:r>
            <a:r>
              <a:rPr lang="en-US" altLang="en-US" sz="1600" dirty="0" err="1">
                <a:latin typeface="Arial Narrow" panose="020B0606020202030204" pitchFamily="34" charset="0"/>
              </a:rPr>
              <a:t>pasti</a:t>
            </a:r>
            <a:r>
              <a:rPr lang="en-US" altLang="en-US" sz="1600" dirty="0">
                <a:latin typeface="Arial Narrow" panose="020B0606020202030204" pitchFamily="34" charset="0"/>
              </a:rPr>
              <a:t> </a:t>
            </a:r>
            <a:r>
              <a:rPr lang="en-US" altLang="en-US" sz="1600" dirty="0" err="1">
                <a:latin typeface="Arial Narrow" panose="020B0606020202030204" pitchFamily="34" charset="0"/>
              </a:rPr>
              <a:t>bahwa</a:t>
            </a:r>
            <a:r>
              <a:rPr lang="en-US" altLang="en-US" sz="1600" dirty="0">
                <a:latin typeface="Arial Narrow" panose="020B0606020202030204" pitchFamily="34" charset="0"/>
              </a:rPr>
              <a:t> </a:t>
            </a:r>
            <a:r>
              <a:rPr lang="en-US" altLang="en-US" sz="1600" dirty="0" err="1">
                <a:latin typeface="Arial Narrow" panose="020B0606020202030204" pitchFamily="34" charset="0"/>
              </a:rPr>
              <a:t>kesatuan</a:t>
            </a:r>
            <a:r>
              <a:rPr lang="en-US" altLang="en-US" sz="1600" dirty="0">
                <a:latin typeface="Arial Narrow" panose="020B0606020202030204" pitchFamily="34" charset="0"/>
              </a:rPr>
              <a:t> </a:t>
            </a:r>
            <a:r>
              <a:rPr lang="en-US" altLang="en-US" sz="1600" dirty="0" err="1">
                <a:latin typeface="Arial Narrow" panose="020B0606020202030204" pitchFamily="34" charset="0"/>
              </a:rPr>
              <a:t>dengan</a:t>
            </a:r>
            <a:r>
              <a:rPr lang="en-US" altLang="en-US" sz="1600" dirty="0">
                <a:latin typeface="Arial Narrow" panose="020B0606020202030204" pitchFamily="34" charset="0"/>
              </a:rPr>
              <a:t> </a:t>
            </a:r>
            <a:r>
              <a:rPr lang="en-US" altLang="en-US" sz="1600" dirty="0" err="1">
                <a:latin typeface="Arial Narrow" panose="020B0606020202030204" pitchFamily="34" charset="0"/>
              </a:rPr>
              <a:t>Kristus</a:t>
            </a:r>
            <a:r>
              <a:rPr lang="en-US" altLang="en-US" sz="1600" dirty="0">
                <a:latin typeface="Arial Narrow" panose="020B0606020202030204" pitchFamily="34" charset="0"/>
              </a:rPr>
              <a:t>, </a:t>
            </a:r>
            <a:r>
              <a:rPr lang="en-US" altLang="en-US" sz="1600" dirty="0" err="1">
                <a:latin typeface="Arial Narrow" panose="020B0606020202030204" pitchFamily="34" charset="0"/>
              </a:rPr>
              <a:t>dan</a:t>
            </a:r>
            <a:r>
              <a:rPr lang="en-US" altLang="en-US" sz="1600" dirty="0">
                <a:latin typeface="Arial Narrow" panose="020B0606020202030204" pitchFamily="34" charset="0"/>
              </a:rPr>
              <a:t> </a:t>
            </a:r>
            <a:r>
              <a:rPr lang="en-US" altLang="en-US" sz="1600" dirty="0" err="1">
                <a:latin typeface="Arial Narrow" panose="020B0606020202030204" pitchFamily="34" charset="0"/>
              </a:rPr>
              <a:t>bukannya</a:t>
            </a:r>
            <a:r>
              <a:rPr lang="en-US" altLang="en-US" sz="1600" dirty="0">
                <a:latin typeface="Arial Narrow" panose="020B0606020202030204" pitchFamily="34" charset="0"/>
              </a:rPr>
              <a:t> </a:t>
            </a:r>
            <a:r>
              <a:rPr lang="en-US" altLang="en-US" sz="1600" dirty="0" err="1">
                <a:latin typeface="Arial Narrow" panose="020B0606020202030204" pitchFamily="34" charset="0"/>
              </a:rPr>
              <a:t>pembenaran</a:t>
            </a:r>
            <a:r>
              <a:rPr lang="en-US" altLang="en-US" sz="1600" dirty="0">
                <a:latin typeface="Arial Narrow" panose="020B0606020202030204" pitchFamily="34" charset="0"/>
              </a:rPr>
              <a:t> </a:t>
            </a:r>
            <a:r>
              <a:rPr lang="en-US" altLang="en-US" sz="1600" dirty="0" err="1">
                <a:latin typeface="Arial Narrow" panose="020B0606020202030204" pitchFamily="34" charset="0"/>
              </a:rPr>
              <a:t>atau</a:t>
            </a:r>
            <a:r>
              <a:rPr lang="en-US" altLang="en-US" sz="1600" dirty="0">
                <a:latin typeface="Arial Narrow" panose="020B0606020202030204" pitchFamily="34" charset="0"/>
              </a:rPr>
              <a:t> </a:t>
            </a:r>
            <a:r>
              <a:rPr lang="en-US" altLang="en-US" sz="1600" dirty="0" err="1">
                <a:latin typeface="Arial Narrow" panose="020B0606020202030204" pitchFamily="34" charset="0"/>
              </a:rPr>
              <a:t>pilihan</a:t>
            </a:r>
            <a:r>
              <a:rPr lang="en-US" altLang="en-US" sz="1600" dirty="0">
                <a:latin typeface="Arial Narrow" panose="020B0606020202030204" pitchFamily="34" charset="0"/>
              </a:rPr>
              <a:t> </a:t>
            </a:r>
            <a:r>
              <a:rPr lang="en-US" altLang="en-US" sz="1600" dirty="0" err="1">
                <a:latin typeface="Arial Narrow" panose="020B0606020202030204" pitchFamily="34" charset="0"/>
              </a:rPr>
              <a:t>atau</a:t>
            </a:r>
            <a:r>
              <a:rPr lang="en-US" altLang="en-US" sz="1600" dirty="0">
                <a:latin typeface="Arial Narrow" panose="020B0606020202030204" pitchFamily="34" charset="0"/>
              </a:rPr>
              <a:t> </a:t>
            </a:r>
            <a:r>
              <a:rPr lang="en-US" altLang="en-US" sz="1600" dirty="0" err="1">
                <a:latin typeface="Arial Narrow" panose="020B0606020202030204" pitchFamily="34" charset="0"/>
              </a:rPr>
              <a:t>eskatologi</a:t>
            </a:r>
            <a:r>
              <a:rPr lang="en-US" altLang="en-US" sz="1600" dirty="0">
                <a:latin typeface="Arial Narrow" panose="020B0606020202030204" pitchFamily="34" charset="0"/>
              </a:rPr>
              <a:t> </a:t>
            </a:r>
            <a:r>
              <a:rPr lang="en-US" altLang="en-US" sz="1600" dirty="0" err="1">
                <a:latin typeface="Arial Narrow" panose="020B0606020202030204" pitchFamily="34" charset="0"/>
              </a:rPr>
              <a:t>atau</a:t>
            </a:r>
            <a:r>
              <a:rPr lang="en-US" altLang="en-US" sz="1600" dirty="0">
                <a:latin typeface="Arial Narrow" panose="020B0606020202030204" pitchFamily="34" charset="0"/>
              </a:rPr>
              <a:t> </a:t>
            </a:r>
            <a:r>
              <a:rPr lang="en-US" altLang="en-US" sz="1600" dirty="0" err="1">
                <a:latin typeface="Arial Narrow" panose="020B0606020202030204" pitchFamily="34" charset="0"/>
              </a:rPr>
              <a:t>tema-tema</a:t>
            </a:r>
            <a:r>
              <a:rPr lang="en-US" altLang="en-US" sz="1600" dirty="0">
                <a:latin typeface="Arial Narrow" panose="020B0606020202030204" pitchFamily="34" charset="0"/>
              </a:rPr>
              <a:t> </a:t>
            </a:r>
            <a:r>
              <a:rPr lang="en-US" altLang="en-US" sz="1600" dirty="0" err="1">
                <a:latin typeface="Arial Narrow" panose="020B0606020202030204" pitchFamily="34" charset="0"/>
              </a:rPr>
              <a:t>apostolik</a:t>
            </a:r>
            <a:r>
              <a:rPr lang="en-US" altLang="en-US" sz="1600" dirty="0">
                <a:latin typeface="Arial Narrow" panose="020B0606020202030204" pitchFamily="34" charset="0"/>
              </a:rPr>
              <a:t> </a:t>
            </a:r>
            <a:r>
              <a:rPr lang="en-US" altLang="en-US" sz="1600" dirty="0" err="1">
                <a:latin typeface="Arial Narrow" panose="020B0606020202030204" pitchFamily="34" charset="0"/>
              </a:rPr>
              <a:t>besar</a:t>
            </a:r>
            <a:r>
              <a:rPr lang="en-US" altLang="en-US" sz="1600" dirty="0">
                <a:latin typeface="Arial Narrow" panose="020B0606020202030204" pitchFamily="34" charset="0"/>
              </a:rPr>
              <a:t> </a:t>
            </a:r>
            <a:r>
              <a:rPr lang="en-US" altLang="en-US" sz="1600" dirty="0" err="1">
                <a:latin typeface="Arial Narrow" panose="020B0606020202030204" pitchFamily="34" charset="0"/>
              </a:rPr>
              <a:t>lainnya</a:t>
            </a:r>
            <a:r>
              <a:rPr lang="en-US" altLang="en-US" sz="1600" dirty="0">
                <a:latin typeface="Arial Narrow" panose="020B0606020202030204" pitchFamily="34" charset="0"/>
              </a:rPr>
              <a:t>, yang </a:t>
            </a:r>
            <a:r>
              <a:rPr lang="en-US" altLang="en-US" sz="1600" dirty="0" err="1">
                <a:latin typeface="Arial Narrow" panose="020B0606020202030204" pitchFamily="34" charset="0"/>
              </a:rPr>
              <a:t>merupakan</a:t>
            </a:r>
            <a:r>
              <a:rPr lang="en-US" altLang="en-US" sz="1600" dirty="0">
                <a:latin typeface="Arial Narrow" panose="020B0606020202030204" pitchFamily="34" charset="0"/>
              </a:rPr>
              <a:t> </a:t>
            </a:r>
            <a:r>
              <a:rPr lang="en-US" altLang="en-US" sz="1600" dirty="0" err="1">
                <a:latin typeface="Arial Narrow" panose="020B0606020202030204" pitchFamily="34" charset="0"/>
              </a:rPr>
              <a:t>petunjuk</a:t>
            </a:r>
            <a:r>
              <a:rPr lang="en-US" altLang="en-US" sz="1600" dirty="0">
                <a:latin typeface="Arial Narrow" panose="020B0606020202030204" pitchFamily="34" charset="0"/>
              </a:rPr>
              <a:t> </a:t>
            </a:r>
            <a:r>
              <a:rPr lang="en-US" altLang="en-US" sz="1600" dirty="0" err="1">
                <a:latin typeface="Arial Narrow" panose="020B0606020202030204" pitchFamily="34" charset="0"/>
              </a:rPr>
              <a:t>sebenarnya</a:t>
            </a:r>
            <a:r>
              <a:rPr lang="en-US" altLang="en-US" sz="1600" dirty="0">
                <a:latin typeface="Arial Narrow" panose="020B0606020202030204" pitchFamily="34" charset="0"/>
              </a:rPr>
              <a:t> </a:t>
            </a:r>
            <a:r>
              <a:rPr lang="en-US" altLang="en-US" sz="1600" dirty="0" err="1">
                <a:latin typeface="Arial Narrow" panose="020B0606020202030204" pitchFamily="34" charset="0"/>
              </a:rPr>
              <a:t>untuk</a:t>
            </a:r>
            <a:r>
              <a:rPr lang="en-US" altLang="en-US" sz="1600" dirty="0">
                <a:latin typeface="Arial Narrow" panose="020B0606020202030204" pitchFamily="34" charset="0"/>
              </a:rPr>
              <a:t> </a:t>
            </a:r>
            <a:r>
              <a:rPr lang="en-US" altLang="en-US" sz="1600" dirty="0" err="1">
                <a:latin typeface="Arial Narrow" panose="020B0606020202030204" pitchFamily="34" charset="0"/>
              </a:rPr>
              <a:t>memahami</a:t>
            </a:r>
            <a:r>
              <a:rPr lang="en-US" altLang="en-US" sz="1600" dirty="0">
                <a:latin typeface="Arial Narrow" panose="020B0606020202030204" pitchFamily="34" charset="0"/>
              </a:rPr>
              <a:t> </a:t>
            </a:r>
            <a:r>
              <a:rPr lang="en-US" altLang="en-US" sz="1600" dirty="0" err="1">
                <a:latin typeface="Arial Narrow" panose="020B0606020202030204" pitchFamily="34" charset="0"/>
              </a:rPr>
              <a:t>pemikiran</a:t>
            </a:r>
            <a:r>
              <a:rPr lang="en-US" altLang="en-US" sz="1600" dirty="0">
                <a:latin typeface="Arial Narrow" panose="020B0606020202030204" pitchFamily="34" charset="0"/>
              </a:rPr>
              <a:t> </a:t>
            </a:r>
            <a:r>
              <a:rPr lang="en-US" altLang="en-US" sz="1600" dirty="0" err="1">
                <a:latin typeface="Arial Narrow" panose="020B0606020202030204" pitchFamily="34" charset="0"/>
              </a:rPr>
              <a:t>dan</a:t>
            </a:r>
            <a:r>
              <a:rPr lang="en-US" altLang="en-US" sz="1600" dirty="0">
                <a:latin typeface="Arial Narrow" panose="020B0606020202030204" pitchFamily="34" charset="0"/>
              </a:rPr>
              <a:t> </a:t>
            </a:r>
            <a:r>
              <a:rPr lang="en-US" altLang="en-US" sz="1600" dirty="0" err="1">
                <a:latin typeface="Arial Narrow" panose="020B0606020202030204" pitchFamily="34" charset="0"/>
              </a:rPr>
              <a:t>pengalaman</a:t>
            </a:r>
            <a:r>
              <a:rPr lang="en-US" altLang="en-US" sz="1600" dirty="0">
                <a:latin typeface="Arial Narrow" panose="020B0606020202030204" pitchFamily="34" charset="0"/>
              </a:rPr>
              <a:t> Paulus....“</a:t>
            </a:r>
            <a:r>
              <a:rPr lang="en-US" altLang="en-US" sz="1600" dirty="0" err="1">
                <a:latin typeface="Arial Narrow" panose="020B0606020202030204" pitchFamily="34" charset="0"/>
              </a:rPr>
              <a:t>bagi</a:t>
            </a:r>
            <a:r>
              <a:rPr lang="en-US" altLang="en-US" sz="1600" dirty="0">
                <a:latin typeface="Arial Narrow" panose="020B0606020202030204" pitchFamily="34" charset="0"/>
              </a:rPr>
              <a:t> Paulus </a:t>
            </a:r>
            <a:r>
              <a:rPr lang="en-US" altLang="en-US" sz="1600" dirty="0" err="1">
                <a:latin typeface="Arial Narrow" panose="020B0606020202030204" pitchFamily="34" charset="0"/>
              </a:rPr>
              <a:t>Kekristenan</a:t>
            </a:r>
            <a:r>
              <a:rPr lang="en-US" altLang="en-US" sz="1600" dirty="0">
                <a:latin typeface="Arial Narrow" panose="020B0606020202030204" pitchFamily="34" charset="0"/>
              </a:rPr>
              <a:t> </a:t>
            </a:r>
            <a:r>
              <a:rPr lang="en-US" altLang="en-US" sz="1600" dirty="0" err="1">
                <a:latin typeface="Arial Narrow" panose="020B0606020202030204" pitchFamily="34" charset="0"/>
              </a:rPr>
              <a:t>bukanlah</a:t>
            </a:r>
            <a:r>
              <a:rPr lang="en-US" altLang="en-US" sz="1600" dirty="0">
                <a:latin typeface="Arial Narrow" panose="020B0606020202030204" pitchFamily="34" charset="0"/>
              </a:rPr>
              <a:t> </a:t>
            </a:r>
            <a:r>
              <a:rPr lang="en-US" altLang="en-US" sz="1600" dirty="0" err="1">
                <a:latin typeface="Arial Narrow" panose="020B0606020202030204" pitchFamily="34" charset="0"/>
              </a:rPr>
              <a:t>suatu</a:t>
            </a:r>
            <a:r>
              <a:rPr lang="en-US" altLang="en-US" sz="1600" dirty="0">
                <a:latin typeface="Arial Narrow" panose="020B0606020202030204" pitchFamily="34" charset="0"/>
              </a:rPr>
              <a:t> </a:t>
            </a:r>
            <a:r>
              <a:rPr lang="en-US" altLang="en-US" sz="1600" dirty="0" err="1">
                <a:latin typeface="Arial Narrow" panose="020B0606020202030204" pitchFamily="34" charset="0"/>
              </a:rPr>
              <a:t>sistem</a:t>
            </a:r>
            <a:r>
              <a:rPr lang="en-US" altLang="en-US" sz="1600" dirty="0">
                <a:latin typeface="Arial Narrow" panose="020B0606020202030204" pitchFamily="34" charset="0"/>
              </a:rPr>
              <a:t> </a:t>
            </a:r>
            <a:r>
              <a:rPr lang="en-US" altLang="en-US" sz="1600" dirty="0" err="1">
                <a:latin typeface="Arial Narrow" panose="020B0606020202030204" pitchFamily="34" charset="0"/>
              </a:rPr>
              <a:t>spekulatif</a:t>
            </a:r>
            <a:r>
              <a:rPr lang="en-US" altLang="en-US" sz="1600" dirty="0">
                <a:latin typeface="Arial Narrow" panose="020B0606020202030204" pitchFamily="34" charset="0"/>
              </a:rPr>
              <a:t> </a:t>
            </a:r>
            <a:r>
              <a:rPr lang="en-US" altLang="en-US" sz="1600" dirty="0" err="1">
                <a:latin typeface="Arial Narrow" panose="020B0606020202030204" pitchFamily="34" charset="0"/>
              </a:rPr>
              <a:t>melainkan</a:t>
            </a:r>
            <a:r>
              <a:rPr lang="en-US" altLang="en-US" sz="1600" dirty="0">
                <a:latin typeface="Arial Narrow" panose="020B0606020202030204" pitchFamily="34" charset="0"/>
              </a:rPr>
              <a:t> </a:t>
            </a:r>
            <a:r>
              <a:rPr lang="en-US" altLang="en-US" sz="1600" dirty="0" err="1">
                <a:latin typeface="Arial Narrow" panose="020B0606020202030204" pitchFamily="34" charset="0"/>
              </a:rPr>
              <a:t>suatu</a:t>
            </a:r>
            <a:r>
              <a:rPr lang="en-US" altLang="en-US" sz="1600" dirty="0">
                <a:latin typeface="Arial Narrow" panose="020B0606020202030204" pitchFamily="34" charset="0"/>
              </a:rPr>
              <a:t> </a:t>
            </a:r>
            <a:r>
              <a:rPr lang="en-US" altLang="en-US" sz="1600" dirty="0" err="1">
                <a:latin typeface="Arial Narrow" panose="020B0606020202030204" pitchFamily="34" charset="0"/>
              </a:rPr>
              <a:t>kualitas</a:t>
            </a:r>
            <a:r>
              <a:rPr lang="en-US" altLang="en-US" sz="1600" dirty="0">
                <a:latin typeface="Arial Narrow" panose="020B0606020202030204" pitchFamily="34" charset="0"/>
              </a:rPr>
              <a:t> </a:t>
            </a:r>
            <a:r>
              <a:rPr lang="en-US" altLang="en-US" sz="1600" dirty="0" err="1">
                <a:latin typeface="Arial Narrow" panose="020B0606020202030204" pitchFamily="34" charset="0"/>
              </a:rPr>
              <a:t>hidup</a:t>
            </a:r>
            <a:r>
              <a:rPr lang="en-US" altLang="en-US" sz="1600" dirty="0">
                <a:latin typeface="Arial Narrow" panose="020B0606020202030204" pitchFamily="34" charset="0"/>
              </a:rPr>
              <a:t> </a:t>
            </a:r>
            <a:r>
              <a:rPr lang="en-US" altLang="en-US" sz="1600" dirty="0" err="1">
                <a:latin typeface="Arial Narrow" panose="020B0606020202030204" pitchFamily="34" charset="0"/>
              </a:rPr>
              <a:t>baru</a:t>
            </a:r>
            <a:r>
              <a:rPr lang="en-US" altLang="en-US" sz="1600" dirty="0">
                <a:latin typeface="Arial Narrow" panose="020B0606020202030204" pitchFamily="34" charset="0"/>
              </a:rPr>
              <a:t>: </a:t>
            </a:r>
            <a:r>
              <a:rPr lang="en-US" altLang="en-US" sz="1600" dirty="0" err="1">
                <a:latin typeface="Arial Narrow" panose="020B0606020202030204" pitchFamily="34" charset="0"/>
              </a:rPr>
              <a:t>suatu</a:t>
            </a:r>
            <a:r>
              <a:rPr lang="en-US" altLang="en-US" sz="1600" dirty="0">
                <a:latin typeface="Arial Narrow" panose="020B0606020202030204" pitchFamily="34" charset="0"/>
              </a:rPr>
              <a:t> </a:t>
            </a:r>
            <a:r>
              <a:rPr lang="en-US" altLang="en-US" sz="1600" dirty="0" err="1">
                <a:latin typeface="Arial Narrow" panose="020B0606020202030204" pitchFamily="34" charset="0"/>
              </a:rPr>
              <a:t>kehidupan</a:t>
            </a:r>
            <a:r>
              <a:rPr lang="en-US" altLang="en-US" sz="1600" dirty="0">
                <a:latin typeface="Arial Narrow" panose="020B0606020202030204" pitchFamily="34" charset="0"/>
              </a:rPr>
              <a:t> di </a:t>
            </a:r>
            <a:r>
              <a:rPr lang="en-US" altLang="en-US" sz="1600" dirty="0" err="1">
                <a:latin typeface="Arial Narrow" panose="020B0606020202030204" pitchFamily="34" charset="0"/>
              </a:rPr>
              <a:t>dalam</a:t>
            </a:r>
            <a:r>
              <a:rPr lang="en-US" altLang="en-US" sz="1600" dirty="0">
                <a:latin typeface="Arial Narrow" panose="020B0606020202030204" pitchFamily="34" charset="0"/>
              </a:rPr>
              <a:t> </a:t>
            </a:r>
            <a:r>
              <a:rPr lang="en-US" altLang="en-US" sz="1600" dirty="0" err="1">
                <a:latin typeface="Arial Narrow" panose="020B0606020202030204" pitchFamily="34" charset="0"/>
              </a:rPr>
              <a:t>Kristus</a:t>
            </a:r>
            <a:r>
              <a:rPr lang="en-US" altLang="en-US" sz="1600" dirty="0">
                <a:latin typeface="Arial Narrow" panose="020B0606020202030204" pitchFamily="34" charset="0"/>
              </a:rPr>
              <a:t> (Galatia 2:20; </a:t>
            </a:r>
            <a:r>
              <a:rPr lang="en-US" altLang="en-US" sz="1600" dirty="0" err="1">
                <a:latin typeface="Arial Narrow" panose="020B0606020202030204" pitchFamily="34" charset="0"/>
              </a:rPr>
              <a:t>Filipi</a:t>
            </a:r>
            <a:r>
              <a:rPr lang="en-US" altLang="en-US" sz="1600" dirty="0">
                <a:latin typeface="Arial Narrow" panose="020B0606020202030204" pitchFamily="34" charset="0"/>
              </a:rPr>
              <a:t> 1:21).</a:t>
            </a:r>
          </a:p>
          <a:p>
            <a:pPr marL="236538" indent="-236538" algn="just">
              <a:spcBef>
                <a:spcPts val="600"/>
              </a:spcBef>
              <a:buFont typeface="Wingdings" panose="05000000000000000000" pitchFamily="2" charset="2"/>
              <a:buChar char="§"/>
            </a:pPr>
            <a:r>
              <a:rPr lang="en-US" altLang="en-US" sz="1800" b="1" dirty="0">
                <a:latin typeface="Arial Narrow" panose="020B0606020202030204" pitchFamily="34" charset="0"/>
              </a:rPr>
              <a:t>Lewis </a:t>
            </a:r>
            <a:r>
              <a:rPr lang="en-US" altLang="en-US" sz="1800" b="1" dirty="0" err="1">
                <a:latin typeface="Arial Narrow" panose="020B0606020202030204" pitchFamily="34" charset="0"/>
              </a:rPr>
              <a:t>Smedes</a:t>
            </a:r>
            <a:r>
              <a:rPr lang="en-US" altLang="en-US" sz="1600" dirty="0">
                <a:latin typeface="Arial Narrow" panose="020B0606020202030204" pitchFamily="34" charset="0"/>
              </a:rPr>
              <a:t>, “</a:t>
            </a:r>
            <a:r>
              <a:rPr lang="en-US" altLang="en-US" sz="1600" dirty="0" err="1">
                <a:latin typeface="Arial Narrow" panose="020B0606020202030204" pitchFamily="34" charset="0"/>
              </a:rPr>
              <a:t>Teks</a:t>
            </a:r>
            <a:r>
              <a:rPr lang="en-US" altLang="en-US" sz="1600" dirty="0">
                <a:latin typeface="Arial Narrow" panose="020B0606020202030204" pitchFamily="34" charset="0"/>
              </a:rPr>
              <a:t> </a:t>
            </a:r>
            <a:r>
              <a:rPr lang="en-US" altLang="en-US" sz="1600" dirty="0" err="1">
                <a:latin typeface="Arial Narrow" panose="020B0606020202030204" pitchFamily="34" charset="0"/>
              </a:rPr>
              <a:t>terkenal</a:t>
            </a:r>
            <a:r>
              <a:rPr lang="en-US" altLang="en-US" sz="1600" dirty="0">
                <a:latin typeface="Arial Narrow" panose="020B0606020202030204" pitchFamily="34" charset="0"/>
              </a:rPr>
              <a:t> </a:t>
            </a:r>
            <a:r>
              <a:rPr lang="en-US" altLang="en-US" sz="1600" dirty="0" err="1">
                <a:latin typeface="Arial Narrow" panose="020B0606020202030204" pitchFamily="34" charset="0"/>
              </a:rPr>
              <a:t>mengenai</a:t>
            </a:r>
            <a:r>
              <a:rPr lang="en-US" altLang="en-US" sz="1600" dirty="0">
                <a:latin typeface="Arial Narrow" panose="020B0606020202030204" pitchFamily="34" charset="0"/>
              </a:rPr>
              <a:t> </a:t>
            </a:r>
            <a:r>
              <a:rPr lang="en-US" altLang="en-US" sz="1600" dirty="0" err="1">
                <a:latin typeface="Arial Narrow" panose="020B0606020202030204" pitchFamily="34" charset="0"/>
              </a:rPr>
              <a:t>menjadi</a:t>
            </a:r>
            <a:r>
              <a:rPr lang="en-US" altLang="en-US" sz="1600" dirty="0">
                <a:latin typeface="Arial Narrow" panose="020B0606020202030204" pitchFamily="34" charset="0"/>
              </a:rPr>
              <a:t> "</a:t>
            </a:r>
            <a:r>
              <a:rPr lang="en-US" altLang="en-US" sz="1600" dirty="0" err="1">
                <a:latin typeface="Arial Narrow" panose="020B0606020202030204" pitchFamily="34" charset="0"/>
              </a:rPr>
              <a:t>ciptaan</a:t>
            </a:r>
            <a:r>
              <a:rPr lang="en-US" altLang="en-US" sz="1600" dirty="0">
                <a:latin typeface="Arial Narrow" panose="020B0606020202030204" pitchFamily="34" charset="0"/>
              </a:rPr>
              <a:t> </a:t>
            </a:r>
            <a:r>
              <a:rPr lang="en-US" altLang="en-US" sz="1600" dirty="0" err="1">
                <a:latin typeface="Arial Narrow" panose="020B0606020202030204" pitchFamily="34" charset="0"/>
              </a:rPr>
              <a:t>baru</a:t>
            </a:r>
            <a:r>
              <a:rPr lang="en-US" altLang="en-US" sz="1600" dirty="0">
                <a:latin typeface="Arial Narrow" panose="020B0606020202030204" pitchFamily="34" charset="0"/>
              </a:rPr>
              <a:t> di </a:t>
            </a:r>
            <a:r>
              <a:rPr lang="en-US" altLang="en-US" sz="1600" dirty="0" err="1">
                <a:latin typeface="Arial Narrow" panose="020B0606020202030204" pitchFamily="34" charset="0"/>
              </a:rPr>
              <a:t>dalam</a:t>
            </a:r>
            <a:r>
              <a:rPr lang="en-US" altLang="en-US" sz="1600" dirty="0">
                <a:latin typeface="Arial Narrow" panose="020B0606020202030204" pitchFamily="34" charset="0"/>
              </a:rPr>
              <a:t> </a:t>
            </a:r>
            <a:r>
              <a:rPr lang="en-US" altLang="en-US" sz="1600" dirty="0" err="1">
                <a:latin typeface="Arial Narrow" panose="020B0606020202030204" pitchFamily="34" charset="0"/>
              </a:rPr>
              <a:t>Kristus</a:t>
            </a:r>
            <a:r>
              <a:rPr lang="en-US" altLang="en-US" sz="1600" dirty="0">
                <a:latin typeface="Arial Narrow" panose="020B0606020202030204" pitchFamily="34" charset="0"/>
              </a:rPr>
              <a:t>“ </a:t>
            </a:r>
            <a:r>
              <a:rPr lang="en-US" altLang="en-US" sz="1600" dirty="0" err="1">
                <a:latin typeface="Arial Narrow" panose="020B0606020202030204" pitchFamily="34" charset="0"/>
              </a:rPr>
              <a:t>janganlah</a:t>
            </a:r>
            <a:r>
              <a:rPr lang="en-US" altLang="en-US" sz="1600" dirty="0">
                <a:latin typeface="Arial Narrow" panose="020B0606020202030204" pitchFamily="34" charset="0"/>
              </a:rPr>
              <a:t> </a:t>
            </a:r>
            <a:r>
              <a:rPr lang="en-US" altLang="en-US" sz="1600" dirty="0" err="1">
                <a:latin typeface="Arial Narrow" panose="020B0606020202030204" pitchFamily="34" charset="0"/>
              </a:rPr>
              <a:t>ditangapi</a:t>
            </a:r>
            <a:r>
              <a:rPr lang="en-US" altLang="en-US" sz="1600" dirty="0">
                <a:latin typeface="Arial Narrow" panose="020B0606020202030204" pitchFamily="34" charset="0"/>
              </a:rPr>
              <a:t> </a:t>
            </a:r>
            <a:r>
              <a:rPr lang="en-US" altLang="en-US" sz="1600" dirty="0" err="1">
                <a:latin typeface="Arial Narrow" panose="020B0606020202030204" pitchFamily="34" charset="0"/>
              </a:rPr>
              <a:t>dengan</a:t>
            </a:r>
            <a:r>
              <a:rPr lang="en-US" altLang="en-US" sz="1600" dirty="0">
                <a:latin typeface="Arial Narrow" panose="020B0606020202030204" pitchFamily="34" charset="0"/>
              </a:rPr>
              <a:t> </a:t>
            </a:r>
            <a:r>
              <a:rPr lang="en-US" altLang="en-US" sz="1600" dirty="0" err="1">
                <a:latin typeface="Arial Narrow" panose="020B0606020202030204" pitchFamily="34" charset="0"/>
              </a:rPr>
              <a:t>enteng</a:t>
            </a:r>
            <a:r>
              <a:rPr lang="en-US" altLang="en-US" sz="1600" dirty="0">
                <a:latin typeface="Arial Narrow" panose="020B0606020202030204" pitchFamily="34" charset="0"/>
              </a:rPr>
              <a:t> </a:t>
            </a:r>
            <a:r>
              <a:rPr lang="en-US" altLang="en-US" sz="1600" dirty="0" err="1">
                <a:latin typeface="Arial Narrow" panose="020B0606020202030204" pitchFamily="34" charset="0"/>
              </a:rPr>
              <a:t>yaitu</a:t>
            </a:r>
            <a:r>
              <a:rPr lang="en-US" altLang="en-US" sz="1600" dirty="0">
                <a:latin typeface="Arial Narrow" panose="020B0606020202030204" pitchFamily="34" charset="0"/>
              </a:rPr>
              <a:t> </a:t>
            </a:r>
            <a:r>
              <a:rPr lang="en-US" altLang="en-US" sz="1600" dirty="0" err="1">
                <a:latin typeface="Arial Narrow" panose="020B0606020202030204" pitchFamily="34" charset="0"/>
              </a:rPr>
              <a:t>hanya</a:t>
            </a:r>
            <a:r>
              <a:rPr lang="en-US" altLang="en-US" sz="1600" dirty="0">
                <a:latin typeface="Arial Narrow" panose="020B0606020202030204" pitchFamily="34" charset="0"/>
              </a:rPr>
              <a:t> </a:t>
            </a:r>
            <a:r>
              <a:rPr lang="en-US" altLang="en-US" sz="1600" dirty="0" err="1">
                <a:latin typeface="Arial Narrow" panose="020B0606020202030204" pitchFamily="34" charset="0"/>
              </a:rPr>
              <a:t>sebagai</a:t>
            </a:r>
            <a:r>
              <a:rPr lang="en-US" altLang="en-US" sz="1600" dirty="0">
                <a:latin typeface="Arial Narrow" panose="020B0606020202030204" pitchFamily="34" charset="0"/>
              </a:rPr>
              <a:t> slogan </a:t>
            </a:r>
            <a:r>
              <a:rPr lang="en-US" altLang="en-US" sz="1600" dirty="0" err="1">
                <a:latin typeface="Arial Narrow" panose="020B0606020202030204" pitchFamily="34" charset="0"/>
              </a:rPr>
              <a:t>untuk</a:t>
            </a:r>
            <a:r>
              <a:rPr lang="en-US" altLang="en-US" sz="1600" dirty="0">
                <a:latin typeface="Arial Narrow" panose="020B0606020202030204" pitchFamily="34" charset="0"/>
              </a:rPr>
              <a:t> </a:t>
            </a:r>
            <a:r>
              <a:rPr lang="en-US" altLang="en-US" sz="1600" dirty="0" err="1">
                <a:latin typeface="Arial Narrow" panose="020B0606020202030204" pitchFamily="34" charset="0"/>
              </a:rPr>
              <a:t>apa</a:t>
            </a:r>
            <a:r>
              <a:rPr lang="en-US" altLang="en-US" sz="1600" dirty="0">
                <a:latin typeface="Arial Narrow" panose="020B0606020202030204" pitchFamily="34" charset="0"/>
              </a:rPr>
              <a:t> yang </a:t>
            </a:r>
            <a:r>
              <a:rPr lang="en-US" altLang="en-US" sz="1600" dirty="0" err="1">
                <a:latin typeface="Arial Narrow" panose="020B0606020202030204" pitchFamily="34" charset="0"/>
              </a:rPr>
              <a:t>terjadi</a:t>
            </a:r>
            <a:r>
              <a:rPr lang="en-US" altLang="en-US" sz="1600" dirty="0">
                <a:latin typeface="Arial Narrow" panose="020B0606020202030204" pitchFamily="34" charset="0"/>
              </a:rPr>
              <a:t> "di </a:t>
            </a:r>
            <a:r>
              <a:rPr lang="en-US" altLang="en-US" sz="1600" dirty="0" err="1">
                <a:latin typeface="Arial Narrow" panose="020B0606020202030204" pitchFamily="34" charset="0"/>
              </a:rPr>
              <a:t>dalam</a:t>
            </a:r>
            <a:r>
              <a:rPr lang="en-US" altLang="en-US" sz="1600" dirty="0">
                <a:latin typeface="Arial Narrow" panose="020B0606020202030204" pitchFamily="34" charset="0"/>
              </a:rPr>
              <a:t> </a:t>
            </a:r>
            <a:r>
              <a:rPr lang="en-US" altLang="en-US" sz="1600" dirty="0" err="1">
                <a:latin typeface="Arial Narrow" panose="020B0606020202030204" pitchFamily="34" charset="0"/>
              </a:rPr>
              <a:t>saya</a:t>
            </a:r>
            <a:r>
              <a:rPr lang="en-US" altLang="en-US" sz="1600" dirty="0">
                <a:latin typeface="Arial Narrow" panose="020B0606020202030204" pitchFamily="34" charset="0"/>
              </a:rPr>
              <a:t>" </a:t>
            </a:r>
            <a:r>
              <a:rPr lang="en-US" altLang="en-US" sz="1600" dirty="0" err="1">
                <a:latin typeface="Arial Narrow" panose="020B0606020202030204" pitchFamily="34" charset="0"/>
              </a:rPr>
              <a:t>ketika</a:t>
            </a:r>
            <a:r>
              <a:rPr lang="en-US" altLang="en-US" sz="1600" dirty="0">
                <a:latin typeface="Arial Narrow" panose="020B0606020202030204" pitchFamily="34" charset="0"/>
              </a:rPr>
              <a:t> </a:t>
            </a:r>
            <a:r>
              <a:rPr lang="en-US" altLang="en-US" sz="1600" dirty="0" err="1">
                <a:latin typeface="Arial Narrow" panose="020B0606020202030204" pitchFamily="34" charset="0"/>
              </a:rPr>
              <a:t>saya</a:t>
            </a:r>
            <a:r>
              <a:rPr lang="en-US" altLang="en-US" sz="1600" dirty="0">
                <a:latin typeface="Arial Narrow" panose="020B0606020202030204" pitchFamily="34" charset="0"/>
              </a:rPr>
              <a:t> </a:t>
            </a:r>
            <a:r>
              <a:rPr lang="en-US" altLang="en-US" sz="1600" dirty="0" err="1">
                <a:latin typeface="Arial Narrow" panose="020B0606020202030204" pitchFamily="34" charset="0"/>
              </a:rPr>
              <a:t>percaya</a:t>
            </a:r>
            <a:r>
              <a:rPr lang="en-US" altLang="en-US" sz="1600" dirty="0">
                <a:latin typeface="Arial Narrow" panose="020B0606020202030204" pitchFamily="34" charset="0"/>
              </a:rPr>
              <a:t>, </a:t>
            </a:r>
            <a:r>
              <a:rPr lang="en-US" altLang="en-US" sz="1600" dirty="0" err="1">
                <a:latin typeface="Arial Narrow" panose="020B0606020202030204" pitchFamily="34" charset="0"/>
              </a:rPr>
              <a:t>Rancangan</a:t>
            </a:r>
            <a:r>
              <a:rPr lang="en-US" altLang="en-US" sz="1600" dirty="0">
                <a:latin typeface="Arial Narrow" panose="020B0606020202030204" pitchFamily="34" charset="0"/>
              </a:rPr>
              <a:t> </a:t>
            </a:r>
            <a:r>
              <a:rPr lang="en-US" altLang="en-US" sz="1600" dirty="0" err="1">
                <a:latin typeface="Arial Narrow" panose="020B0606020202030204" pitchFamily="34" charset="0"/>
              </a:rPr>
              <a:t>bagi</a:t>
            </a:r>
            <a:r>
              <a:rPr lang="en-US" altLang="en-US" sz="1600" dirty="0">
                <a:latin typeface="Arial Narrow" panose="020B0606020202030204" pitchFamily="34" charset="0"/>
              </a:rPr>
              <a:t> </a:t>
            </a:r>
            <a:r>
              <a:rPr lang="en-US" altLang="en-US" sz="1600" dirty="0" err="1">
                <a:latin typeface="Arial Narrow" panose="020B0606020202030204" pitchFamily="34" charset="0"/>
              </a:rPr>
              <a:t>ciptaan</a:t>
            </a:r>
            <a:r>
              <a:rPr lang="en-US" altLang="en-US" sz="1600" dirty="0">
                <a:latin typeface="Arial Narrow" panose="020B0606020202030204" pitchFamily="34" charset="0"/>
              </a:rPr>
              <a:t> </a:t>
            </a:r>
            <a:r>
              <a:rPr lang="en-US" altLang="en-US" sz="1600" dirty="0" err="1">
                <a:latin typeface="Arial Narrow" panose="020B0606020202030204" pitchFamily="34" charset="0"/>
              </a:rPr>
              <a:t>baru</a:t>
            </a:r>
            <a:r>
              <a:rPr lang="en-US" altLang="en-US" sz="1600" dirty="0">
                <a:latin typeface="Arial Narrow" panose="020B0606020202030204" pitchFamily="34" charset="0"/>
              </a:rPr>
              <a:t> </a:t>
            </a:r>
            <a:r>
              <a:rPr lang="en-US" altLang="en-US" sz="1600" dirty="0" err="1">
                <a:latin typeface="Arial Narrow" panose="020B0606020202030204" pitchFamily="34" charset="0"/>
              </a:rPr>
              <a:t>Kristus</a:t>
            </a:r>
            <a:r>
              <a:rPr lang="en-US" altLang="en-US" sz="1600" dirty="0">
                <a:latin typeface="Arial Narrow" panose="020B0606020202030204" pitchFamily="34" charset="0"/>
              </a:rPr>
              <a:t> </a:t>
            </a:r>
            <a:r>
              <a:rPr lang="en-US" altLang="en-US" sz="1600" dirty="0" err="1">
                <a:latin typeface="Arial Narrow" panose="020B0606020202030204" pitchFamily="34" charset="0"/>
              </a:rPr>
              <a:t>adalah</a:t>
            </a:r>
            <a:r>
              <a:rPr lang="en-US" altLang="en-US" sz="1600" dirty="0">
                <a:latin typeface="Arial Narrow" panose="020B0606020202030204" pitchFamily="34" charset="0"/>
              </a:rPr>
              <a:t> </a:t>
            </a:r>
            <a:r>
              <a:rPr lang="en-US" altLang="en-US" sz="1600" dirty="0" err="1">
                <a:latin typeface="Arial Narrow" panose="020B0606020202030204" pitchFamily="34" charset="0"/>
              </a:rPr>
              <a:t>jauh</a:t>
            </a:r>
            <a:r>
              <a:rPr lang="en-US" altLang="en-US" sz="1600" dirty="0">
                <a:latin typeface="Arial Narrow" panose="020B0606020202030204" pitchFamily="34" charset="0"/>
              </a:rPr>
              <a:t> </a:t>
            </a:r>
            <a:r>
              <a:rPr lang="en-US" altLang="en-US" sz="1600" dirty="0" err="1">
                <a:latin typeface="Arial Narrow" panose="020B0606020202030204" pitchFamily="34" charset="0"/>
              </a:rPr>
              <a:t>lebih</a:t>
            </a:r>
            <a:r>
              <a:rPr lang="en-US" altLang="en-US" sz="1600" dirty="0">
                <a:latin typeface="Arial Narrow" panose="020B0606020202030204" pitchFamily="34" charset="0"/>
              </a:rPr>
              <a:t> </a:t>
            </a:r>
            <a:r>
              <a:rPr lang="en-US" altLang="en-US" sz="1600" dirty="0" err="1">
                <a:latin typeface="Arial Narrow" panose="020B0606020202030204" pitchFamily="34" charset="0"/>
              </a:rPr>
              <a:t>hebat</a:t>
            </a:r>
            <a:r>
              <a:rPr lang="en-US" altLang="en-US" sz="1600" dirty="0">
                <a:latin typeface="Arial Narrow" panose="020B0606020202030204" pitchFamily="34" charset="0"/>
              </a:rPr>
              <a:t>, </a:t>
            </a:r>
            <a:r>
              <a:rPr lang="en-US" altLang="en-US" sz="1600" dirty="0" err="1">
                <a:latin typeface="Arial Narrow" panose="020B0606020202030204" pitchFamily="34" charset="0"/>
              </a:rPr>
              <a:t>selalu</a:t>
            </a:r>
            <a:r>
              <a:rPr lang="en-US" altLang="en-US" sz="1600" dirty="0">
                <a:latin typeface="Arial Narrow" panose="020B0606020202030204" pitchFamily="34" charset="0"/>
              </a:rPr>
              <a:t> </a:t>
            </a:r>
            <a:r>
              <a:rPr lang="en-US" altLang="en-US" sz="1600" dirty="0" err="1">
                <a:latin typeface="Arial Narrow" panose="020B0606020202030204" pitchFamily="34" charset="0"/>
              </a:rPr>
              <a:t>bersifat</a:t>
            </a:r>
            <a:r>
              <a:rPr lang="en-US" altLang="en-US" sz="1600" dirty="0">
                <a:latin typeface="Arial Narrow" panose="020B0606020202030204" pitchFamily="34" charset="0"/>
              </a:rPr>
              <a:t> </a:t>
            </a:r>
            <a:r>
              <a:rPr lang="en-US" altLang="en-US" sz="1600" dirty="0" err="1">
                <a:latin typeface="Arial Narrow" panose="020B0606020202030204" pitchFamily="34" charset="0"/>
              </a:rPr>
              <a:t>inklusif</a:t>
            </a:r>
            <a:r>
              <a:rPr lang="en-US" altLang="en-US" sz="1600" dirty="0">
                <a:latin typeface="Arial Narrow" panose="020B0606020202030204" pitchFamily="34" charset="0"/>
              </a:rPr>
              <a:t> </a:t>
            </a:r>
            <a:r>
              <a:rPr lang="en-US" altLang="en-US" sz="1600" dirty="0" err="1">
                <a:latin typeface="Arial Narrow" panose="020B0606020202030204" pitchFamily="34" charset="0"/>
              </a:rPr>
              <a:t>untuk</a:t>
            </a:r>
            <a:r>
              <a:rPr lang="en-US" altLang="en-US" sz="1600" dirty="0">
                <a:latin typeface="Arial Narrow" panose="020B0606020202030204" pitchFamily="34" charset="0"/>
              </a:rPr>
              <a:t> </a:t>
            </a:r>
            <a:r>
              <a:rPr lang="en-US" altLang="en-US" sz="1600" dirty="0" err="1">
                <a:latin typeface="Arial Narrow" panose="020B0606020202030204" pitchFamily="34" charset="0"/>
              </a:rPr>
              <a:t>dibatasi</a:t>
            </a:r>
            <a:r>
              <a:rPr lang="en-US" altLang="en-US" sz="1600" dirty="0">
                <a:latin typeface="Arial Narrow" panose="020B0606020202030204" pitchFamily="34" charset="0"/>
              </a:rPr>
              <a:t> </a:t>
            </a:r>
            <a:r>
              <a:rPr lang="en-US" altLang="en-US" sz="1600" dirty="0" err="1">
                <a:latin typeface="Arial Narrow" panose="020B0606020202030204" pitchFamily="34" charset="0"/>
              </a:rPr>
              <a:t>hanya</a:t>
            </a:r>
            <a:r>
              <a:rPr lang="en-US" altLang="en-US" sz="1600" dirty="0">
                <a:latin typeface="Arial Narrow" panose="020B0606020202030204" pitchFamily="34" charset="0"/>
              </a:rPr>
              <a:t> </a:t>
            </a:r>
            <a:r>
              <a:rPr lang="en-US" altLang="en-US" sz="1600" dirty="0" err="1">
                <a:latin typeface="Arial Narrow" panose="020B0606020202030204" pitchFamily="34" charset="0"/>
              </a:rPr>
              <a:t>sebagai</a:t>
            </a:r>
            <a:r>
              <a:rPr lang="en-US" altLang="en-US" sz="1600" dirty="0">
                <a:latin typeface="Arial Narrow" panose="020B0606020202030204" pitchFamily="34" charset="0"/>
              </a:rPr>
              <a:t> </a:t>
            </a:r>
            <a:r>
              <a:rPr lang="en-US" altLang="en-US" sz="1600" dirty="0" err="1">
                <a:latin typeface="Arial Narrow" panose="020B0606020202030204" pitchFamily="34" charset="0"/>
              </a:rPr>
              <a:t>hal</a:t>
            </a:r>
            <a:r>
              <a:rPr lang="en-US" altLang="en-US" sz="1600" dirty="0">
                <a:latin typeface="Arial Narrow" panose="020B0606020202030204" pitchFamily="34" charset="0"/>
              </a:rPr>
              <a:t> yang </a:t>
            </a:r>
            <a:r>
              <a:rPr lang="en-US" altLang="en-US" sz="1600" dirty="0" err="1">
                <a:latin typeface="Arial Narrow" panose="020B0606020202030204" pitchFamily="34" charset="0"/>
              </a:rPr>
              <a:t>terjadi</a:t>
            </a:r>
            <a:r>
              <a:rPr lang="en-US" altLang="en-US" sz="1600" dirty="0">
                <a:latin typeface="Arial Narrow" panose="020B0606020202030204" pitchFamily="34" charset="0"/>
              </a:rPr>
              <a:t> di </a:t>
            </a:r>
            <a:r>
              <a:rPr lang="en-US" altLang="en-US" sz="1600" dirty="0" err="1">
                <a:latin typeface="Arial Narrow" panose="020B0606020202030204" pitchFamily="34" charset="0"/>
              </a:rPr>
              <a:t>dalam</a:t>
            </a:r>
            <a:r>
              <a:rPr lang="en-US" altLang="en-US" sz="1600" dirty="0">
                <a:latin typeface="Arial Narrow" panose="020B0606020202030204" pitchFamily="34" charset="0"/>
              </a:rPr>
              <a:t> </a:t>
            </a:r>
            <a:r>
              <a:rPr lang="en-US" altLang="en-US" sz="1600" dirty="0" err="1">
                <a:latin typeface="Arial Narrow" panose="020B0606020202030204" pitchFamily="34" charset="0"/>
              </a:rPr>
              <a:t>jiwaku</a:t>
            </a:r>
            <a:r>
              <a:rPr lang="en-US" altLang="en-US" sz="1600" dirty="0">
                <a:latin typeface="Arial Narrow" panose="020B0606020202030204" pitchFamily="34" charset="0"/>
              </a:rPr>
              <a:t>. </a:t>
            </a:r>
            <a:r>
              <a:rPr lang="en-US" altLang="en-US" sz="1600" dirty="0" err="1">
                <a:latin typeface="Arial Narrow" panose="020B0606020202030204" pitchFamily="34" charset="0"/>
              </a:rPr>
              <a:t>Tidak</a:t>
            </a:r>
            <a:r>
              <a:rPr lang="en-US" altLang="en-US" sz="1600" dirty="0">
                <a:latin typeface="Arial Narrow" panose="020B0606020202030204" pitchFamily="34" charset="0"/>
              </a:rPr>
              <a:t> </a:t>
            </a:r>
            <a:r>
              <a:rPr lang="en-US" altLang="en-US" sz="1600" dirty="0" err="1">
                <a:latin typeface="Arial Narrow" panose="020B0606020202030204" pitchFamily="34" charset="0"/>
              </a:rPr>
              <a:t>ada</a:t>
            </a:r>
            <a:r>
              <a:rPr lang="en-US" altLang="en-US" sz="1600" dirty="0">
                <a:latin typeface="Arial Narrow" panose="020B0606020202030204" pitchFamily="34" charset="0"/>
              </a:rPr>
              <a:t> </a:t>
            </a:r>
            <a:r>
              <a:rPr lang="en-US" altLang="en-US" sz="1600" dirty="0" err="1">
                <a:latin typeface="Arial Narrow" panose="020B0606020202030204" pitchFamily="34" charset="0"/>
              </a:rPr>
              <a:t>bagian</a:t>
            </a:r>
            <a:r>
              <a:rPr lang="en-US" altLang="en-US" sz="1600" dirty="0">
                <a:latin typeface="Arial Narrow" panose="020B0606020202030204" pitchFamily="34" charset="0"/>
              </a:rPr>
              <a:t> </a:t>
            </a:r>
            <a:r>
              <a:rPr lang="en-US" altLang="en-US" sz="1600" dirty="0" err="1">
                <a:latin typeface="Arial Narrow" panose="020B0606020202030204" pitchFamily="34" charset="0"/>
              </a:rPr>
              <a:t>dari</a:t>
            </a:r>
            <a:r>
              <a:rPr lang="en-US" altLang="en-US" sz="1600" dirty="0">
                <a:latin typeface="Arial Narrow" panose="020B0606020202030204" pitchFamily="34" charset="0"/>
              </a:rPr>
              <a:t> </a:t>
            </a:r>
            <a:r>
              <a:rPr lang="en-US" altLang="en-US" sz="1600" dirty="0" err="1">
                <a:latin typeface="Arial Narrow" panose="020B0606020202030204" pitchFamily="34" charset="0"/>
              </a:rPr>
              <a:t>sejarah</a:t>
            </a:r>
            <a:r>
              <a:rPr lang="en-US" altLang="en-US" sz="1600" dirty="0">
                <a:latin typeface="Arial Narrow" panose="020B0606020202030204" pitchFamily="34" charset="0"/>
              </a:rPr>
              <a:t> yang </a:t>
            </a:r>
            <a:r>
              <a:rPr lang="en-US" altLang="en-US" sz="1600" dirty="0" err="1">
                <a:latin typeface="Arial Narrow" panose="020B0606020202030204" pitchFamily="34" charset="0"/>
              </a:rPr>
              <a:t>terlalu</a:t>
            </a:r>
            <a:r>
              <a:rPr lang="en-US" altLang="en-US" sz="1600" dirty="0">
                <a:latin typeface="Arial Narrow" panose="020B0606020202030204" pitchFamily="34" charset="0"/>
              </a:rPr>
              <a:t> </a:t>
            </a:r>
            <a:r>
              <a:rPr lang="en-US" altLang="en-US" sz="1600" dirty="0" err="1">
                <a:latin typeface="Arial Narrow" panose="020B0606020202030204" pitchFamily="34" charset="0"/>
              </a:rPr>
              <a:t>kecil</a:t>
            </a:r>
            <a:r>
              <a:rPr lang="en-US" altLang="en-US" sz="1600" dirty="0">
                <a:latin typeface="Arial Narrow" panose="020B0606020202030204" pitchFamily="34" charset="0"/>
              </a:rPr>
              <a:t> </a:t>
            </a:r>
            <a:r>
              <a:rPr lang="en-US" altLang="en-US" sz="1600" dirty="0" err="1">
                <a:latin typeface="Arial Narrow" panose="020B0606020202030204" pitchFamily="34" charset="0"/>
              </a:rPr>
              <a:t>bagi</a:t>
            </a:r>
            <a:r>
              <a:rPr lang="en-US" altLang="en-US" sz="1600" dirty="0">
                <a:latin typeface="Arial Narrow" panose="020B0606020202030204" pitchFamily="34" charset="0"/>
              </a:rPr>
              <a:t> </a:t>
            </a:r>
            <a:r>
              <a:rPr lang="en-US" altLang="en-US" sz="1600" dirty="0" err="1">
                <a:latin typeface="Arial Narrow" panose="020B0606020202030204" pitchFamily="34" charset="0"/>
              </a:rPr>
              <a:t>tujuannya</a:t>
            </a:r>
            <a:r>
              <a:rPr lang="en-US" altLang="en-US" sz="1600" dirty="0">
                <a:latin typeface="Arial Narrow" panose="020B0606020202030204" pitchFamily="34" charset="0"/>
              </a:rPr>
              <a:t>, </a:t>
            </a:r>
            <a:r>
              <a:rPr lang="en-US" altLang="en-US" sz="1600" dirty="0" err="1">
                <a:latin typeface="Arial Narrow" panose="020B0606020202030204" pitchFamily="34" charset="0"/>
              </a:rPr>
              <a:t>tidak</a:t>
            </a:r>
            <a:r>
              <a:rPr lang="en-US" altLang="en-US" sz="1600" dirty="0">
                <a:latin typeface="Arial Narrow" panose="020B0606020202030204" pitchFamily="34" charset="0"/>
              </a:rPr>
              <a:t> </a:t>
            </a:r>
            <a:r>
              <a:rPr lang="en-US" altLang="en-US" sz="1600" dirty="0" err="1">
                <a:latin typeface="Arial Narrow" panose="020B0606020202030204" pitchFamily="34" charset="0"/>
              </a:rPr>
              <a:t>ada</a:t>
            </a:r>
            <a:r>
              <a:rPr lang="en-US" altLang="en-US" sz="1600" dirty="0">
                <a:latin typeface="Arial Narrow" panose="020B0606020202030204" pitchFamily="34" charset="0"/>
              </a:rPr>
              <a:t> </a:t>
            </a:r>
            <a:r>
              <a:rPr lang="en-US" altLang="en-US" sz="1600" dirty="0" err="1">
                <a:latin typeface="Arial Narrow" panose="020B0606020202030204" pitchFamily="34" charset="0"/>
              </a:rPr>
              <a:t>potensi</a:t>
            </a:r>
            <a:r>
              <a:rPr lang="en-US" altLang="en-US" sz="1600" dirty="0">
                <a:latin typeface="Arial Narrow" panose="020B0606020202030204" pitchFamily="34" charset="0"/>
              </a:rPr>
              <a:t> </a:t>
            </a:r>
            <a:r>
              <a:rPr lang="en-US" altLang="en-US" sz="1600" dirty="0" err="1">
                <a:latin typeface="Arial Narrow" panose="020B0606020202030204" pitchFamily="34" charset="0"/>
              </a:rPr>
              <a:t>kultural</a:t>
            </a:r>
            <a:r>
              <a:rPr lang="en-US" altLang="en-US" sz="1600" dirty="0">
                <a:latin typeface="Arial Narrow" panose="020B0606020202030204" pitchFamily="34" charset="0"/>
              </a:rPr>
              <a:t> yang </a:t>
            </a:r>
            <a:r>
              <a:rPr lang="en-US" altLang="en-US" sz="1600" dirty="0" err="1">
                <a:latin typeface="Arial Narrow" panose="020B0606020202030204" pitchFamily="34" charset="0"/>
              </a:rPr>
              <a:t>terlalu</a:t>
            </a:r>
            <a:r>
              <a:rPr lang="en-US" altLang="en-US" sz="1600" dirty="0">
                <a:latin typeface="Arial Narrow" panose="020B0606020202030204" pitchFamily="34" charset="0"/>
              </a:rPr>
              <a:t> </a:t>
            </a:r>
            <a:r>
              <a:rPr lang="en-US" altLang="en-US" sz="1600" dirty="0" err="1">
                <a:latin typeface="Arial Narrow" panose="020B0606020202030204" pitchFamily="34" charset="0"/>
              </a:rPr>
              <a:t>besar</a:t>
            </a:r>
            <a:r>
              <a:rPr lang="en-US" altLang="en-US" sz="1600" dirty="0">
                <a:latin typeface="Arial Narrow" panose="020B0606020202030204" pitchFamily="34" charset="0"/>
              </a:rPr>
              <a:t> </a:t>
            </a:r>
            <a:r>
              <a:rPr lang="en-US" altLang="en-US" sz="1600" dirty="0" err="1">
                <a:latin typeface="Arial Narrow" panose="020B0606020202030204" pitchFamily="34" charset="0"/>
              </a:rPr>
              <a:t>untuk</a:t>
            </a:r>
            <a:r>
              <a:rPr lang="en-US" altLang="en-US" sz="1600" dirty="0">
                <a:latin typeface="Arial Narrow" panose="020B0606020202030204" pitchFamily="34" charset="0"/>
              </a:rPr>
              <a:t> </a:t>
            </a:r>
            <a:r>
              <a:rPr lang="en-US" altLang="en-US" sz="1600" dirty="0" err="1">
                <a:latin typeface="Arial Narrow" panose="020B0606020202030204" pitchFamily="34" charset="0"/>
              </a:rPr>
              <a:t>dapat</a:t>
            </a:r>
            <a:r>
              <a:rPr lang="en-US" altLang="en-US" sz="1600" dirty="0">
                <a:latin typeface="Arial Narrow" panose="020B0606020202030204" pitchFamily="34" charset="0"/>
              </a:rPr>
              <a:t> </a:t>
            </a:r>
            <a:r>
              <a:rPr lang="en-US" altLang="en-US" sz="1600" dirty="0" err="1">
                <a:latin typeface="Arial Narrow" panose="020B0606020202030204" pitchFamily="34" charset="0"/>
              </a:rPr>
              <a:t>tercakup</a:t>
            </a:r>
            <a:r>
              <a:rPr lang="en-US" altLang="en-US" sz="1600" dirty="0">
                <a:latin typeface="Arial Narrow" panose="020B0606020202030204" pitchFamily="34" charset="0"/>
              </a:rPr>
              <a:t> di </a:t>
            </a:r>
            <a:r>
              <a:rPr lang="en-US" altLang="en-US" sz="1600" dirty="0" err="1">
                <a:latin typeface="Arial Narrow" panose="020B0606020202030204" pitchFamily="34" charset="0"/>
              </a:rPr>
              <a:t>dalamnya</a:t>
            </a:r>
            <a:r>
              <a:rPr lang="en-US" altLang="en-US" sz="1600" dirty="0">
                <a:latin typeface="Arial Narrow" panose="020B0606020202030204" pitchFamily="34" charset="0"/>
              </a:rPr>
              <a:t>. </a:t>
            </a:r>
            <a:r>
              <a:rPr lang="en-US" altLang="en-US" sz="1600" dirty="0" err="1">
                <a:latin typeface="Arial Narrow" panose="020B0606020202030204" pitchFamily="34" charset="0"/>
              </a:rPr>
              <a:t>Berada</a:t>
            </a:r>
            <a:r>
              <a:rPr lang="en-US" altLang="en-US" sz="1600" dirty="0">
                <a:latin typeface="Arial Narrow" panose="020B0606020202030204" pitchFamily="34" charset="0"/>
              </a:rPr>
              <a:t> di </a:t>
            </a:r>
            <a:r>
              <a:rPr lang="en-US" altLang="en-US" sz="1600" dirty="0" err="1">
                <a:latin typeface="Arial Narrow" panose="020B0606020202030204" pitchFamily="34" charset="0"/>
              </a:rPr>
              <a:t>dalam</a:t>
            </a:r>
            <a:r>
              <a:rPr lang="en-US" altLang="en-US" sz="1600" dirty="0">
                <a:latin typeface="Arial Narrow" panose="020B0606020202030204" pitchFamily="34" charset="0"/>
              </a:rPr>
              <a:t> </a:t>
            </a:r>
            <a:r>
              <a:rPr lang="en-US" altLang="en-US" sz="1600" dirty="0" err="1">
                <a:latin typeface="Arial Narrow" panose="020B0606020202030204" pitchFamily="34" charset="0"/>
              </a:rPr>
              <a:t>Kristus</a:t>
            </a:r>
            <a:r>
              <a:rPr lang="en-US" altLang="en-US" sz="1600" dirty="0">
                <a:latin typeface="Arial Narrow" panose="020B0606020202030204" pitchFamily="34" charset="0"/>
              </a:rPr>
              <a:t>, </a:t>
            </a:r>
            <a:r>
              <a:rPr lang="en-US" altLang="en-US" sz="1600" dirty="0" err="1">
                <a:latin typeface="Arial Narrow" panose="020B0606020202030204" pitchFamily="34" charset="0"/>
              </a:rPr>
              <a:t>berarti</a:t>
            </a:r>
            <a:r>
              <a:rPr lang="en-US" altLang="en-US" sz="1600" dirty="0">
                <a:latin typeface="Arial Narrow" panose="020B0606020202030204" pitchFamily="34" charset="0"/>
              </a:rPr>
              <a:t> </a:t>
            </a:r>
            <a:r>
              <a:rPr lang="en-US" altLang="en-US" sz="1600" dirty="0" err="1">
                <a:latin typeface="Arial Narrow" panose="020B0606020202030204" pitchFamily="34" charset="0"/>
              </a:rPr>
              <a:t>kita</a:t>
            </a:r>
            <a:r>
              <a:rPr lang="en-US" altLang="en-US" sz="1600" dirty="0">
                <a:latin typeface="Arial Narrow" panose="020B0606020202030204" pitchFamily="34" charset="0"/>
              </a:rPr>
              <a:t> </a:t>
            </a:r>
            <a:r>
              <a:rPr lang="en-US" altLang="en-US" sz="1600" dirty="0" err="1">
                <a:latin typeface="Arial Narrow" panose="020B0606020202030204" pitchFamily="34" charset="0"/>
              </a:rPr>
              <a:t>menjadi</a:t>
            </a:r>
            <a:r>
              <a:rPr lang="en-US" altLang="en-US" sz="1600" dirty="0">
                <a:latin typeface="Arial Narrow" panose="020B0606020202030204" pitchFamily="34" charset="0"/>
              </a:rPr>
              <a:t> </a:t>
            </a:r>
            <a:r>
              <a:rPr lang="en-US" altLang="en-US" sz="1600" dirty="0" err="1">
                <a:latin typeface="Arial Narrow" panose="020B0606020202030204" pitchFamily="34" charset="0"/>
              </a:rPr>
              <a:t>bagian</a:t>
            </a:r>
            <a:r>
              <a:rPr lang="en-US" altLang="en-US" sz="1600" dirty="0">
                <a:latin typeface="Arial Narrow" panose="020B0606020202030204" pitchFamily="34" charset="0"/>
              </a:rPr>
              <a:t> </a:t>
            </a:r>
            <a:r>
              <a:rPr lang="en-US" altLang="en-US" sz="1600" dirty="0" err="1">
                <a:latin typeface="Arial Narrow" panose="020B0606020202030204" pitchFamily="34" charset="0"/>
              </a:rPr>
              <a:t>dari</a:t>
            </a:r>
            <a:r>
              <a:rPr lang="en-US" altLang="en-US" sz="1600" dirty="0">
                <a:latin typeface="Arial Narrow" panose="020B0606020202030204" pitchFamily="34" charset="0"/>
              </a:rPr>
              <a:t> </a:t>
            </a:r>
            <a:r>
              <a:rPr lang="en-US" altLang="en-US" sz="1600" dirty="0" err="1">
                <a:latin typeface="Arial Narrow" panose="020B0606020202030204" pitchFamily="34" charset="0"/>
              </a:rPr>
              <a:t>gerakan</a:t>
            </a:r>
            <a:r>
              <a:rPr lang="en-US" altLang="en-US" sz="1600" dirty="0">
                <a:latin typeface="Arial Narrow" panose="020B0606020202030204" pitchFamily="34" charset="0"/>
              </a:rPr>
              <a:t> </a:t>
            </a:r>
            <a:r>
              <a:rPr lang="en-US" altLang="en-US" sz="1600" dirty="0" err="1">
                <a:latin typeface="Arial Narrow" panose="020B0606020202030204" pitchFamily="34" charset="0"/>
              </a:rPr>
              <a:t>baru</a:t>
            </a:r>
            <a:r>
              <a:rPr lang="en-US" altLang="en-US" sz="1600" dirty="0">
                <a:latin typeface="Arial Narrow" panose="020B0606020202030204" pitchFamily="34" charset="0"/>
              </a:rPr>
              <a:t> </a:t>
            </a:r>
            <a:r>
              <a:rPr lang="en-US" altLang="en-US" sz="1600" dirty="0" err="1">
                <a:latin typeface="Arial Narrow" panose="020B0606020202030204" pitchFamily="34" charset="0"/>
              </a:rPr>
              <a:t>oleh</a:t>
            </a:r>
            <a:r>
              <a:rPr lang="en-US" altLang="en-US" sz="1600" dirty="0">
                <a:latin typeface="Arial Narrow" panose="020B0606020202030204" pitchFamily="34" charset="0"/>
              </a:rPr>
              <a:t> </a:t>
            </a:r>
            <a:r>
              <a:rPr lang="en-US" altLang="en-US" sz="1600" dirty="0" err="1">
                <a:latin typeface="Arial Narrow" panose="020B0606020202030204" pitchFamily="34" charset="0"/>
              </a:rPr>
              <a:t>anugerah</a:t>
            </a:r>
            <a:r>
              <a:rPr lang="en-US" altLang="en-US" sz="1600" dirty="0">
                <a:latin typeface="Arial Narrow" panose="020B0606020202030204" pitchFamily="34" charset="0"/>
              </a:rPr>
              <a:t>-Nya, </a:t>
            </a:r>
            <a:r>
              <a:rPr lang="en-US" altLang="en-US" sz="1600" dirty="0" err="1">
                <a:latin typeface="Arial Narrow" panose="020B0606020202030204" pitchFamily="34" charset="0"/>
              </a:rPr>
              <a:t>suatu</a:t>
            </a:r>
            <a:r>
              <a:rPr lang="en-US" altLang="en-US" sz="1600" dirty="0">
                <a:latin typeface="Arial Narrow" panose="020B0606020202030204" pitchFamily="34" charset="0"/>
              </a:rPr>
              <a:t> </a:t>
            </a:r>
            <a:r>
              <a:rPr lang="en-US" altLang="en-US" sz="1600" dirty="0" err="1">
                <a:latin typeface="Arial Narrow" panose="020B0606020202030204" pitchFamily="34" charset="0"/>
              </a:rPr>
              <a:t>gerakan</a:t>
            </a:r>
            <a:r>
              <a:rPr lang="en-US" altLang="en-US" sz="1600" dirty="0">
                <a:latin typeface="Arial Narrow" panose="020B0606020202030204" pitchFamily="34" charset="0"/>
              </a:rPr>
              <a:t> yang </a:t>
            </a:r>
            <a:r>
              <a:rPr lang="en-US" altLang="en-US" sz="1600" dirty="0" err="1">
                <a:latin typeface="Arial Narrow" panose="020B0606020202030204" pitchFamily="34" charset="0"/>
              </a:rPr>
              <a:t>mengarah</a:t>
            </a:r>
            <a:r>
              <a:rPr lang="en-US" altLang="en-US" sz="1600" dirty="0">
                <a:latin typeface="Arial Narrow" panose="020B0606020202030204" pitchFamily="34" charset="0"/>
              </a:rPr>
              <a:t> </a:t>
            </a:r>
            <a:r>
              <a:rPr lang="en-US" altLang="en-US" sz="1600" dirty="0" err="1">
                <a:latin typeface="Arial Narrow" panose="020B0606020202030204" pitchFamily="34" charset="0"/>
              </a:rPr>
              <a:t>kepada</a:t>
            </a:r>
            <a:r>
              <a:rPr lang="en-US" altLang="en-US" sz="1600" dirty="0">
                <a:latin typeface="Arial Narrow" panose="020B0606020202030204" pitchFamily="34" charset="0"/>
              </a:rPr>
              <a:t> </a:t>
            </a:r>
            <a:r>
              <a:rPr lang="en-US" altLang="en-US" sz="1600" dirty="0" err="1">
                <a:latin typeface="Arial Narrow" panose="020B0606020202030204" pitchFamily="34" charset="0"/>
              </a:rPr>
              <a:t>langit</a:t>
            </a:r>
            <a:r>
              <a:rPr lang="en-US" altLang="en-US" sz="1600" dirty="0">
                <a:latin typeface="Arial Narrow" panose="020B0606020202030204" pitchFamily="34" charset="0"/>
              </a:rPr>
              <a:t> </a:t>
            </a:r>
            <a:r>
              <a:rPr lang="en-US" altLang="en-US" sz="1600" dirty="0" err="1">
                <a:latin typeface="Arial Narrow" panose="020B0606020202030204" pitchFamily="34" charset="0"/>
              </a:rPr>
              <a:t>dan</a:t>
            </a:r>
            <a:r>
              <a:rPr lang="en-US" altLang="en-US" sz="1600" dirty="0">
                <a:latin typeface="Arial Narrow" panose="020B0606020202030204" pitchFamily="34" charset="0"/>
              </a:rPr>
              <a:t> </a:t>
            </a:r>
            <a:r>
              <a:rPr lang="en-US" altLang="en-US" sz="1600" dirty="0" err="1">
                <a:latin typeface="Arial Narrow" panose="020B0606020202030204" pitchFamily="34" charset="0"/>
              </a:rPr>
              <a:t>bumi</a:t>
            </a:r>
            <a:r>
              <a:rPr lang="en-US" altLang="en-US" sz="1600" dirty="0">
                <a:latin typeface="Arial Narrow" panose="020B0606020202030204" pitchFamily="34" charset="0"/>
              </a:rPr>
              <a:t> </a:t>
            </a:r>
            <a:r>
              <a:rPr lang="en-US" altLang="en-US" sz="1600" dirty="0" err="1">
                <a:latin typeface="Arial Narrow" panose="020B0606020202030204" pitchFamily="34" charset="0"/>
              </a:rPr>
              <a:t>baru</a:t>
            </a:r>
            <a:r>
              <a:rPr lang="en-US" altLang="en-US" sz="1600" dirty="0">
                <a:latin typeface="Arial Narrow" panose="020B0606020202030204" pitchFamily="34" charset="0"/>
              </a:rPr>
              <a:t> di mana </a:t>
            </a:r>
            <a:r>
              <a:rPr lang="en-US" altLang="en-US" sz="1600" dirty="0" err="1">
                <a:latin typeface="Arial Narrow" panose="020B0606020202030204" pitchFamily="34" charset="0"/>
              </a:rPr>
              <a:t>segala</a:t>
            </a:r>
            <a:r>
              <a:rPr lang="en-US" altLang="en-US" sz="1600" dirty="0">
                <a:latin typeface="Arial Narrow" panose="020B0606020202030204" pitchFamily="34" charset="0"/>
              </a:rPr>
              <a:t> </a:t>
            </a:r>
            <a:r>
              <a:rPr lang="en-US" altLang="en-US" sz="1600" dirty="0" err="1">
                <a:latin typeface="Arial Narrow" panose="020B0606020202030204" pitchFamily="34" charset="0"/>
              </a:rPr>
              <a:t>hal</a:t>
            </a:r>
            <a:r>
              <a:rPr lang="en-US" altLang="en-US" sz="1600" dirty="0">
                <a:latin typeface="Arial Narrow" panose="020B0606020202030204" pitchFamily="34" charset="0"/>
              </a:rPr>
              <a:t> </a:t>
            </a:r>
            <a:r>
              <a:rPr lang="en-US" altLang="en-US" sz="1600" dirty="0" err="1">
                <a:latin typeface="Arial Narrow" panose="020B0606020202030204" pitchFamily="34" charset="0"/>
              </a:rPr>
              <a:t>dijadikan</a:t>
            </a:r>
            <a:r>
              <a:rPr lang="en-US" altLang="en-US" sz="1600" dirty="0">
                <a:latin typeface="Arial Narrow" panose="020B0606020202030204" pitchFamily="34" charset="0"/>
              </a:rPr>
              <a:t> </a:t>
            </a:r>
            <a:r>
              <a:rPr lang="en-US" altLang="en-US" sz="1600" dirty="0" err="1">
                <a:latin typeface="Arial Narrow" panose="020B0606020202030204" pitchFamily="34" charset="0"/>
              </a:rPr>
              <a:t>baik</a:t>
            </a:r>
            <a:r>
              <a:rPr lang="en-US" altLang="en-US" sz="1600" dirty="0">
                <a:latin typeface="Arial Narrow" panose="020B0606020202030204" pitchFamily="34" charset="0"/>
              </a:rPr>
              <a:t> </a:t>
            </a:r>
            <a:r>
              <a:rPr lang="en-US" altLang="en-US" sz="1600" dirty="0" err="1">
                <a:latin typeface="Arial Narrow" panose="020B0606020202030204" pitchFamily="34" charset="0"/>
              </a:rPr>
              <a:t>dan</a:t>
            </a:r>
            <a:r>
              <a:rPr lang="en-US" altLang="en-US" sz="1600" dirty="0">
                <a:latin typeface="Arial Narrow" panose="020B0606020202030204" pitchFamily="34" charset="0"/>
              </a:rPr>
              <a:t> di mana </a:t>
            </a:r>
            <a:r>
              <a:rPr lang="en-US" altLang="en-US" sz="1600" dirty="0" err="1">
                <a:latin typeface="Arial Narrow" panose="020B0606020202030204" pitchFamily="34" charset="0"/>
              </a:rPr>
              <a:t>Dia</a:t>
            </a:r>
            <a:r>
              <a:rPr lang="en-US" altLang="en-US" sz="1600" dirty="0">
                <a:latin typeface="Arial Narrow" panose="020B0606020202030204" pitchFamily="34" charset="0"/>
              </a:rPr>
              <a:t> </a:t>
            </a:r>
            <a:r>
              <a:rPr lang="en-US" altLang="en-US" sz="1600" dirty="0" err="1">
                <a:latin typeface="Arial Narrow" panose="020B0606020202030204" pitchFamily="34" charset="0"/>
              </a:rPr>
              <a:t>berada</a:t>
            </a:r>
            <a:r>
              <a:rPr lang="en-US" altLang="en-US" sz="1600" dirty="0">
                <a:latin typeface="Arial Narrow" panose="020B0606020202030204" pitchFamily="34" charset="0"/>
              </a:rPr>
              <a:t> di </a:t>
            </a:r>
            <a:r>
              <a:rPr lang="en-US" altLang="en-US" sz="1600" dirty="0" err="1">
                <a:latin typeface="Arial Narrow" panose="020B0606020202030204" pitchFamily="34" charset="0"/>
              </a:rPr>
              <a:t>dalam</a:t>
            </a:r>
            <a:r>
              <a:rPr lang="en-US" altLang="en-US" sz="1600" dirty="0">
                <a:latin typeface="Arial Narrow" panose="020B0606020202030204" pitchFamily="34" charset="0"/>
              </a:rPr>
              <a:t> </a:t>
            </a:r>
            <a:r>
              <a:rPr lang="en-US" altLang="en-US" sz="1600" dirty="0" err="1">
                <a:latin typeface="Arial Narrow" panose="020B0606020202030204" pitchFamily="34" charset="0"/>
              </a:rPr>
              <a:t>segala</a:t>
            </a:r>
            <a:r>
              <a:rPr lang="en-US" altLang="en-US" sz="1600" dirty="0">
                <a:latin typeface="Arial Narrow" panose="020B0606020202030204" pitchFamily="34" charset="0"/>
              </a:rPr>
              <a:t> </a:t>
            </a:r>
            <a:r>
              <a:rPr lang="en-US" altLang="en-US" sz="1600" dirty="0" err="1">
                <a:latin typeface="Arial Narrow" panose="020B0606020202030204" pitchFamily="34" charset="0"/>
              </a:rPr>
              <a:t>sesuatunya</a:t>
            </a:r>
            <a:r>
              <a:rPr lang="en-US" altLang="en-US" sz="1600" dirty="0">
                <a:latin typeface="Arial Narrow" panose="020B0606020202030204" pitchFamily="34" charset="0"/>
              </a:rPr>
              <a:t>."</a:t>
            </a:r>
          </a:p>
        </p:txBody>
      </p:sp>
      <p:sp>
        <p:nvSpPr>
          <p:cNvPr id="4" name="Rectangle 2">
            <a:extLst>
              <a:ext uri="{FF2B5EF4-FFF2-40B4-BE49-F238E27FC236}">
                <a16:creationId xmlns:a16="http://schemas.microsoft.com/office/drawing/2014/main" id="{CE934A0E-6439-4912-9224-1699713B3DDF}"/>
              </a:ext>
            </a:extLst>
          </p:cNvPr>
          <p:cNvSpPr>
            <a:spLocks noGrp="1" noChangeArrowheads="1"/>
          </p:cNvSpPr>
          <p:nvPr>
            <p:ph type="title"/>
          </p:nvPr>
        </p:nvSpPr>
        <p:spPr>
          <a:xfrm>
            <a:off x="0" y="1"/>
            <a:ext cx="9144000" cy="908688"/>
          </a:xfrm>
        </p:spPr>
        <p:txBody>
          <a:bodyPr>
            <a:normAutofit/>
          </a:bodyPr>
          <a:lstStyle/>
          <a:p>
            <a:pPr>
              <a:lnSpc>
                <a:spcPct val="80000"/>
              </a:lnSpc>
            </a:pPr>
            <a:r>
              <a:rPr lang="pt-BR" sz="2400" b="1" dirty="0">
                <a:latin typeface="Arial Narrow" panose="020B0606020202030204" pitchFamily="34" charset="0"/>
              </a:rPr>
              <a:t>PENTINGNYA KESATUAN AKTUAL DENGAN KRISTUS</a:t>
            </a:r>
          </a:p>
        </p:txBody>
      </p:sp>
    </p:spTree>
    <p:extLst>
      <p:ext uri="{BB962C8B-B14F-4D97-AF65-F5344CB8AC3E}">
        <p14:creationId xmlns:p14="http://schemas.microsoft.com/office/powerpoint/2010/main" val="3420287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E2EAF2-57D5-4DA5-826E-93BEFA101DAC}"/>
              </a:ext>
            </a:extLst>
          </p:cNvPr>
          <p:cNvSpPr>
            <a:spLocks noGrp="1"/>
          </p:cNvSpPr>
          <p:nvPr>
            <p:ph idx="1"/>
          </p:nvPr>
        </p:nvSpPr>
        <p:spPr>
          <a:xfrm>
            <a:off x="457200" y="1135626"/>
            <a:ext cx="8229600" cy="4884174"/>
          </a:xfrm>
        </p:spPr>
        <p:txBody>
          <a:bodyPr>
            <a:noAutofit/>
          </a:bodyPr>
          <a:lstStyle/>
          <a:p>
            <a:pPr marL="236538" indent="-236538" algn="just">
              <a:spcBef>
                <a:spcPts val="600"/>
              </a:spcBef>
              <a:buFont typeface="Wingdings" panose="05000000000000000000" pitchFamily="2" charset="2"/>
              <a:buChar char="§"/>
            </a:pPr>
            <a:r>
              <a:rPr lang="en-US" altLang="en-US" sz="1600" dirty="0" err="1">
                <a:latin typeface="Arial Narrow" panose="020B0606020202030204" pitchFamily="34" charset="0"/>
              </a:rPr>
              <a:t>Kesatuan</a:t>
            </a:r>
            <a:r>
              <a:rPr lang="en-US" altLang="en-US" sz="1600" dirty="0">
                <a:latin typeface="Arial Narrow" panose="020B0606020202030204" pitchFamily="34" charset="0"/>
              </a:rPr>
              <a:t> </a:t>
            </a:r>
            <a:r>
              <a:rPr lang="en-US" altLang="en-US" sz="1600" dirty="0" err="1">
                <a:latin typeface="Arial Narrow" panose="020B0606020202030204" pitchFamily="34" charset="0"/>
              </a:rPr>
              <a:t>dengan</a:t>
            </a:r>
            <a:r>
              <a:rPr lang="en-US" altLang="en-US" sz="1600" dirty="0">
                <a:latin typeface="Arial Narrow" panose="020B0606020202030204" pitchFamily="34" charset="0"/>
              </a:rPr>
              <a:t> </a:t>
            </a:r>
            <a:r>
              <a:rPr lang="en-US" altLang="en-US" sz="1600" dirty="0" err="1">
                <a:latin typeface="Arial Narrow" panose="020B0606020202030204" pitchFamily="34" charset="0"/>
              </a:rPr>
              <a:t>Kristus</a:t>
            </a:r>
            <a:r>
              <a:rPr lang="en-US" altLang="en-US" sz="1600" dirty="0">
                <a:latin typeface="Arial Narrow" panose="020B0606020202030204" pitchFamily="34" charset="0"/>
              </a:rPr>
              <a:t> </a:t>
            </a:r>
            <a:r>
              <a:rPr lang="en-US" altLang="en-US" sz="1600" dirty="0" err="1">
                <a:latin typeface="Arial Narrow" panose="020B0606020202030204" pitchFamily="34" charset="0"/>
              </a:rPr>
              <a:t>ini</a:t>
            </a:r>
            <a:r>
              <a:rPr lang="en-US" altLang="en-US" sz="1600" dirty="0">
                <a:latin typeface="Arial Narrow" panose="020B0606020202030204" pitchFamily="34" charset="0"/>
              </a:rPr>
              <a:t> </a:t>
            </a:r>
            <a:r>
              <a:rPr lang="en-US" altLang="en-US" sz="1600" dirty="0" err="1">
                <a:latin typeface="Arial Narrow" panose="020B0606020202030204" pitchFamily="34" charset="0"/>
              </a:rPr>
              <a:t>sangat</a:t>
            </a:r>
            <a:r>
              <a:rPr lang="en-US" altLang="en-US" sz="1600" dirty="0">
                <a:latin typeface="Arial Narrow" panose="020B0606020202030204" pitchFamily="34" charset="0"/>
              </a:rPr>
              <a:t> </a:t>
            </a:r>
            <a:r>
              <a:rPr lang="en-US" altLang="en-US" sz="1600" dirty="0" err="1">
                <a:latin typeface="Arial Narrow" panose="020B0606020202030204" pitchFamily="34" charset="0"/>
              </a:rPr>
              <a:t>membantu</a:t>
            </a:r>
            <a:r>
              <a:rPr lang="en-US" altLang="en-US" sz="1600" dirty="0">
                <a:latin typeface="Arial Narrow" panose="020B0606020202030204" pitchFamily="34" charset="0"/>
              </a:rPr>
              <a:t> </a:t>
            </a:r>
            <a:r>
              <a:rPr lang="en-US" altLang="en-US" sz="1600" dirty="0" err="1">
                <a:latin typeface="Arial Narrow" panose="020B0606020202030204" pitchFamily="34" charset="0"/>
              </a:rPr>
              <a:t>adalah</a:t>
            </a:r>
            <a:r>
              <a:rPr lang="en-US" altLang="en-US" sz="1600" dirty="0">
                <a:latin typeface="Arial Narrow" panose="020B0606020202030204" pitchFamily="34" charset="0"/>
              </a:rPr>
              <a:t> </a:t>
            </a:r>
            <a:r>
              <a:rPr lang="en-US" altLang="en-US" sz="1600" dirty="0" err="1">
                <a:latin typeface="Arial Narrow" panose="020B0606020202030204" pitchFamily="34" charset="0"/>
              </a:rPr>
              <a:t>dalam</a:t>
            </a:r>
            <a:r>
              <a:rPr lang="en-US" altLang="en-US" sz="1600" dirty="0">
                <a:latin typeface="Arial Narrow" panose="020B0606020202030204" pitchFamily="34" charset="0"/>
              </a:rPr>
              <a:t> </a:t>
            </a:r>
            <a:r>
              <a:rPr lang="en-US" altLang="en-US" sz="1600" dirty="0" err="1">
                <a:latin typeface="Arial Narrow" panose="020B0606020202030204" pitchFamily="34" charset="0"/>
              </a:rPr>
              <a:t>memampukan</a:t>
            </a:r>
            <a:r>
              <a:rPr lang="en-US" altLang="en-US" sz="1600" dirty="0">
                <a:latin typeface="Arial Narrow" panose="020B0606020202030204" pitchFamily="34" charset="0"/>
              </a:rPr>
              <a:t> </a:t>
            </a:r>
            <a:r>
              <a:rPr lang="en-US" altLang="en-US" sz="1600" dirty="0" err="1">
                <a:latin typeface="Arial Narrow" panose="020B0606020202030204" pitchFamily="34" charset="0"/>
              </a:rPr>
              <a:t>kita</a:t>
            </a:r>
            <a:r>
              <a:rPr lang="en-US" altLang="en-US" sz="1600" dirty="0">
                <a:latin typeface="Arial Narrow" panose="020B0606020202030204" pitchFamily="34" charset="0"/>
              </a:rPr>
              <a:t> </a:t>
            </a:r>
            <a:r>
              <a:rPr lang="en-US" altLang="en-US" sz="1600" dirty="0" err="1">
                <a:latin typeface="Arial Narrow" panose="020B0606020202030204" pitchFamily="34" charset="0"/>
              </a:rPr>
              <a:t>untuk</a:t>
            </a:r>
            <a:r>
              <a:rPr lang="en-US" altLang="en-US" sz="1600" dirty="0">
                <a:latin typeface="Arial Narrow" panose="020B0606020202030204" pitchFamily="34" charset="0"/>
              </a:rPr>
              <a:t> </a:t>
            </a:r>
            <a:r>
              <a:rPr lang="en-US" altLang="en-US" sz="1800" b="1" dirty="0" err="1">
                <a:latin typeface="Arial Narrow" panose="020B0606020202030204" pitchFamily="34" charset="0"/>
              </a:rPr>
              <a:t>memelihara</a:t>
            </a:r>
            <a:r>
              <a:rPr lang="en-US" altLang="en-US" sz="1800" b="1" dirty="0">
                <a:latin typeface="Arial Narrow" panose="020B0606020202030204" pitchFamily="34" charset="0"/>
              </a:rPr>
              <a:t> </a:t>
            </a:r>
            <a:r>
              <a:rPr lang="en-US" altLang="en-US" sz="1800" b="1" dirty="0" err="1">
                <a:latin typeface="Arial Narrow" panose="020B0606020202030204" pitchFamily="34" charset="0"/>
              </a:rPr>
              <a:t>keseimbangan</a:t>
            </a:r>
            <a:r>
              <a:rPr lang="en-US" altLang="en-US" sz="1600" dirty="0">
                <a:latin typeface="Arial Narrow" panose="020B0606020202030204" pitchFamily="34" charset="0"/>
              </a:rPr>
              <a:t> yang </a:t>
            </a:r>
            <a:r>
              <a:rPr lang="en-US" altLang="en-US" sz="1600" dirty="0" err="1">
                <a:latin typeface="Arial Narrow" panose="020B0606020202030204" pitchFamily="34" charset="0"/>
              </a:rPr>
              <a:t>wajar</a:t>
            </a:r>
            <a:r>
              <a:rPr lang="en-US" altLang="en-US" sz="1600" dirty="0">
                <a:latin typeface="Arial Narrow" panose="020B0606020202030204" pitchFamily="34" charset="0"/>
              </a:rPr>
              <a:t> </a:t>
            </a:r>
            <a:r>
              <a:rPr lang="en-US" altLang="en-US" sz="1600" dirty="0" err="1">
                <a:latin typeface="Arial Narrow" panose="020B0606020202030204" pitchFamily="34" charset="0"/>
              </a:rPr>
              <a:t>antara</a:t>
            </a:r>
            <a:r>
              <a:rPr lang="en-US" altLang="en-US" sz="1600" dirty="0">
                <a:latin typeface="Arial Narrow" panose="020B0606020202030204" pitchFamily="34" charset="0"/>
              </a:rPr>
              <a:t> </a:t>
            </a:r>
            <a:r>
              <a:rPr lang="en-US" altLang="en-US" sz="1600" dirty="0" err="1">
                <a:latin typeface="Arial Narrow" panose="020B0606020202030204" pitchFamily="34" charset="0"/>
              </a:rPr>
              <a:t>dua</a:t>
            </a:r>
            <a:r>
              <a:rPr lang="en-US" altLang="en-US" sz="1600" dirty="0">
                <a:latin typeface="Arial Narrow" panose="020B0606020202030204" pitchFamily="34" charset="0"/>
              </a:rPr>
              <a:t> </a:t>
            </a:r>
            <a:r>
              <a:rPr lang="en-US" altLang="en-US" sz="1600" dirty="0" err="1">
                <a:latin typeface="Arial Narrow" panose="020B0606020202030204" pitchFamily="34" charset="0"/>
              </a:rPr>
              <a:t>aspek</a:t>
            </a:r>
            <a:r>
              <a:rPr lang="en-US" altLang="en-US" sz="1600" dirty="0">
                <a:latin typeface="Arial Narrow" panose="020B0606020202030204" pitchFamily="34" charset="0"/>
              </a:rPr>
              <a:t> </a:t>
            </a:r>
            <a:r>
              <a:rPr lang="en-US" altLang="en-US" sz="1600" dirty="0" err="1">
                <a:latin typeface="Arial Narrow" panose="020B0606020202030204" pitchFamily="34" charset="0"/>
              </a:rPr>
              <a:t>utama</a:t>
            </a:r>
            <a:r>
              <a:rPr lang="en-US" altLang="en-US" sz="1600" dirty="0">
                <a:latin typeface="Arial Narrow" panose="020B0606020202030204" pitchFamily="34" charset="0"/>
              </a:rPr>
              <a:t> </a:t>
            </a:r>
            <a:r>
              <a:rPr lang="en-US" altLang="en-US" sz="1600" dirty="0" err="1">
                <a:latin typeface="Arial Narrow" panose="020B0606020202030204" pitchFamily="34" charset="0"/>
              </a:rPr>
              <a:t>dari</a:t>
            </a:r>
            <a:r>
              <a:rPr lang="en-US" altLang="en-US" sz="1600" dirty="0">
                <a:latin typeface="Arial Narrow" panose="020B0606020202030204" pitchFamily="34" charset="0"/>
              </a:rPr>
              <a:t> </a:t>
            </a:r>
            <a:r>
              <a:rPr lang="en-US" altLang="en-US" sz="1600" dirty="0" err="1">
                <a:latin typeface="Arial Narrow" panose="020B0606020202030204" pitchFamily="34" charset="0"/>
              </a:rPr>
              <a:t>karya</a:t>
            </a:r>
            <a:r>
              <a:rPr lang="en-US" altLang="en-US" sz="1600" dirty="0">
                <a:latin typeface="Arial Narrow" panose="020B0606020202030204" pitchFamily="34" charset="0"/>
              </a:rPr>
              <a:t> </a:t>
            </a:r>
            <a:r>
              <a:rPr lang="en-US" altLang="en-US" sz="1600" dirty="0" err="1">
                <a:latin typeface="Arial Narrow" panose="020B0606020202030204" pitchFamily="34" charset="0"/>
              </a:rPr>
              <a:t>Kristus</a:t>
            </a:r>
            <a:r>
              <a:rPr lang="en-US" altLang="en-US" sz="1600" dirty="0">
                <a:latin typeface="Arial Narrow" panose="020B0606020202030204" pitchFamily="34" charset="0"/>
              </a:rPr>
              <a:t>: yang </a:t>
            </a:r>
            <a:r>
              <a:rPr lang="en-US" altLang="en-US" sz="1600" dirty="0" err="1">
                <a:latin typeface="Arial Narrow" panose="020B0606020202030204" pitchFamily="34" charset="0"/>
              </a:rPr>
              <a:t>dapat</a:t>
            </a:r>
            <a:r>
              <a:rPr lang="en-US" altLang="en-US" sz="1600" dirty="0">
                <a:latin typeface="Arial Narrow" panose="020B0606020202030204" pitchFamily="34" charset="0"/>
              </a:rPr>
              <a:t> </a:t>
            </a:r>
            <a:r>
              <a:rPr lang="en-US" altLang="en-US" sz="1600" dirty="0" err="1">
                <a:latin typeface="Arial Narrow" panose="020B0606020202030204" pitchFamily="34" charset="0"/>
              </a:rPr>
              <a:t>kita</a:t>
            </a:r>
            <a:r>
              <a:rPr lang="en-US" altLang="en-US" sz="1600" dirty="0">
                <a:latin typeface="Arial Narrow" panose="020B0606020202030204" pitchFamily="34" charset="0"/>
              </a:rPr>
              <a:t> </a:t>
            </a:r>
            <a:r>
              <a:rPr lang="en-US" altLang="en-US" sz="1600" dirty="0" err="1">
                <a:latin typeface="Arial Narrow" panose="020B0606020202030204" pitchFamily="34" charset="0"/>
              </a:rPr>
              <a:t>sebut</a:t>
            </a:r>
            <a:r>
              <a:rPr lang="en-US" altLang="en-US" sz="1600" dirty="0">
                <a:latin typeface="Arial Narrow" panose="020B0606020202030204" pitchFamily="34" charset="0"/>
              </a:rPr>
              <a:t> </a:t>
            </a:r>
            <a:r>
              <a:rPr lang="en-US" altLang="en-US" sz="1600" dirty="0" err="1">
                <a:latin typeface="Arial Narrow" panose="020B0606020202030204" pitchFamily="34" charset="0"/>
              </a:rPr>
              <a:t>aspek</a:t>
            </a:r>
            <a:r>
              <a:rPr lang="en-US" altLang="en-US" sz="1600" dirty="0">
                <a:latin typeface="Arial Narrow" panose="020B0606020202030204" pitchFamily="34" charset="0"/>
              </a:rPr>
              <a:t> legal </a:t>
            </a:r>
            <a:r>
              <a:rPr lang="en-US" altLang="en-US" sz="1600" dirty="0" err="1">
                <a:latin typeface="Arial Narrow" panose="020B0606020202030204" pitchFamily="34" charset="0"/>
              </a:rPr>
              <a:t>dan</a:t>
            </a:r>
            <a:r>
              <a:rPr lang="en-US" altLang="en-US" sz="1600" dirty="0">
                <a:latin typeface="Arial Narrow" panose="020B0606020202030204" pitchFamily="34" charset="0"/>
              </a:rPr>
              <a:t> </a:t>
            </a:r>
            <a:r>
              <a:rPr lang="en-US" altLang="en-US" sz="1600" dirty="0" err="1">
                <a:latin typeface="Arial Narrow" panose="020B0606020202030204" pitchFamily="34" charset="0"/>
              </a:rPr>
              <a:t>aspek</a:t>
            </a:r>
            <a:r>
              <a:rPr lang="en-US" altLang="en-US" sz="1600" dirty="0">
                <a:latin typeface="Arial Narrow" panose="020B0606020202030204" pitchFamily="34" charset="0"/>
              </a:rPr>
              <a:t> vital. </a:t>
            </a:r>
            <a:r>
              <a:rPr lang="en-US" altLang="en-US" sz="1600" dirty="0" err="1">
                <a:latin typeface="Arial Narrow" panose="020B0606020202030204" pitchFamily="34" charset="0"/>
              </a:rPr>
              <a:t>Kristus</a:t>
            </a:r>
            <a:r>
              <a:rPr lang="en-US" altLang="en-US" sz="1600" dirty="0">
                <a:latin typeface="Arial Narrow" panose="020B0606020202030204" pitchFamily="34" charset="0"/>
              </a:rPr>
              <a:t> </a:t>
            </a:r>
            <a:r>
              <a:rPr lang="en-US" altLang="en-US" sz="1600" dirty="0" err="1">
                <a:latin typeface="Arial Narrow" panose="020B0606020202030204" pitchFamily="34" charset="0"/>
              </a:rPr>
              <a:t>datang</a:t>
            </a:r>
            <a:r>
              <a:rPr lang="en-US" altLang="en-US" sz="1600" dirty="0">
                <a:latin typeface="Arial Narrow" panose="020B0606020202030204" pitchFamily="34" charset="0"/>
              </a:rPr>
              <a:t> </a:t>
            </a:r>
            <a:r>
              <a:rPr lang="en-US" altLang="en-US" sz="1600" dirty="0" err="1">
                <a:latin typeface="Arial Narrow" panose="020B0606020202030204" pitchFamily="34" charset="0"/>
              </a:rPr>
              <a:t>ke</a:t>
            </a:r>
            <a:r>
              <a:rPr lang="en-US" altLang="en-US" sz="1600" dirty="0">
                <a:latin typeface="Arial Narrow" panose="020B0606020202030204" pitchFamily="34" charset="0"/>
              </a:rPr>
              <a:t> dunia </a:t>
            </a:r>
            <a:r>
              <a:rPr lang="en-US" altLang="en-US" sz="1600" dirty="0" err="1">
                <a:latin typeface="Arial Narrow" panose="020B0606020202030204" pitchFamily="34" charset="0"/>
              </a:rPr>
              <a:t>bukan</a:t>
            </a:r>
            <a:r>
              <a:rPr lang="en-US" altLang="en-US" sz="1600" dirty="0">
                <a:latin typeface="Arial Narrow" panose="020B0606020202030204" pitchFamily="34" charset="0"/>
              </a:rPr>
              <a:t> </a:t>
            </a:r>
            <a:r>
              <a:rPr lang="en-US" altLang="en-US" sz="1600" dirty="0" err="1">
                <a:latin typeface="Arial Narrow" panose="020B0606020202030204" pitchFamily="34" charset="0"/>
              </a:rPr>
              <a:t>hanya</a:t>
            </a:r>
            <a:r>
              <a:rPr lang="en-US" altLang="en-US" sz="1600" dirty="0">
                <a:latin typeface="Arial Narrow" panose="020B0606020202030204" pitchFamily="34" charset="0"/>
              </a:rPr>
              <a:t> </a:t>
            </a:r>
            <a:r>
              <a:rPr lang="en-US" altLang="en-US" sz="1600" dirty="0" err="1">
                <a:latin typeface="Arial Narrow" panose="020B0606020202030204" pitchFamily="34" charset="0"/>
              </a:rPr>
              <a:t>untuk</a:t>
            </a:r>
            <a:r>
              <a:rPr lang="en-US" altLang="en-US" sz="1600" dirty="0">
                <a:latin typeface="Arial Narrow" panose="020B0606020202030204" pitchFamily="34" charset="0"/>
              </a:rPr>
              <a:t> </a:t>
            </a:r>
            <a:r>
              <a:rPr lang="en-US" altLang="en-US" sz="1600" dirty="0" err="1">
                <a:latin typeface="Arial Narrow" panose="020B0606020202030204" pitchFamily="34" charset="0"/>
              </a:rPr>
              <a:t>membayar</a:t>
            </a:r>
            <a:r>
              <a:rPr lang="en-US" altLang="en-US" sz="1600" dirty="0">
                <a:latin typeface="Arial Narrow" panose="020B0606020202030204" pitchFamily="34" charset="0"/>
              </a:rPr>
              <a:t> </a:t>
            </a:r>
            <a:r>
              <a:rPr lang="en-US" altLang="en-US" sz="1600" dirty="0" err="1">
                <a:latin typeface="Arial Narrow" panose="020B0606020202030204" pitchFamily="34" charset="0"/>
              </a:rPr>
              <a:t>harga</a:t>
            </a:r>
            <a:r>
              <a:rPr lang="en-US" altLang="en-US" sz="1600" dirty="0">
                <a:latin typeface="Arial Narrow" panose="020B0606020202030204" pitchFamily="34" charset="0"/>
              </a:rPr>
              <a:t> </a:t>
            </a:r>
            <a:r>
              <a:rPr lang="en-US" altLang="en-US" sz="1600" dirty="0" err="1">
                <a:latin typeface="Arial Narrow" panose="020B0606020202030204" pitchFamily="34" charset="0"/>
              </a:rPr>
              <a:t>bagi</a:t>
            </a:r>
            <a:r>
              <a:rPr lang="en-US" altLang="en-US" sz="1600" dirty="0">
                <a:latin typeface="Arial Narrow" panose="020B0606020202030204" pitchFamily="34" charset="0"/>
              </a:rPr>
              <a:t> </a:t>
            </a:r>
            <a:r>
              <a:rPr lang="en-US" altLang="en-US" sz="1600" dirty="0" err="1">
                <a:latin typeface="Arial Narrow" panose="020B0606020202030204" pitchFamily="34" charset="0"/>
              </a:rPr>
              <a:t>keselamatan</a:t>
            </a:r>
            <a:r>
              <a:rPr lang="en-US" altLang="en-US" sz="1600" dirty="0">
                <a:latin typeface="Arial Narrow" panose="020B0606020202030204" pitchFamily="34" charset="0"/>
              </a:rPr>
              <a:t> </a:t>
            </a:r>
            <a:r>
              <a:rPr lang="en-US" altLang="en-US" sz="1600" dirty="0" err="1">
                <a:latin typeface="Arial Narrow" panose="020B0606020202030204" pitchFamily="34" charset="0"/>
              </a:rPr>
              <a:t>kita</a:t>
            </a:r>
            <a:r>
              <a:rPr lang="en-US" altLang="en-US" sz="1600" dirty="0">
                <a:latin typeface="Arial Narrow" panose="020B0606020202030204" pitchFamily="34" charset="0"/>
              </a:rPr>
              <a:t>, </a:t>
            </a:r>
            <a:r>
              <a:rPr lang="en-US" altLang="en-US" sz="1600" dirty="0" err="1">
                <a:latin typeface="Arial Narrow" panose="020B0606020202030204" pitchFamily="34" charset="0"/>
              </a:rPr>
              <a:t>seperti</a:t>
            </a:r>
            <a:r>
              <a:rPr lang="en-US" altLang="en-US" sz="1600" dirty="0">
                <a:latin typeface="Arial Narrow" panose="020B0606020202030204" pitchFamily="34" charset="0"/>
              </a:rPr>
              <a:t> orang </a:t>
            </a:r>
            <a:r>
              <a:rPr lang="en-US" altLang="en-US" sz="1600" dirty="0" err="1">
                <a:latin typeface="Arial Narrow" panose="020B0606020202030204" pitchFamily="34" charset="0"/>
              </a:rPr>
              <a:t>membayar</a:t>
            </a:r>
            <a:r>
              <a:rPr lang="en-US" altLang="en-US" sz="1600" dirty="0">
                <a:latin typeface="Arial Narrow" panose="020B0606020202030204" pitchFamily="34" charset="0"/>
              </a:rPr>
              <a:t> </a:t>
            </a:r>
            <a:r>
              <a:rPr lang="en-US" altLang="en-US" sz="1600" dirty="0" err="1">
                <a:latin typeface="Arial Narrow" panose="020B0606020202030204" pitchFamily="34" charset="0"/>
              </a:rPr>
              <a:t>tagihan</a:t>
            </a:r>
            <a:r>
              <a:rPr lang="en-US" altLang="en-US" sz="1600" dirty="0">
                <a:latin typeface="Arial Narrow" panose="020B0606020202030204" pitchFamily="34" charset="0"/>
              </a:rPr>
              <a:t> yang </a:t>
            </a:r>
            <a:r>
              <a:rPr lang="en-US" altLang="en-US" sz="1600" dirty="0" err="1">
                <a:latin typeface="Arial Narrow" panose="020B0606020202030204" pitchFamily="34" charset="0"/>
              </a:rPr>
              <a:t>sudah</a:t>
            </a:r>
            <a:r>
              <a:rPr lang="en-US" altLang="en-US" sz="1600" dirty="0">
                <a:latin typeface="Arial Narrow" panose="020B0606020202030204" pitchFamily="34" charset="0"/>
              </a:rPr>
              <a:t> </a:t>
            </a:r>
            <a:r>
              <a:rPr lang="en-US" altLang="en-US" sz="1600" dirty="0" err="1">
                <a:latin typeface="Arial Narrow" panose="020B0606020202030204" pitchFamily="34" charset="0"/>
              </a:rPr>
              <a:t>jatuh</a:t>
            </a:r>
            <a:r>
              <a:rPr lang="en-US" altLang="en-US" sz="1600" dirty="0">
                <a:latin typeface="Arial Narrow" panose="020B0606020202030204" pitchFamily="34" charset="0"/>
              </a:rPr>
              <a:t> tempo, </a:t>
            </a:r>
            <a:r>
              <a:rPr lang="en-US" altLang="en-US" sz="1600" dirty="0" err="1">
                <a:latin typeface="Arial Narrow" panose="020B0606020202030204" pitchFamily="34" charset="0"/>
              </a:rPr>
              <a:t>tetapi</a:t>
            </a:r>
            <a:r>
              <a:rPr lang="en-US" altLang="en-US" sz="1600" dirty="0">
                <a:latin typeface="Arial Narrow" panose="020B0606020202030204" pitchFamily="34" charset="0"/>
              </a:rPr>
              <a:t> juga, </a:t>
            </a:r>
            <a:r>
              <a:rPr lang="en-US" altLang="en-US" sz="1600" dirty="0" err="1">
                <a:latin typeface="Arial Narrow" panose="020B0606020202030204" pitchFamily="34" charset="0"/>
              </a:rPr>
              <a:t>membawa</a:t>
            </a:r>
            <a:r>
              <a:rPr lang="en-US" altLang="en-US" sz="1600" dirty="0">
                <a:latin typeface="Arial Narrow" panose="020B0606020202030204" pitchFamily="34" charset="0"/>
              </a:rPr>
              <a:t> </a:t>
            </a:r>
            <a:r>
              <a:rPr lang="en-US" altLang="en-US" sz="1600" dirty="0" err="1">
                <a:latin typeface="Arial Narrow" panose="020B0606020202030204" pitchFamily="34" charset="0"/>
              </a:rPr>
              <a:t>kita</a:t>
            </a:r>
            <a:r>
              <a:rPr lang="en-US" altLang="en-US" sz="1600" dirty="0">
                <a:latin typeface="Arial Narrow" panose="020B0606020202030204" pitchFamily="34" charset="0"/>
              </a:rPr>
              <a:t> </a:t>
            </a:r>
            <a:r>
              <a:rPr lang="en-US" altLang="en-US" sz="1600" dirty="0" err="1">
                <a:latin typeface="Arial Narrow" panose="020B0606020202030204" pitchFamily="34" charset="0"/>
              </a:rPr>
              <a:t>ke</a:t>
            </a:r>
            <a:r>
              <a:rPr lang="en-US" altLang="en-US" sz="1600" dirty="0">
                <a:latin typeface="Arial Narrow" panose="020B0606020202030204" pitchFamily="34" charset="0"/>
              </a:rPr>
              <a:t> </a:t>
            </a:r>
            <a:r>
              <a:rPr lang="en-US" altLang="en-US" sz="1600" dirty="0" err="1">
                <a:latin typeface="Arial Narrow" panose="020B0606020202030204" pitchFamily="34" charset="0"/>
              </a:rPr>
              <a:t>dalam</a:t>
            </a:r>
            <a:r>
              <a:rPr lang="en-US" altLang="en-US" sz="1600" dirty="0">
                <a:latin typeface="Arial Narrow" panose="020B0606020202030204" pitchFamily="34" charset="0"/>
              </a:rPr>
              <a:t> </a:t>
            </a:r>
            <a:r>
              <a:rPr lang="en-US" altLang="en-US" sz="1600" dirty="0" err="1">
                <a:latin typeface="Arial Narrow" panose="020B0606020202030204" pitchFamily="34" charset="0"/>
              </a:rPr>
              <a:t>dan</a:t>
            </a:r>
            <a:r>
              <a:rPr lang="en-US" altLang="en-US" sz="1600" dirty="0">
                <a:latin typeface="Arial Narrow" panose="020B0606020202030204" pitchFamily="34" charset="0"/>
              </a:rPr>
              <a:t> </a:t>
            </a:r>
            <a:r>
              <a:rPr lang="en-US" altLang="en-US" sz="1600" dirty="0" err="1">
                <a:latin typeface="Arial Narrow" panose="020B0606020202030204" pitchFamily="34" charset="0"/>
              </a:rPr>
              <a:t>menjaga</a:t>
            </a:r>
            <a:r>
              <a:rPr lang="en-US" altLang="en-US" sz="1600" dirty="0">
                <a:latin typeface="Arial Narrow" panose="020B0606020202030204" pitchFamily="34" charset="0"/>
              </a:rPr>
              <a:t> </a:t>
            </a:r>
            <a:r>
              <a:rPr lang="en-US" altLang="en-US" sz="1600" dirty="0" err="1">
                <a:latin typeface="Arial Narrow" panose="020B0606020202030204" pitchFamily="34" charset="0"/>
              </a:rPr>
              <a:t>kita</a:t>
            </a:r>
            <a:r>
              <a:rPr lang="en-US" altLang="en-US" sz="1600" dirty="0">
                <a:latin typeface="Arial Narrow" panose="020B0606020202030204" pitchFamily="34" charset="0"/>
              </a:rPr>
              <a:t> </a:t>
            </a:r>
            <a:r>
              <a:rPr lang="en-US" altLang="en-US" sz="1600" dirty="0" err="1">
                <a:latin typeface="Arial Narrow" panose="020B0606020202030204" pitchFamily="34" charset="0"/>
              </a:rPr>
              <a:t>untuk</a:t>
            </a:r>
            <a:r>
              <a:rPr lang="en-US" altLang="en-US" sz="1600" dirty="0">
                <a:latin typeface="Arial Narrow" panose="020B0606020202030204" pitchFamily="34" charset="0"/>
              </a:rPr>
              <a:t> </a:t>
            </a:r>
            <a:r>
              <a:rPr lang="en-US" altLang="en-US" sz="1600" dirty="0" err="1">
                <a:latin typeface="Arial Narrow" panose="020B0606020202030204" pitchFamily="34" charset="0"/>
              </a:rPr>
              <a:t>selalu</a:t>
            </a:r>
            <a:r>
              <a:rPr lang="en-US" altLang="en-US" sz="1600" dirty="0">
                <a:latin typeface="Arial Narrow" panose="020B0606020202030204" pitchFamily="34" charset="0"/>
              </a:rPr>
              <a:t> </a:t>
            </a:r>
            <a:r>
              <a:rPr lang="en-US" altLang="en-US" sz="1600" dirty="0" err="1">
                <a:latin typeface="Arial Narrow" panose="020B0606020202030204" pitchFamily="34" charset="0"/>
              </a:rPr>
              <a:t>berada</a:t>
            </a:r>
            <a:r>
              <a:rPr lang="en-US" altLang="en-US" sz="1600" dirty="0">
                <a:latin typeface="Arial Narrow" panose="020B0606020202030204" pitchFamily="34" charset="0"/>
              </a:rPr>
              <a:t> di </a:t>
            </a:r>
            <a:r>
              <a:rPr lang="en-US" altLang="en-US" sz="1600" dirty="0" err="1">
                <a:latin typeface="Arial Narrow" panose="020B0606020202030204" pitchFamily="34" charset="0"/>
              </a:rPr>
              <a:t>dalam</a:t>
            </a:r>
            <a:r>
              <a:rPr lang="en-US" altLang="en-US" sz="1600" dirty="0">
                <a:latin typeface="Arial Narrow" panose="020B0606020202030204" pitchFamily="34" charset="0"/>
              </a:rPr>
              <a:t> </a:t>
            </a:r>
            <a:r>
              <a:rPr lang="en-US" altLang="en-US" sz="1600" dirty="0" err="1">
                <a:latin typeface="Arial Narrow" panose="020B0606020202030204" pitchFamily="34" charset="0"/>
              </a:rPr>
              <a:t>kesatuan</a:t>
            </a:r>
            <a:r>
              <a:rPr lang="en-US" altLang="en-US" sz="1600" dirty="0">
                <a:latin typeface="Arial Narrow" panose="020B0606020202030204" pitchFamily="34" charset="0"/>
              </a:rPr>
              <a:t> </a:t>
            </a:r>
            <a:r>
              <a:rPr lang="en-US" altLang="en-US" sz="1600" dirty="0" err="1">
                <a:latin typeface="Arial Narrow" panose="020B0606020202030204" pitchFamily="34" charset="0"/>
              </a:rPr>
              <a:t>dengan</a:t>
            </a:r>
            <a:r>
              <a:rPr lang="en-US" altLang="en-US" sz="1600" dirty="0">
                <a:latin typeface="Arial Narrow" panose="020B0606020202030204" pitchFamily="34" charset="0"/>
              </a:rPr>
              <a:t> </a:t>
            </a:r>
            <a:r>
              <a:rPr lang="en-US" altLang="en-US" sz="1600" dirty="0" err="1">
                <a:latin typeface="Arial Narrow" panose="020B0606020202030204" pitchFamily="34" charset="0"/>
              </a:rPr>
              <a:t>diri</a:t>
            </a:r>
            <a:r>
              <a:rPr lang="en-US" altLang="en-US" sz="1600" dirty="0">
                <a:latin typeface="Arial Narrow" panose="020B0606020202030204" pitchFamily="34" charset="0"/>
              </a:rPr>
              <a:t>-Nya.</a:t>
            </a:r>
          </a:p>
          <a:p>
            <a:pPr marL="236538" indent="-236538" algn="just">
              <a:spcBef>
                <a:spcPts val="600"/>
              </a:spcBef>
              <a:buFont typeface="Wingdings" panose="05000000000000000000" pitchFamily="2" charset="2"/>
              <a:buChar char="§"/>
            </a:pPr>
            <a:r>
              <a:rPr lang="en-US" altLang="en-US" sz="1800" b="1" dirty="0" err="1">
                <a:latin typeface="Arial Narrow" panose="020B0606020202030204" pitchFamily="34" charset="0"/>
              </a:rPr>
              <a:t>Tertullianus</a:t>
            </a:r>
            <a:r>
              <a:rPr lang="en-US" altLang="en-US" sz="1600" dirty="0">
                <a:latin typeface="Arial Narrow" panose="020B0606020202030204" pitchFamily="34" charset="0"/>
              </a:rPr>
              <a:t> </a:t>
            </a:r>
            <a:r>
              <a:rPr lang="en-US" altLang="en-US" sz="1600" dirty="0" err="1">
                <a:latin typeface="Arial Narrow" panose="020B0606020202030204" pitchFamily="34" charset="0"/>
              </a:rPr>
              <a:t>dan</a:t>
            </a:r>
            <a:r>
              <a:rPr lang="en-US" altLang="en-US" sz="1600" dirty="0">
                <a:latin typeface="Arial Narrow" panose="020B0606020202030204" pitchFamily="34" charset="0"/>
              </a:rPr>
              <a:t> </a:t>
            </a:r>
            <a:r>
              <a:rPr lang="en-US" altLang="en-US" sz="1800" b="1" dirty="0" err="1">
                <a:latin typeface="Arial Narrow" panose="020B0606020202030204" pitchFamily="34" charset="0"/>
              </a:rPr>
              <a:t>Anselmus</a:t>
            </a:r>
            <a:r>
              <a:rPr lang="en-US" altLang="en-US" sz="1600" dirty="0">
                <a:latin typeface="Arial Narrow" panose="020B0606020202030204" pitchFamily="34" charset="0"/>
              </a:rPr>
              <a:t>, </a:t>
            </a:r>
            <a:r>
              <a:rPr lang="en-US" altLang="en-US" sz="1600" dirty="0" err="1">
                <a:latin typeface="Arial Narrow" panose="020B0606020202030204" pitchFamily="34" charset="0"/>
              </a:rPr>
              <a:t>bercenderungan</a:t>
            </a:r>
            <a:r>
              <a:rPr lang="en-US" altLang="en-US" sz="1600" dirty="0">
                <a:latin typeface="Arial Narrow" panose="020B0606020202030204" pitchFamily="34" charset="0"/>
              </a:rPr>
              <a:t> </a:t>
            </a:r>
            <a:r>
              <a:rPr lang="en-US" altLang="en-US" sz="1600" dirty="0" err="1">
                <a:latin typeface="Arial Narrow" panose="020B0606020202030204" pitchFamily="34" charset="0"/>
              </a:rPr>
              <a:t>menekankan</a:t>
            </a:r>
            <a:r>
              <a:rPr lang="en-US" altLang="en-US" sz="1600" dirty="0">
                <a:latin typeface="Arial Narrow" panose="020B0606020202030204" pitchFamily="34" charset="0"/>
              </a:rPr>
              <a:t> </a:t>
            </a:r>
            <a:r>
              <a:rPr lang="en-US" altLang="en-US" sz="1600" dirty="0" err="1">
                <a:latin typeface="Arial Narrow" panose="020B0606020202030204" pitchFamily="34" charset="0"/>
              </a:rPr>
              <a:t>sisi</a:t>
            </a:r>
            <a:r>
              <a:rPr lang="en-US" altLang="en-US" sz="1600" dirty="0">
                <a:latin typeface="Arial Narrow" panose="020B0606020202030204" pitchFamily="34" charset="0"/>
              </a:rPr>
              <a:t> "legal" </a:t>
            </a:r>
            <a:r>
              <a:rPr lang="en-US" altLang="en-US" sz="1600" dirty="0" err="1">
                <a:latin typeface="Arial Narrow" panose="020B0606020202030204" pitchFamily="34" charset="0"/>
              </a:rPr>
              <a:t>dari</a:t>
            </a:r>
            <a:r>
              <a:rPr lang="en-US" altLang="en-US" sz="1600" dirty="0">
                <a:latin typeface="Arial Narrow" panose="020B0606020202030204" pitchFamily="34" charset="0"/>
              </a:rPr>
              <a:t> </a:t>
            </a:r>
            <a:r>
              <a:rPr lang="en-US" altLang="en-US" sz="1600" dirty="0" err="1">
                <a:latin typeface="Arial Narrow" panose="020B0606020202030204" pitchFamily="34" charset="0"/>
              </a:rPr>
              <a:t>karya</a:t>
            </a:r>
            <a:r>
              <a:rPr lang="en-US" altLang="en-US" sz="1600" dirty="0">
                <a:latin typeface="Arial Narrow" panose="020B0606020202030204" pitchFamily="34" charset="0"/>
              </a:rPr>
              <a:t> </a:t>
            </a:r>
            <a:r>
              <a:rPr lang="en-US" altLang="en-US" sz="1600" dirty="0" err="1">
                <a:latin typeface="Arial Narrow" panose="020B0606020202030204" pitchFamily="34" charset="0"/>
              </a:rPr>
              <a:t>Kristus</a:t>
            </a:r>
            <a:r>
              <a:rPr lang="en-US" altLang="en-US" sz="1600" dirty="0">
                <a:latin typeface="Arial Narrow" panose="020B0606020202030204" pitchFamily="34" charset="0"/>
              </a:rPr>
              <a:t>. </a:t>
            </a:r>
            <a:r>
              <a:rPr lang="en-US" altLang="en-US" sz="1600" dirty="0" err="1">
                <a:latin typeface="Arial Narrow" panose="020B0606020202030204" pitchFamily="34" charset="0"/>
              </a:rPr>
              <a:t>Aspek</a:t>
            </a:r>
            <a:r>
              <a:rPr lang="en-US" altLang="en-US" sz="1600" dirty="0">
                <a:latin typeface="Arial Narrow" panose="020B0606020202030204" pitchFamily="34" charset="0"/>
              </a:rPr>
              <a:t> </a:t>
            </a:r>
            <a:r>
              <a:rPr lang="en-US" altLang="en-US" sz="1600" dirty="0" err="1">
                <a:latin typeface="Arial Narrow" panose="020B0606020202030204" pitchFamily="34" charset="0"/>
              </a:rPr>
              <a:t>dosa</a:t>
            </a:r>
            <a:r>
              <a:rPr lang="en-US" altLang="en-US" sz="1600" dirty="0">
                <a:latin typeface="Arial Narrow" panose="020B0606020202030204" pitchFamily="34" charset="0"/>
              </a:rPr>
              <a:t> yang </a:t>
            </a:r>
            <a:r>
              <a:rPr lang="en-US" altLang="en-US" sz="1600" dirty="0" err="1">
                <a:latin typeface="Arial Narrow" panose="020B0606020202030204" pitchFamily="34" charset="0"/>
              </a:rPr>
              <a:t>cenderung</a:t>
            </a:r>
            <a:r>
              <a:rPr lang="en-US" altLang="en-US" sz="1600" dirty="0">
                <a:latin typeface="Arial Narrow" panose="020B0606020202030204" pitchFamily="34" charset="0"/>
              </a:rPr>
              <a:t> </a:t>
            </a:r>
            <a:r>
              <a:rPr lang="en-US" altLang="en-US" sz="1600" dirty="0" err="1">
                <a:latin typeface="Arial Narrow" panose="020B0606020202030204" pitchFamily="34" charset="0"/>
              </a:rPr>
              <a:t>ditekankan</a:t>
            </a:r>
            <a:r>
              <a:rPr lang="en-US" altLang="en-US" sz="1600" dirty="0">
                <a:latin typeface="Arial Narrow" panose="020B0606020202030204" pitchFamily="34" charset="0"/>
              </a:rPr>
              <a:t> </a:t>
            </a:r>
            <a:r>
              <a:rPr lang="en-US" altLang="en-US" sz="1600" dirty="0" err="1">
                <a:latin typeface="Arial Narrow" panose="020B0606020202030204" pitchFamily="34" charset="0"/>
              </a:rPr>
              <a:t>oleh</a:t>
            </a:r>
            <a:r>
              <a:rPr lang="en-US" altLang="en-US" sz="1600" dirty="0">
                <a:latin typeface="Arial Narrow" panose="020B0606020202030204" pitchFamily="34" charset="0"/>
              </a:rPr>
              <a:t> </a:t>
            </a:r>
            <a:r>
              <a:rPr lang="en-US" altLang="en-US" sz="1600" dirty="0" err="1">
                <a:latin typeface="Arial Narrow" panose="020B0606020202030204" pitchFamily="34" charset="0"/>
              </a:rPr>
              <a:t>teolog-teolog</a:t>
            </a:r>
            <a:r>
              <a:rPr lang="en-US" altLang="en-US" sz="1600" dirty="0">
                <a:latin typeface="Arial Narrow" panose="020B0606020202030204" pitchFamily="34" charset="0"/>
              </a:rPr>
              <a:t> </a:t>
            </a:r>
            <a:r>
              <a:rPr lang="en-US" altLang="en-US" sz="1600" dirty="0" err="1">
                <a:latin typeface="Arial Narrow" panose="020B0606020202030204" pitchFamily="34" charset="0"/>
              </a:rPr>
              <a:t>ini</a:t>
            </a:r>
            <a:r>
              <a:rPr lang="en-US" altLang="en-US" sz="1600" dirty="0">
                <a:latin typeface="Arial Narrow" panose="020B0606020202030204" pitchFamily="34" charset="0"/>
              </a:rPr>
              <a:t> </a:t>
            </a:r>
            <a:r>
              <a:rPr lang="en-US" altLang="en-US" sz="1600" dirty="0" err="1">
                <a:latin typeface="Arial Narrow" panose="020B0606020202030204" pitchFamily="34" charset="0"/>
              </a:rPr>
              <a:t>adalah</a:t>
            </a:r>
            <a:r>
              <a:rPr lang="en-US" altLang="en-US" sz="1600" dirty="0">
                <a:latin typeface="Arial Narrow" panose="020B0606020202030204" pitchFamily="34" charset="0"/>
              </a:rPr>
              <a:t> </a:t>
            </a:r>
            <a:r>
              <a:rPr lang="en-US" altLang="en-US" sz="1600" dirty="0" err="1">
                <a:latin typeface="Arial Narrow" panose="020B0606020202030204" pitchFamily="34" charset="0"/>
              </a:rPr>
              <a:t>kesalahan</a:t>
            </a:r>
            <a:r>
              <a:rPr lang="en-US" altLang="en-US" sz="1600" dirty="0">
                <a:latin typeface="Arial Narrow" panose="020B0606020202030204" pitchFamily="34" charset="0"/>
              </a:rPr>
              <a:t> (guilt) yang </a:t>
            </a:r>
            <a:r>
              <a:rPr lang="en-US" altLang="en-US" sz="1600" dirty="0" err="1">
                <a:latin typeface="Arial Narrow" panose="020B0606020202030204" pitchFamily="34" charset="0"/>
              </a:rPr>
              <a:t>dihapuskan</a:t>
            </a:r>
            <a:r>
              <a:rPr lang="en-US" altLang="en-US" sz="1600" dirty="0">
                <a:latin typeface="Arial Narrow" panose="020B0606020202030204" pitchFamily="34" charset="0"/>
              </a:rPr>
              <a:t> </a:t>
            </a:r>
            <a:r>
              <a:rPr lang="en-US" altLang="en-US" sz="1600" dirty="0" err="1">
                <a:latin typeface="Arial Narrow" panose="020B0606020202030204" pitchFamily="34" charset="0"/>
              </a:rPr>
              <a:t>oleh</a:t>
            </a:r>
            <a:r>
              <a:rPr lang="en-US" altLang="en-US" sz="1600" dirty="0">
                <a:latin typeface="Arial Narrow" panose="020B0606020202030204" pitchFamily="34" charset="0"/>
              </a:rPr>
              <a:t> </a:t>
            </a:r>
            <a:r>
              <a:rPr lang="en-US" altLang="en-US" sz="1600" dirty="0" err="1">
                <a:latin typeface="Arial Narrow" panose="020B0606020202030204" pitchFamily="34" charset="0"/>
              </a:rPr>
              <a:t>Kristus</a:t>
            </a:r>
            <a:r>
              <a:rPr lang="en-US" altLang="en-US" sz="1600" dirty="0">
                <a:latin typeface="Arial Narrow" panose="020B0606020202030204" pitchFamily="34" charset="0"/>
              </a:rPr>
              <a:t> </a:t>
            </a:r>
            <a:r>
              <a:rPr lang="en-US" altLang="en-US" sz="1600" dirty="0" err="1">
                <a:latin typeface="Arial Narrow" panose="020B0606020202030204" pitchFamily="34" charset="0"/>
              </a:rPr>
              <a:t>melalui</a:t>
            </a:r>
            <a:r>
              <a:rPr lang="en-US" altLang="en-US" sz="1600" dirty="0">
                <a:latin typeface="Arial Narrow" panose="020B0606020202030204" pitchFamily="34" charset="0"/>
              </a:rPr>
              <a:t> </a:t>
            </a:r>
            <a:r>
              <a:rPr lang="en-US" altLang="en-US" sz="1600" dirty="0" err="1">
                <a:latin typeface="Arial Narrow" panose="020B0606020202030204" pitchFamily="34" charset="0"/>
              </a:rPr>
              <a:t>pendamaian</a:t>
            </a:r>
            <a:r>
              <a:rPr lang="en-US" altLang="en-US" sz="1600" dirty="0">
                <a:latin typeface="Arial Narrow" panose="020B0606020202030204" pitchFamily="34" charset="0"/>
              </a:rPr>
              <a:t>-Nya, yang mana </a:t>
            </a:r>
            <a:r>
              <a:rPr lang="en-US" altLang="en-US" sz="1600" dirty="0" err="1">
                <a:latin typeface="Arial Narrow" panose="020B0606020202030204" pitchFamily="34" charset="0"/>
              </a:rPr>
              <a:t>dengannya</a:t>
            </a:r>
            <a:r>
              <a:rPr lang="en-US" altLang="en-US" sz="1600" dirty="0">
                <a:latin typeface="Arial Narrow" panose="020B0606020202030204" pitchFamily="34" charset="0"/>
              </a:rPr>
              <a:t> </a:t>
            </a:r>
            <a:r>
              <a:rPr lang="en-US" altLang="en-US" sz="1600" dirty="0" err="1">
                <a:latin typeface="Arial Narrow" panose="020B0606020202030204" pitchFamily="34" charset="0"/>
              </a:rPr>
              <a:t>Dia</a:t>
            </a:r>
            <a:r>
              <a:rPr lang="en-US" altLang="en-US" sz="1600" dirty="0">
                <a:latin typeface="Arial Narrow" panose="020B0606020202030204" pitchFamily="34" charset="0"/>
              </a:rPr>
              <a:t> </a:t>
            </a:r>
            <a:r>
              <a:rPr lang="en-US" altLang="en-US" sz="1600" dirty="0" err="1">
                <a:latin typeface="Arial Narrow" panose="020B0606020202030204" pitchFamily="34" charset="0"/>
              </a:rPr>
              <a:t>telah</a:t>
            </a:r>
            <a:r>
              <a:rPr lang="en-US" altLang="en-US" sz="1600" dirty="0">
                <a:latin typeface="Arial Narrow" panose="020B0606020202030204" pitchFamily="34" charset="0"/>
              </a:rPr>
              <a:t> </a:t>
            </a:r>
            <a:r>
              <a:rPr lang="en-US" altLang="en-US" sz="1600" dirty="0" err="1">
                <a:latin typeface="Arial Narrow" panose="020B0606020202030204" pitchFamily="34" charset="0"/>
              </a:rPr>
              <a:t>membuat</a:t>
            </a:r>
            <a:r>
              <a:rPr lang="en-US" altLang="en-US" sz="1600" dirty="0">
                <a:latin typeface="Arial Narrow" panose="020B0606020202030204" pitchFamily="34" charset="0"/>
              </a:rPr>
              <a:t> </a:t>
            </a:r>
            <a:r>
              <a:rPr lang="en-US" altLang="en-US" sz="1600" dirty="0" err="1">
                <a:latin typeface="Arial Narrow" panose="020B0606020202030204" pitchFamily="34" charset="0"/>
              </a:rPr>
              <a:t>suatu</a:t>
            </a:r>
            <a:r>
              <a:rPr lang="en-US" altLang="en-US" sz="1600" dirty="0">
                <a:latin typeface="Arial Narrow" panose="020B0606020202030204" pitchFamily="34" charset="0"/>
              </a:rPr>
              <a:t> </a:t>
            </a:r>
            <a:r>
              <a:rPr lang="en-US" altLang="en-US" sz="1600" dirty="0" err="1">
                <a:latin typeface="Arial Narrow" panose="020B0606020202030204" pitchFamily="34" charset="0"/>
              </a:rPr>
              <a:t>pendamaian</a:t>
            </a:r>
            <a:r>
              <a:rPr lang="en-US" altLang="en-US" sz="1600" dirty="0">
                <a:latin typeface="Arial Narrow" panose="020B0606020202030204" pitchFamily="34" charset="0"/>
              </a:rPr>
              <a:t> </a:t>
            </a:r>
            <a:r>
              <a:rPr lang="en-US" altLang="en-US" sz="1600" dirty="0" err="1">
                <a:latin typeface="Arial Narrow" panose="020B0606020202030204" pitchFamily="34" charset="0"/>
              </a:rPr>
              <a:t>bagi</a:t>
            </a:r>
            <a:r>
              <a:rPr lang="en-US" altLang="en-US" sz="1600" dirty="0">
                <a:latin typeface="Arial Narrow" panose="020B0606020202030204" pitchFamily="34" charset="0"/>
              </a:rPr>
              <a:t> </a:t>
            </a:r>
            <a:r>
              <a:rPr lang="en-US" altLang="en-US" sz="1600" dirty="0" err="1">
                <a:latin typeface="Arial Narrow" panose="020B0606020202030204" pitchFamily="34" charset="0"/>
              </a:rPr>
              <a:t>kita</a:t>
            </a:r>
            <a:r>
              <a:rPr lang="en-US" altLang="en-US" sz="1600" dirty="0">
                <a:latin typeface="Arial Narrow" panose="020B0606020202030204" pitchFamily="34" charset="0"/>
              </a:rPr>
              <a:t> </a:t>
            </a:r>
            <a:r>
              <a:rPr lang="en-US" altLang="en-US" sz="1600" dirty="0" err="1">
                <a:latin typeface="Arial Narrow" panose="020B0606020202030204" pitchFamily="34" charset="0"/>
              </a:rPr>
              <a:t>dan</a:t>
            </a:r>
            <a:r>
              <a:rPr lang="en-US" altLang="en-US" sz="1600" dirty="0">
                <a:latin typeface="Arial Narrow" panose="020B0606020202030204" pitchFamily="34" charset="0"/>
              </a:rPr>
              <a:t> </a:t>
            </a:r>
            <a:r>
              <a:rPr lang="en-US" altLang="en-US" sz="1600" dirty="0" err="1">
                <a:latin typeface="Arial Narrow" panose="020B0606020202030204" pitchFamily="34" charset="0"/>
              </a:rPr>
              <a:t>dengannya</a:t>
            </a:r>
            <a:r>
              <a:rPr lang="en-US" altLang="en-US" sz="1600" dirty="0">
                <a:latin typeface="Arial Narrow" panose="020B0606020202030204" pitchFamily="34" charset="0"/>
              </a:rPr>
              <a:t> </a:t>
            </a:r>
            <a:r>
              <a:rPr lang="en-US" altLang="en-US" sz="1600" dirty="0" err="1">
                <a:latin typeface="Arial Narrow" panose="020B0606020202030204" pitchFamily="34" charset="0"/>
              </a:rPr>
              <a:t>membayar</a:t>
            </a:r>
            <a:r>
              <a:rPr lang="en-US" altLang="en-US" sz="1600" dirty="0">
                <a:latin typeface="Arial Narrow" panose="020B0606020202030204" pitchFamily="34" charset="0"/>
              </a:rPr>
              <a:t> </a:t>
            </a:r>
            <a:r>
              <a:rPr lang="en-US" altLang="en-US" sz="1600" dirty="0" err="1">
                <a:latin typeface="Arial Narrow" panose="020B0606020202030204" pitchFamily="34" charset="0"/>
              </a:rPr>
              <a:t>hutang-hutang</a:t>
            </a:r>
            <a:r>
              <a:rPr lang="en-US" altLang="en-US" sz="1600" dirty="0">
                <a:latin typeface="Arial Narrow" panose="020B0606020202030204" pitchFamily="34" charset="0"/>
              </a:rPr>
              <a:t> </a:t>
            </a:r>
            <a:r>
              <a:rPr lang="en-US" altLang="en-US" sz="1600" dirty="0" err="1">
                <a:latin typeface="Arial Narrow" panose="020B0606020202030204" pitchFamily="34" charset="0"/>
              </a:rPr>
              <a:t>kita</a:t>
            </a:r>
            <a:r>
              <a:rPr lang="en-US" altLang="en-US" sz="1600" dirty="0">
                <a:latin typeface="Arial Narrow" panose="020B0606020202030204" pitchFamily="34" charset="0"/>
              </a:rPr>
              <a:t>.</a:t>
            </a:r>
          </a:p>
          <a:p>
            <a:pPr marL="236538" indent="-236538" algn="just">
              <a:spcBef>
                <a:spcPts val="600"/>
              </a:spcBef>
              <a:buFont typeface="Wingdings" panose="05000000000000000000" pitchFamily="2" charset="2"/>
              <a:buChar char="§"/>
            </a:pPr>
            <a:r>
              <a:rPr lang="en-US" altLang="en-US" sz="1800" b="1" dirty="0">
                <a:latin typeface="Arial Narrow" panose="020B0606020202030204" pitchFamily="34" charset="0"/>
              </a:rPr>
              <a:t>Irenaeus</a:t>
            </a:r>
            <a:r>
              <a:rPr lang="en-US" altLang="en-US" sz="1600" dirty="0">
                <a:latin typeface="Arial Narrow" panose="020B0606020202030204" pitchFamily="34" charset="0"/>
              </a:rPr>
              <a:t> </a:t>
            </a:r>
            <a:r>
              <a:rPr lang="en-US" altLang="en-US" sz="1600" dirty="0" err="1">
                <a:latin typeface="Arial Narrow" panose="020B0606020202030204" pitchFamily="34" charset="0"/>
              </a:rPr>
              <a:t>dan</a:t>
            </a:r>
            <a:r>
              <a:rPr lang="en-US" altLang="en-US" sz="1600" dirty="0">
                <a:latin typeface="Arial Narrow" panose="020B0606020202030204" pitchFamily="34" charset="0"/>
              </a:rPr>
              <a:t> </a:t>
            </a:r>
            <a:r>
              <a:rPr lang="en-US" altLang="en-US" sz="1800" b="1" dirty="0">
                <a:latin typeface="Arial Narrow" panose="020B0606020202030204" pitchFamily="34" charset="0"/>
              </a:rPr>
              <a:t>Athanasius</a:t>
            </a:r>
            <a:r>
              <a:rPr lang="en-US" altLang="en-US" sz="1600" dirty="0">
                <a:latin typeface="Arial Narrow" panose="020B0606020202030204" pitchFamily="34" charset="0"/>
              </a:rPr>
              <a:t>, </a:t>
            </a:r>
            <a:r>
              <a:rPr lang="en-US" altLang="en-US" sz="1600" dirty="0" err="1">
                <a:latin typeface="Arial Narrow" panose="020B0606020202030204" pitchFamily="34" charset="0"/>
              </a:rPr>
              <a:t>lebih</a:t>
            </a:r>
            <a:r>
              <a:rPr lang="en-US" altLang="en-US" sz="1600" dirty="0">
                <a:latin typeface="Arial Narrow" panose="020B0606020202030204" pitchFamily="34" charset="0"/>
              </a:rPr>
              <a:t> </a:t>
            </a:r>
            <a:r>
              <a:rPr lang="en-US" altLang="en-US" sz="1600" dirty="0" err="1">
                <a:latin typeface="Arial Narrow" panose="020B0606020202030204" pitchFamily="34" charset="0"/>
              </a:rPr>
              <a:t>cenderung</a:t>
            </a:r>
            <a:r>
              <a:rPr lang="en-US" altLang="en-US" sz="1600" dirty="0">
                <a:latin typeface="Arial Narrow" panose="020B0606020202030204" pitchFamily="34" charset="0"/>
              </a:rPr>
              <a:t> </a:t>
            </a:r>
            <a:r>
              <a:rPr lang="en-US" altLang="en-US" sz="1600" dirty="0" err="1">
                <a:latin typeface="Arial Narrow" panose="020B0606020202030204" pitchFamily="34" charset="0"/>
              </a:rPr>
              <a:t>menekankan</a:t>
            </a:r>
            <a:r>
              <a:rPr lang="en-US" altLang="en-US" sz="1600" dirty="0">
                <a:latin typeface="Arial Narrow" panose="020B0606020202030204" pitchFamily="34" charset="0"/>
              </a:rPr>
              <a:t> </a:t>
            </a:r>
            <a:r>
              <a:rPr lang="en-US" altLang="en-US" sz="1600" dirty="0" err="1">
                <a:latin typeface="Arial Narrow" panose="020B0606020202030204" pitchFamily="34" charset="0"/>
              </a:rPr>
              <a:t>sisi</a:t>
            </a:r>
            <a:r>
              <a:rPr lang="en-US" altLang="en-US" sz="1600" dirty="0">
                <a:latin typeface="Arial Narrow" panose="020B0606020202030204" pitchFamily="34" charset="0"/>
              </a:rPr>
              <a:t> "vital“ </a:t>
            </a:r>
            <a:r>
              <a:rPr lang="en-US" altLang="en-US" sz="1600" dirty="0" err="1">
                <a:latin typeface="Arial Narrow" panose="020B0606020202030204" pitchFamily="34" charset="0"/>
              </a:rPr>
              <a:t>atau</a:t>
            </a:r>
            <a:r>
              <a:rPr lang="en-US" altLang="en-US" sz="1600" dirty="0">
                <a:latin typeface="Arial Narrow" panose="020B0606020202030204" pitchFamily="34" charset="0"/>
              </a:rPr>
              <a:t> "</a:t>
            </a:r>
            <a:r>
              <a:rPr lang="en-US" altLang="en-US" sz="1600" dirty="0" err="1">
                <a:latin typeface="Arial Narrow" panose="020B0606020202030204" pitchFamily="34" charset="0"/>
              </a:rPr>
              <a:t>berbagi</a:t>
            </a:r>
            <a:r>
              <a:rPr lang="en-US" altLang="en-US" sz="1600" dirty="0">
                <a:latin typeface="Arial Narrow" panose="020B0606020202030204" pitchFamily="34" charset="0"/>
              </a:rPr>
              <a:t> </a:t>
            </a:r>
            <a:r>
              <a:rPr lang="en-US" altLang="en-US" sz="1600" dirty="0" err="1">
                <a:latin typeface="Arial Narrow" panose="020B0606020202030204" pitchFamily="34" charset="0"/>
              </a:rPr>
              <a:t>kehidupan</a:t>
            </a:r>
            <a:r>
              <a:rPr lang="en-US" altLang="en-US" sz="1600" dirty="0">
                <a:latin typeface="Arial Narrow" panose="020B0606020202030204" pitchFamily="34" charset="0"/>
              </a:rPr>
              <a:t> (life sharing)" </a:t>
            </a:r>
            <a:r>
              <a:rPr lang="en-US" altLang="en-US" sz="1600" dirty="0" err="1">
                <a:latin typeface="Arial Narrow" panose="020B0606020202030204" pitchFamily="34" charset="0"/>
              </a:rPr>
              <a:t>dari</a:t>
            </a:r>
            <a:r>
              <a:rPr lang="en-US" altLang="en-US" sz="1600" dirty="0">
                <a:latin typeface="Arial Narrow" panose="020B0606020202030204" pitchFamily="34" charset="0"/>
              </a:rPr>
              <a:t> </a:t>
            </a:r>
            <a:r>
              <a:rPr lang="en-US" altLang="en-US" sz="1600" dirty="0" err="1">
                <a:latin typeface="Arial Narrow" panose="020B0606020202030204" pitchFamily="34" charset="0"/>
              </a:rPr>
              <a:t>karya</a:t>
            </a:r>
            <a:r>
              <a:rPr lang="en-US" altLang="en-US" sz="1600" dirty="0">
                <a:latin typeface="Arial Narrow" panose="020B0606020202030204" pitchFamily="34" charset="0"/>
              </a:rPr>
              <a:t> </a:t>
            </a:r>
            <a:r>
              <a:rPr lang="en-US" altLang="en-US" sz="1600" dirty="0" err="1">
                <a:latin typeface="Arial Narrow" panose="020B0606020202030204" pitchFamily="34" charset="0"/>
              </a:rPr>
              <a:t>Kristus</a:t>
            </a:r>
            <a:r>
              <a:rPr lang="en-US" altLang="en-US" sz="1600" dirty="0">
                <a:latin typeface="Arial Narrow" panose="020B0606020202030204" pitchFamily="34" charset="0"/>
              </a:rPr>
              <a:t>. </a:t>
            </a:r>
            <a:r>
              <a:rPr lang="en-US" altLang="en-US" sz="1600" dirty="0" err="1">
                <a:latin typeface="Arial Narrow" panose="020B0606020202030204" pitchFamily="34" charset="0"/>
              </a:rPr>
              <a:t>Aspek</a:t>
            </a:r>
            <a:r>
              <a:rPr lang="en-US" altLang="en-US" sz="1600" dirty="0">
                <a:latin typeface="Arial Narrow" panose="020B0606020202030204" pitchFamily="34" charset="0"/>
              </a:rPr>
              <a:t> </a:t>
            </a:r>
            <a:r>
              <a:rPr lang="en-US" altLang="en-US" sz="1600" dirty="0" err="1">
                <a:latin typeface="Arial Narrow" panose="020B0606020202030204" pitchFamily="34" charset="0"/>
              </a:rPr>
              <a:t>dosa</a:t>
            </a:r>
            <a:r>
              <a:rPr lang="en-US" altLang="en-US" sz="1600" dirty="0">
                <a:latin typeface="Arial Narrow" panose="020B0606020202030204" pitchFamily="34" charset="0"/>
              </a:rPr>
              <a:t> yang </a:t>
            </a:r>
            <a:r>
              <a:rPr lang="en-US" altLang="en-US" sz="1600" dirty="0" err="1">
                <a:latin typeface="Arial Narrow" panose="020B0606020202030204" pitchFamily="34" charset="0"/>
              </a:rPr>
              <a:t>cenderung</a:t>
            </a:r>
            <a:r>
              <a:rPr lang="en-US" altLang="en-US" sz="1600" dirty="0">
                <a:latin typeface="Arial Narrow" panose="020B0606020202030204" pitchFamily="34" charset="0"/>
              </a:rPr>
              <a:t> </a:t>
            </a:r>
            <a:r>
              <a:rPr lang="en-US" altLang="en-US" sz="1600" dirty="0" err="1">
                <a:latin typeface="Arial Narrow" panose="020B0606020202030204" pitchFamily="34" charset="0"/>
              </a:rPr>
              <a:t>ditekankan</a:t>
            </a:r>
            <a:r>
              <a:rPr lang="en-US" altLang="en-US" sz="1600" dirty="0">
                <a:latin typeface="Arial Narrow" panose="020B0606020202030204" pitchFamily="34" charset="0"/>
              </a:rPr>
              <a:t> </a:t>
            </a:r>
            <a:r>
              <a:rPr lang="en-US" altLang="en-US" sz="1600" dirty="0" err="1">
                <a:latin typeface="Arial Narrow" panose="020B0606020202030204" pitchFamily="34" charset="0"/>
              </a:rPr>
              <a:t>oleh</a:t>
            </a:r>
            <a:r>
              <a:rPr lang="en-US" altLang="en-US" sz="1600" dirty="0">
                <a:latin typeface="Arial Narrow" panose="020B0606020202030204" pitchFamily="34" charset="0"/>
              </a:rPr>
              <a:t> </a:t>
            </a:r>
            <a:r>
              <a:rPr lang="en-US" altLang="en-US" sz="1600" dirty="0" err="1">
                <a:latin typeface="Arial Narrow" panose="020B0606020202030204" pitchFamily="34" charset="0"/>
              </a:rPr>
              <a:t>teolog-teolog</a:t>
            </a:r>
            <a:r>
              <a:rPr lang="en-US" altLang="en-US" sz="1600" dirty="0">
                <a:latin typeface="Arial Narrow" panose="020B0606020202030204" pitchFamily="34" charset="0"/>
              </a:rPr>
              <a:t> </a:t>
            </a:r>
            <a:r>
              <a:rPr lang="en-US" altLang="en-US" sz="1600" dirty="0" err="1">
                <a:latin typeface="Arial Narrow" panose="020B0606020202030204" pitchFamily="34" charset="0"/>
              </a:rPr>
              <a:t>ini</a:t>
            </a:r>
            <a:r>
              <a:rPr lang="en-US" altLang="en-US" sz="1600" dirty="0">
                <a:latin typeface="Arial Narrow" panose="020B0606020202030204" pitchFamily="34" charset="0"/>
              </a:rPr>
              <a:t> </a:t>
            </a:r>
            <a:r>
              <a:rPr lang="en-US" altLang="en-US" sz="1600" dirty="0" err="1">
                <a:latin typeface="Arial Narrow" panose="020B0606020202030204" pitchFamily="34" charset="0"/>
              </a:rPr>
              <a:t>adalah</a:t>
            </a:r>
            <a:r>
              <a:rPr lang="en-US" altLang="en-US" sz="1600" dirty="0">
                <a:latin typeface="Arial Narrow" panose="020B0606020202030204" pitchFamily="34" charset="0"/>
              </a:rPr>
              <a:t> </a:t>
            </a:r>
            <a:r>
              <a:rPr lang="en-US" altLang="en-US" sz="1600" dirty="0" err="1">
                <a:latin typeface="Arial Narrow" panose="020B0606020202030204" pitchFamily="34" charset="0"/>
              </a:rPr>
              <a:t>pencemaran</a:t>
            </a:r>
            <a:r>
              <a:rPr lang="en-US" altLang="en-US" sz="1600" dirty="0">
                <a:latin typeface="Arial Narrow" panose="020B0606020202030204" pitchFamily="34" charset="0"/>
              </a:rPr>
              <a:t>, yang </a:t>
            </a:r>
            <a:r>
              <a:rPr lang="en-US" altLang="en-US" sz="1600" dirty="0" err="1">
                <a:latin typeface="Arial Narrow" panose="020B0606020202030204" pitchFamily="34" charset="0"/>
              </a:rPr>
              <a:t>dihapuskan</a:t>
            </a:r>
            <a:r>
              <a:rPr lang="en-US" altLang="en-US" sz="1600" dirty="0">
                <a:latin typeface="Arial Narrow" panose="020B0606020202030204" pitchFamily="34" charset="0"/>
              </a:rPr>
              <a:t> </a:t>
            </a:r>
            <a:r>
              <a:rPr lang="en-US" altLang="en-US" sz="1600" dirty="0" err="1">
                <a:latin typeface="Arial Narrow" panose="020B0606020202030204" pitchFamily="34" charset="0"/>
              </a:rPr>
              <a:t>oleh</a:t>
            </a:r>
            <a:r>
              <a:rPr lang="en-US" altLang="en-US" sz="1600" dirty="0">
                <a:latin typeface="Arial Narrow" panose="020B0606020202030204" pitchFamily="34" charset="0"/>
              </a:rPr>
              <a:t> </a:t>
            </a:r>
            <a:r>
              <a:rPr lang="en-US" altLang="en-US" sz="1600" dirty="0" err="1">
                <a:latin typeface="Arial Narrow" panose="020B0606020202030204" pitchFamily="34" charset="0"/>
              </a:rPr>
              <a:t>Kristus</a:t>
            </a:r>
            <a:r>
              <a:rPr lang="en-US" altLang="en-US" sz="1600" dirty="0">
                <a:latin typeface="Arial Narrow" panose="020B0606020202030204" pitchFamily="34" charset="0"/>
              </a:rPr>
              <a:t> </a:t>
            </a:r>
            <a:r>
              <a:rPr lang="en-US" altLang="en-US" sz="1600" dirty="0" err="1">
                <a:latin typeface="Arial Narrow" panose="020B0606020202030204" pitchFamily="34" charset="0"/>
              </a:rPr>
              <a:t>dengan</a:t>
            </a:r>
            <a:r>
              <a:rPr lang="en-US" altLang="en-US" sz="1600" dirty="0">
                <a:latin typeface="Arial Narrow" panose="020B0606020202030204" pitchFamily="34" charset="0"/>
              </a:rPr>
              <a:t> </a:t>
            </a:r>
            <a:r>
              <a:rPr lang="en-US" altLang="en-US" sz="1600" dirty="0" err="1">
                <a:latin typeface="Arial Narrow" panose="020B0606020202030204" pitchFamily="34" charset="0"/>
              </a:rPr>
              <a:t>menyamakan</a:t>
            </a:r>
            <a:r>
              <a:rPr lang="en-US" altLang="en-US" sz="1600" dirty="0">
                <a:latin typeface="Arial Narrow" panose="020B0606020202030204" pitchFamily="34" charset="0"/>
              </a:rPr>
              <a:t> </a:t>
            </a:r>
            <a:r>
              <a:rPr lang="en-US" altLang="en-US" sz="1600" dirty="0" err="1">
                <a:latin typeface="Arial Narrow" panose="020B0606020202030204" pitchFamily="34" charset="0"/>
              </a:rPr>
              <a:t>diri</a:t>
            </a:r>
            <a:r>
              <a:rPr lang="en-US" altLang="en-US" sz="1600" dirty="0">
                <a:latin typeface="Arial Narrow" panose="020B0606020202030204" pitchFamily="34" charset="0"/>
              </a:rPr>
              <a:t>-Nya </a:t>
            </a:r>
            <a:r>
              <a:rPr lang="en-US" altLang="en-US" sz="1600" dirty="0" err="1">
                <a:latin typeface="Arial Narrow" panose="020B0606020202030204" pitchFamily="34" charset="0"/>
              </a:rPr>
              <a:t>dengan</a:t>
            </a:r>
            <a:r>
              <a:rPr lang="en-US" altLang="en-US" sz="1600" dirty="0">
                <a:latin typeface="Arial Narrow" panose="020B0606020202030204" pitchFamily="34" charset="0"/>
              </a:rPr>
              <a:t> </a:t>
            </a:r>
            <a:r>
              <a:rPr lang="en-US" altLang="en-US" sz="1600" dirty="0" err="1">
                <a:latin typeface="Arial Narrow" panose="020B0606020202030204" pitchFamily="34" charset="0"/>
              </a:rPr>
              <a:t>diri</a:t>
            </a:r>
            <a:r>
              <a:rPr lang="en-US" altLang="en-US" sz="1600" dirty="0">
                <a:latin typeface="Arial Narrow" panose="020B0606020202030204" pitchFamily="34" charset="0"/>
              </a:rPr>
              <a:t> </a:t>
            </a:r>
            <a:r>
              <a:rPr lang="en-US" altLang="en-US" sz="1600" dirty="0" err="1">
                <a:latin typeface="Arial Narrow" panose="020B0606020202030204" pitchFamily="34" charset="0"/>
              </a:rPr>
              <a:t>kita</a:t>
            </a:r>
            <a:r>
              <a:rPr lang="en-US" altLang="en-US" sz="1600" dirty="0">
                <a:latin typeface="Arial Narrow" panose="020B0606020202030204" pitchFamily="34" charset="0"/>
              </a:rPr>
              <a:t> </a:t>
            </a:r>
            <a:r>
              <a:rPr lang="en-US" altLang="en-US" sz="1600" dirty="0" err="1">
                <a:latin typeface="Arial Narrow" panose="020B0606020202030204" pitchFamily="34" charset="0"/>
              </a:rPr>
              <a:t>melalui</a:t>
            </a:r>
            <a:r>
              <a:rPr lang="en-US" altLang="en-US" sz="1600" dirty="0">
                <a:latin typeface="Arial Narrow" panose="020B0606020202030204" pitchFamily="34" charset="0"/>
              </a:rPr>
              <a:t> </a:t>
            </a:r>
            <a:r>
              <a:rPr lang="en-US" altLang="en-US" sz="1600" dirty="0" err="1">
                <a:latin typeface="Arial Narrow" panose="020B0606020202030204" pitchFamily="34" charset="0"/>
              </a:rPr>
              <a:t>Inkarnasi</a:t>
            </a:r>
            <a:r>
              <a:rPr lang="en-US" altLang="en-US" sz="1600" dirty="0">
                <a:latin typeface="Arial Narrow" panose="020B0606020202030204" pitchFamily="34" charset="0"/>
              </a:rPr>
              <a:t>.</a:t>
            </a:r>
          </a:p>
        </p:txBody>
      </p:sp>
      <p:sp>
        <p:nvSpPr>
          <p:cNvPr id="4" name="Rectangle 2">
            <a:extLst>
              <a:ext uri="{FF2B5EF4-FFF2-40B4-BE49-F238E27FC236}">
                <a16:creationId xmlns:a16="http://schemas.microsoft.com/office/drawing/2014/main" id="{CE934A0E-6439-4912-9224-1699713B3DDF}"/>
              </a:ext>
            </a:extLst>
          </p:cNvPr>
          <p:cNvSpPr>
            <a:spLocks noGrp="1" noChangeArrowheads="1"/>
          </p:cNvSpPr>
          <p:nvPr>
            <p:ph type="title"/>
          </p:nvPr>
        </p:nvSpPr>
        <p:spPr>
          <a:xfrm>
            <a:off x="0" y="1"/>
            <a:ext cx="9144000" cy="908688"/>
          </a:xfrm>
        </p:spPr>
        <p:txBody>
          <a:bodyPr>
            <a:normAutofit/>
          </a:bodyPr>
          <a:lstStyle/>
          <a:p>
            <a:pPr>
              <a:lnSpc>
                <a:spcPct val="80000"/>
              </a:lnSpc>
            </a:pPr>
            <a:r>
              <a:rPr lang="pt-BR" sz="2400" b="1" dirty="0">
                <a:latin typeface="Arial Narrow" panose="020B0606020202030204" pitchFamily="34" charset="0"/>
              </a:rPr>
              <a:t>PENTINGNYA KESATUAN AKTUAL DENGAN KRISTUS</a:t>
            </a:r>
          </a:p>
        </p:txBody>
      </p:sp>
    </p:spTree>
    <p:extLst>
      <p:ext uri="{BB962C8B-B14F-4D97-AF65-F5344CB8AC3E}">
        <p14:creationId xmlns:p14="http://schemas.microsoft.com/office/powerpoint/2010/main" val="1339866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E2EAF2-57D5-4DA5-826E-93BEFA101DAC}"/>
              </a:ext>
            </a:extLst>
          </p:cNvPr>
          <p:cNvSpPr>
            <a:spLocks noGrp="1"/>
          </p:cNvSpPr>
          <p:nvPr>
            <p:ph idx="1"/>
          </p:nvPr>
        </p:nvSpPr>
        <p:spPr>
          <a:xfrm>
            <a:off x="457200" y="1135626"/>
            <a:ext cx="8229600" cy="4884174"/>
          </a:xfrm>
        </p:spPr>
        <p:txBody>
          <a:bodyPr>
            <a:noAutofit/>
          </a:bodyPr>
          <a:lstStyle/>
          <a:p>
            <a:pPr marL="269875" indent="-269875" algn="just">
              <a:spcBef>
                <a:spcPts val="600"/>
              </a:spcBef>
              <a:buFont typeface="Wingdings" pitchFamily="2" charset="2"/>
              <a:buChar char="§"/>
            </a:pPr>
            <a:r>
              <a:rPr lang="sv-SE" altLang="en-US" sz="1800" b="1" dirty="0">
                <a:latin typeface="Arial Narrow" panose="020B0606020202030204" pitchFamily="34" charset="0"/>
              </a:rPr>
              <a:t>Reformed selalu mempertahankan doktrin pilihan tanpa syarat </a:t>
            </a:r>
            <a:r>
              <a:rPr lang="sv-SE" altLang="en-US" sz="1600" dirty="0">
                <a:latin typeface="Arial Narrow" panose="020B0606020202030204" pitchFamily="34" charset="0"/>
              </a:rPr>
              <a:t>(unconditional election - yaitu bahwa Allah di dalam anugerah-Nya telah memilih umat-Nya sebelum dunia diciptakan) dan penebusan tertentu (definite atonement - bahwa Kristus menebus dosa mereka yang telah Ia pilih sebagai umat-Nya), tetapi Reformed juga - menegaskan bahwa tawaran Injil harus disampaikan kepada semua pendengar firman.</a:t>
            </a:r>
          </a:p>
          <a:p>
            <a:pPr marL="269875" indent="-269875" algn="just">
              <a:spcBef>
                <a:spcPts val="600"/>
              </a:spcBef>
              <a:buFont typeface="Wingdings" pitchFamily="2" charset="2"/>
              <a:buChar char="§"/>
            </a:pPr>
            <a:r>
              <a:rPr lang="sv-SE" altLang="en-US" sz="1800" b="1" dirty="0">
                <a:latin typeface="Arial Narrow" panose="020B0606020202030204" pitchFamily="34" charset="0"/>
              </a:rPr>
              <a:t>Injil harus dikhotbahkan kepada semua orang</a:t>
            </a:r>
            <a:r>
              <a:rPr lang="sv-SE" altLang="en-US" sz="1600" dirty="0">
                <a:latin typeface="Arial Narrow" panose="020B0606020202030204" pitchFamily="34" charset="0"/>
              </a:rPr>
              <a:t>. Mengenai apakah kita dapat menyelaraskan hal ini dengan doktrin pilihan tertentu (particular election), itu adalah hal yang Iain. Tetapi ketentuan dalam setiap khotbah kita ialah kehendak Allah harus dinyatakan.</a:t>
            </a:r>
          </a:p>
          <a:p>
            <a:pPr marL="269875" indent="-269875" algn="just">
              <a:spcBef>
                <a:spcPts val="600"/>
              </a:spcBef>
              <a:buFont typeface="Wingdings" pitchFamily="2" charset="2"/>
              <a:buChar char="§"/>
            </a:pPr>
            <a:r>
              <a:rPr lang="sv-SE" altLang="en-US" sz="1800" b="1" dirty="0">
                <a:latin typeface="Arial Narrow" panose="020B0606020202030204" pitchFamily="34" charset="0"/>
              </a:rPr>
              <a:t>Panggilan Injil </a:t>
            </a:r>
            <a:r>
              <a:rPr lang="sv-SE" altLang="en-US" sz="1600" dirty="0">
                <a:latin typeface="Arial Narrow" panose="020B0606020202030204" pitchFamily="34" charset="0"/>
              </a:rPr>
              <a:t>adalah Penawaran keselamatan dalam Kristus kepada orang-orang, yang dibarengi dengan undangan untuk menerima Kristus dalam pertobatan dan iman, agar mereka boleh menerima pengampunan atas dosa-dosa dan kehidupan kekal. Dasar Alkitab: Yehezkiel 18:23; 33:11; Matius 23:37; Lukas 13:34; 2 Petrus 3:4-9; 2 Korintus 5:20.</a:t>
            </a:r>
          </a:p>
        </p:txBody>
      </p:sp>
      <p:sp>
        <p:nvSpPr>
          <p:cNvPr id="4" name="Rectangle 2">
            <a:extLst>
              <a:ext uri="{FF2B5EF4-FFF2-40B4-BE49-F238E27FC236}">
                <a16:creationId xmlns:a16="http://schemas.microsoft.com/office/drawing/2014/main" id="{CE934A0E-6439-4912-9224-1699713B3DDF}"/>
              </a:ext>
            </a:extLst>
          </p:cNvPr>
          <p:cNvSpPr>
            <a:spLocks noGrp="1" noChangeArrowheads="1"/>
          </p:cNvSpPr>
          <p:nvPr>
            <p:ph type="title"/>
          </p:nvPr>
        </p:nvSpPr>
        <p:spPr>
          <a:xfrm>
            <a:off x="0" y="1"/>
            <a:ext cx="9144000" cy="908688"/>
          </a:xfrm>
        </p:spPr>
        <p:txBody>
          <a:bodyPr>
            <a:normAutofit/>
          </a:bodyPr>
          <a:lstStyle/>
          <a:p>
            <a:pPr>
              <a:lnSpc>
                <a:spcPct val="80000"/>
              </a:lnSpc>
            </a:pPr>
            <a:r>
              <a:rPr lang="pt-BR" sz="2400" b="1" dirty="0">
                <a:latin typeface="Arial Narrow" panose="020B0606020202030204" pitchFamily="34" charset="0"/>
              </a:rPr>
              <a:t>PANGGILAN INJIL</a:t>
            </a:r>
          </a:p>
        </p:txBody>
      </p:sp>
    </p:spTree>
    <p:extLst>
      <p:ext uri="{BB962C8B-B14F-4D97-AF65-F5344CB8AC3E}">
        <p14:creationId xmlns:p14="http://schemas.microsoft.com/office/powerpoint/2010/main" val="1361771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theme/theme1.xml><?xml version="1.0" encoding="utf-8"?>
<a:theme xmlns:a="http://schemas.openxmlformats.org/drawingml/2006/main" name="Temp2_UPH">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Temp2_UPH</Template>
  <TotalTime>2976</TotalTime>
  <Words>3296</Words>
  <Application>Microsoft Office PowerPoint</Application>
  <PresentationFormat>On-screen Show (4:3)</PresentationFormat>
  <Paragraphs>73</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Arial Narrow</vt:lpstr>
      <vt:lpstr>Bahnschrift</vt:lpstr>
      <vt:lpstr>Calibri</vt:lpstr>
      <vt:lpstr>Wingdings</vt:lpstr>
      <vt:lpstr>Temp2_UPH</vt:lpstr>
      <vt:lpstr>KESATUAN DENGAN KRISTUS DAN PANGGILAN ALLAH</vt:lpstr>
      <vt:lpstr>KESATUAN DENGAN KRISTUS</vt:lpstr>
      <vt:lpstr>AKAR DAN PRINSIP KESATUAN DENGAN KRISTUS</vt:lpstr>
      <vt:lpstr>DASAR KESATUAN DENGAN KRISTUS</vt:lpstr>
      <vt:lpstr>KESATUAN AKTUAL DENGAN KRISTUS</vt:lpstr>
      <vt:lpstr>KESATUAN AKTUAL DENGAN KRISTUS</vt:lpstr>
      <vt:lpstr>PENTINGNYA KESATUAN AKTUAL DENGAN KRISTUS</vt:lpstr>
      <vt:lpstr>PENTINGNYA KESATUAN AKTUAL DENGAN KRISTUS</vt:lpstr>
      <vt:lpstr>PANGGILAN INJIL</vt:lpstr>
      <vt:lpstr>PANGGILAN INJIL</vt:lpstr>
      <vt:lpstr>TIGA UNSUR PANGGILAN INJIL</vt:lpstr>
      <vt:lpstr>KARAKTERISTIK PANGGILAN INJIL</vt:lpstr>
      <vt:lpstr>PANGGILAN EFEKTIF</vt:lpstr>
      <vt:lpstr>PANGGILAN EFEKTIF</vt:lpstr>
      <vt:lpstr>PANGGILAN EFEKTIF</vt:lpstr>
      <vt:lpstr>KUASA KARYA ROH KUDUS DALAM PANGGILAN EFEKTIF</vt:lpstr>
      <vt:lpstr>KUASA KARYA ROH KUDUS DALAM PANGGILAN EFEKTIF</vt:lpstr>
      <vt:lpstr>SUMBER BUKU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Roedy Silitonga</dc:creator>
  <cp:lastModifiedBy>roedy silitonga</cp:lastModifiedBy>
  <cp:revision>307</cp:revision>
  <dcterms:created xsi:type="dcterms:W3CDTF">2015-04-14T03:07:57Z</dcterms:created>
  <dcterms:modified xsi:type="dcterms:W3CDTF">2020-01-09T11:06:05Z</dcterms:modified>
</cp:coreProperties>
</file>