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15"/>
  </p:notesMasterIdLst>
  <p:sldIdLst>
    <p:sldId id="409" r:id="rId3"/>
    <p:sldId id="390" r:id="rId4"/>
    <p:sldId id="386" r:id="rId5"/>
    <p:sldId id="391" r:id="rId6"/>
    <p:sldId id="392" r:id="rId7"/>
    <p:sldId id="393" r:id="rId8"/>
    <p:sldId id="394" r:id="rId9"/>
    <p:sldId id="395" r:id="rId10"/>
    <p:sldId id="396" r:id="rId11"/>
    <p:sldId id="389" r:id="rId12"/>
    <p:sldId id="388" r:id="rId13"/>
    <p:sldId id="25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BC454-DDE1-4AED-ACAE-F19843B999F5}" type="datetimeFigureOut">
              <a:rPr lang="en-US" smtClean="0"/>
              <a:t>4/3/2019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8689A1-CBC7-4305-81B9-543B411EC727}" type="slidenum">
              <a:rPr lang="en-US" smtClean="0"/>
              <a:t>‹#›</a:t>
            </a:fld>
            <a:endParaRPr lang="en-US"/>
          </a:p>
        </p:txBody>
      </p:sp>
    </p:spTree>
    <p:extLst>
      <p:ext uri="{BB962C8B-B14F-4D97-AF65-F5344CB8AC3E}">
        <p14:creationId xmlns:p14="http://schemas.microsoft.com/office/powerpoint/2010/main" val="919443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1600200"/>
          </a:xfrm>
        </p:spPr>
        <p:txBody>
          <a:bodyPr/>
          <a:lstStyle/>
          <a:p>
            <a:r>
              <a:rPr lang="en-US"/>
              <a:t>Click to edit Master title style</a:t>
            </a:r>
          </a:p>
        </p:txBody>
      </p:sp>
      <p:sp>
        <p:nvSpPr>
          <p:cNvPr id="3" name="Subtitle 2"/>
          <p:cNvSpPr>
            <a:spLocks noGrp="1"/>
          </p:cNvSpPr>
          <p:nvPr>
            <p:ph type="subTitle" idx="1"/>
          </p:nvPr>
        </p:nvSpPr>
        <p:spPr>
          <a:xfrm>
            <a:off x="1295400" y="3124200"/>
            <a:ext cx="6400800" cy="1752600"/>
          </a:xfrm>
        </p:spPr>
        <p:txBody>
          <a:bodyPr/>
          <a:lstStyle>
            <a:lvl1pPr marL="0" indent="0" algn="ctr">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200" y="5562600"/>
            <a:ext cx="1447800" cy="365125"/>
          </a:xfrm>
        </p:spPr>
        <p:txBody>
          <a:bodyPr/>
          <a:lstStyle/>
          <a:p>
            <a:fld id="{9F2BB8C3-92E0-4AFF-82D1-B9BD89A14B20}" type="datetimeFigureOut">
              <a:rPr lang="en-US" smtClean="0"/>
              <a:t>4/3/2019</a:t>
            </a:fld>
            <a:endParaRPr lang="en-US"/>
          </a:p>
        </p:txBody>
      </p:sp>
      <p:sp>
        <p:nvSpPr>
          <p:cNvPr id="5" name="Footer Placeholder 4"/>
          <p:cNvSpPr>
            <a:spLocks noGrp="1"/>
          </p:cNvSpPr>
          <p:nvPr>
            <p:ph type="ftr" sz="quarter" idx="11"/>
          </p:nvPr>
        </p:nvSpPr>
        <p:spPr>
          <a:xfrm>
            <a:off x="1600200" y="5562600"/>
            <a:ext cx="4495800" cy="365125"/>
          </a:xfrm>
        </p:spPr>
        <p:txBody>
          <a:bodyPr/>
          <a:lstStyle/>
          <a:p>
            <a:endParaRPr lang="en-US" dirty="0"/>
          </a:p>
        </p:txBody>
      </p:sp>
      <p:sp>
        <p:nvSpPr>
          <p:cNvPr id="6" name="Slide Number Placeholder 5"/>
          <p:cNvSpPr>
            <a:spLocks noGrp="1"/>
          </p:cNvSpPr>
          <p:nvPr>
            <p:ph type="sldNum" sz="quarter" idx="12"/>
          </p:nvPr>
        </p:nvSpPr>
        <p:spPr>
          <a:xfrm>
            <a:off x="7848600" y="6400800"/>
            <a:ext cx="1219200" cy="365125"/>
          </a:xfrm>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98080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604761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597722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4703E-92B9-4688-9AC8-9737D7E2778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D"/>
          </a:p>
        </p:txBody>
      </p:sp>
      <p:sp>
        <p:nvSpPr>
          <p:cNvPr id="3" name="Subtitle 2">
            <a:extLst>
              <a:ext uri="{FF2B5EF4-FFF2-40B4-BE49-F238E27FC236}">
                <a16:creationId xmlns:a16="http://schemas.microsoft.com/office/drawing/2014/main" id="{C3B9B8D4-463B-4336-8D87-220B7C3EC2A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B7CBF27-AFD6-4725-81CF-54546B4C1479}"/>
              </a:ext>
            </a:extLst>
          </p:cNvPr>
          <p:cNvSpPr>
            <a:spLocks noGrp="1"/>
          </p:cNvSpPr>
          <p:nvPr>
            <p:ph type="dt" sz="half" idx="10"/>
          </p:nvPr>
        </p:nvSpPr>
        <p:spPr/>
        <p:txBody>
          <a:bodyPr/>
          <a:lstStyle/>
          <a:p>
            <a:fld id="{40DAAB20-4FCC-477B-9601-E203FC41565D}" type="datetimeFigureOut">
              <a:rPr lang="en-US" smtClean="0"/>
              <a:pPr/>
              <a:t>4/3/2019</a:t>
            </a:fld>
            <a:endParaRPr lang="en-US"/>
          </a:p>
        </p:txBody>
      </p:sp>
      <p:sp>
        <p:nvSpPr>
          <p:cNvPr id="5" name="Footer Placeholder 4">
            <a:extLst>
              <a:ext uri="{FF2B5EF4-FFF2-40B4-BE49-F238E27FC236}">
                <a16:creationId xmlns:a16="http://schemas.microsoft.com/office/drawing/2014/main" id="{CF877F6A-7BDC-4955-B84C-BEDDA7224D3F}"/>
              </a:ext>
            </a:extLst>
          </p:cNvPr>
          <p:cNvSpPr>
            <a:spLocks noGrp="1"/>
          </p:cNvSpPr>
          <p:nvPr>
            <p:ph type="ftr" sz="quarter" idx="11"/>
          </p:nvPr>
        </p:nvSpPr>
        <p:spPr/>
        <p:txBody>
          <a:bodyPr/>
          <a:lstStyle/>
          <a:p>
            <a:endParaRPr lang="en-US">
              <a:solidFill>
                <a:srgbClr val="EBDDC3"/>
              </a:solidFill>
            </a:endParaRPr>
          </a:p>
        </p:txBody>
      </p:sp>
      <p:sp>
        <p:nvSpPr>
          <p:cNvPr id="6" name="Slide Number Placeholder 5">
            <a:extLst>
              <a:ext uri="{FF2B5EF4-FFF2-40B4-BE49-F238E27FC236}">
                <a16:creationId xmlns:a16="http://schemas.microsoft.com/office/drawing/2014/main" id="{8681134A-F08E-4B89-B246-6534B5D82A7C}"/>
              </a:ext>
            </a:extLst>
          </p:cNvPr>
          <p:cNvSpPr>
            <a:spLocks noGrp="1"/>
          </p:cNvSpPr>
          <p:nvPr>
            <p:ph type="sldNum" sz="quarter" idx="12"/>
          </p:nvPr>
        </p:nvSpPr>
        <p:spPr/>
        <p:txBody>
          <a:bodyPr/>
          <a:lstStyle/>
          <a:p>
            <a:fld id="{F2BC8297-D4C8-4009-B3BB-3AB1338F9C41}" type="slidenum">
              <a:rPr lang="en-US" smtClean="0">
                <a:solidFill>
                  <a:srgbClr val="EBDDC3"/>
                </a:solidFill>
              </a:rPr>
              <a:pPr/>
              <a:t>‹#›</a:t>
            </a:fld>
            <a:endParaRPr lang="en-US">
              <a:solidFill>
                <a:srgbClr val="EBDDC3"/>
              </a:solidFill>
            </a:endParaRPr>
          </a:p>
        </p:txBody>
      </p:sp>
    </p:spTree>
    <p:extLst>
      <p:ext uri="{BB962C8B-B14F-4D97-AF65-F5344CB8AC3E}">
        <p14:creationId xmlns:p14="http://schemas.microsoft.com/office/powerpoint/2010/main" val="1936598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6E68-D068-42D6-A134-8BDC7186B8F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D06F676-4C0B-4DC5-BFA6-F67A012E2A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92FE0E1-5453-49F1-8E8B-FA0EABF64A30}"/>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5" name="Footer Placeholder 4">
            <a:extLst>
              <a:ext uri="{FF2B5EF4-FFF2-40B4-BE49-F238E27FC236}">
                <a16:creationId xmlns:a16="http://schemas.microsoft.com/office/drawing/2014/main" id="{990C52F5-B8C2-4C00-B55E-3E638F1FFC6A}"/>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92065EF8-1199-4C9F-A44C-9B63F9A3E918}"/>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2951792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D861-23AC-4512-AAFF-EA90C41312C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5C678AAE-1597-47E7-B2C9-1A6786763D6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49D1595-B6F6-4817-BA96-68D22962DBF2}"/>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5" name="Footer Placeholder 4">
            <a:extLst>
              <a:ext uri="{FF2B5EF4-FFF2-40B4-BE49-F238E27FC236}">
                <a16:creationId xmlns:a16="http://schemas.microsoft.com/office/drawing/2014/main" id="{899CEF41-66B4-44B3-BDF4-646A31CCBAB8}"/>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0F613BB6-DFE1-4220-BA77-814F1E831454}"/>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1389496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BE46-EA1B-4C47-98A5-78E72DC7173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4AF1502-4F9E-4DF1-BE33-FA79290C46E8}"/>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4A0421FF-AD40-469D-AEF5-7E9614C4601F}"/>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4AFEBE0D-1004-4684-9D6F-25FEAD513849}"/>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6" name="Footer Placeholder 5">
            <a:extLst>
              <a:ext uri="{FF2B5EF4-FFF2-40B4-BE49-F238E27FC236}">
                <a16:creationId xmlns:a16="http://schemas.microsoft.com/office/drawing/2014/main" id="{609985CD-B366-4184-83FC-32C551672288}"/>
              </a:ext>
            </a:extLst>
          </p:cNvPr>
          <p:cNvSpPr>
            <a:spLocks noGrp="1"/>
          </p:cNvSpPr>
          <p:nvPr>
            <p:ph type="ftr" sz="quarter" idx="11"/>
          </p:nvPr>
        </p:nvSpPr>
        <p:spPr/>
        <p:txBody>
          <a:bodyPr/>
          <a:lstStyle/>
          <a:p>
            <a:endParaRPr lang="en-US">
              <a:solidFill>
                <a:srgbClr val="775F55"/>
              </a:solidFill>
            </a:endParaRPr>
          </a:p>
        </p:txBody>
      </p:sp>
      <p:sp>
        <p:nvSpPr>
          <p:cNvPr id="7" name="Slide Number Placeholder 6">
            <a:extLst>
              <a:ext uri="{FF2B5EF4-FFF2-40B4-BE49-F238E27FC236}">
                <a16:creationId xmlns:a16="http://schemas.microsoft.com/office/drawing/2014/main" id="{51FE68C5-CDC3-47AF-A3F2-54EDA652973E}"/>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5947559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2974-943A-4BAF-94F0-04E3495C9FC4}"/>
              </a:ext>
            </a:extLst>
          </p:cNvPr>
          <p:cNvSpPr>
            <a:spLocks noGrp="1"/>
          </p:cNvSpPr>
          <p:nvPr>
            <p:ph type="title"/>
          </p:nvPr>
        </p:nvSpPr>
        <p:spPr>
          <a:xfrm>
            <a:off x="629841" y="365126"/>
            <a:ext cx="78867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78720BD-4727-4096-9D0E-54135BE8109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73A172E9-A6EA-4E9C-9C57-07D50CC7A7CF}"/>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047CCEF7-FF24-4858-86BA-AF9710C8A47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71DA9BE1-A678-4DC2-A3A7-A59FEE4492B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CF05C135-2DA2-40AB-B8DE-837139AE518D}"/>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8" name="Footer Placeholder 7">
            <a:extLst>
              <a:ext uri="{FF2B5EF4-FFF2-40B4-BE49-F238E27FC236}">
                <a16:creationId xmlns:a16="http://schemas.microsoft.com/office/drawing/2014/main" id="{D7419A59-C4EF-49D0-9B72-9AE9B5E5C105}"/>
              </a:ext>
            </a:extLst>
          </p:cNvPr>
          <p:cNvSpPr>
            <a:spLocks noGrp="1"/>
          </p:cNvSpPr>
          <p:nvPr>
            <p:ph type="ftr" sz="quarter" idx="11"/>
          </p:nvPr>
        </p:nvSpPr>
        <p:spPr/>
        <p:txBody>
          <a:bodyPr/>
          <a:lstStyle/>
          <a:p>
            <a:endParaRPr lang="en-US">
              <a:solidFill>
                <a:srgbClr val="775F55"/>
              </a:solidFill>
            </a:endParaRPr>
          </a:p>
        </p:txBody>
      </p:sp>
      <p:sp>
        <p:nvSpPr>
          <p:cNvPr id="9" name="Slide Number Placeholder 8">
            <a:extLst>
              <a:ext uri="{FF2B5EF4-FFF2-40B4-BE49-F238E27FC236}">
                <a16:creationId xmlns:a16="http://schemas.microsoft.com/office/drawing/2014/main" id="{6C1B29FC-9221-4FC9-A8B9-60D939B38C1B}"/>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1335342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9FEA-95B3-4D2F-93E1-59DCF2643B2D}"/>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2D872028-0E36-4282-9E52-8D7A5520F8CC}"/>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4" name="Footer Placeholder 3">
            <a:extLst>
              <a:ext uri="{FF2B5EF4-FFF2-40B4-BE49-F238E27FC236}">
                <a16:creationId xmlns:a16="http://schemas.microsoft.com/office/drawing/2014/main" id="{7183CB82-8831-4EC9-ADA4-1DAD3A7563BE}"/>
              </a:ext>
            </a:extLst>
          </p:cNvPr>
          <p:cNvSpPr>
            <a:spLocks noGrp="1"/>
          </p:cNvSpPr>
          <p:nvPr>
            <p:ph type="ftr" sz="quarter" idx="11"/>
          </p:nvPr>
        </p:nvSpPr>
        <p:spPr/>
        <p:txBody>
          <a:bodyPr/>
          <a:lstStyle/>
          <a:p>
            <a:endParaRPr lang="en-US">
              <a:solidFill>
                <a:srgbClr val="775F55"/>
              </a:solidFill>
            </a:endParaRPr>
          </a:p>
        </p:txBody>
      </p:sp>
      <p:sp>
        <p:nvSpPr>
          <p:cNvPr id="5" name="Slide Number Placeholder 4">
            <a:extLst>
              <a:ext uri="{FF2B5EF4-FFF2-40B4-BE49-F238E27FC236}">
                <a16:creationId xmlns:a16="http://schemas.microsoft.com/office/drawing/2014/main" id="{6728AA9F-7E50-4195-B08F-952DCAE5F1BE}"/>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37296935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E33135-7094-402D-B5B9-7A75B2BFE3A6}"/>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3" name="Footer Placeholder 2">
            <a:extLst>
              <a:ext uri="{FF2B5EF4-FFF2-40B4-BE49-F238E27FC236}">
                <a16:creationId xmlns:a16="http://schemas.microsoft.com/office/drawing/2014/main" id="{7BBF8AB9-02A2-4A46-A19A-F66D0517F40B}"/>
              </a:ext>
            </a:extLst>
          </p:cNvPr>
          <p:cNvSpPr>
            <a:spLocks noGrp="1"/>
          </p:cNvSpPr>
          <p:nvPr>
            <p:ph type="ftr" sz="quarter" idx="11"/>
          </p:nvPr>
        </p:nvSpPr>
        <p:spPr/>
        <p:txBody>
          <a:bodyPr/>
          <a:lstStyle/>
          <a:p>
            <a:endParaRPr lang="en-US">
              <a:solidFill>
                <a:srgbClr val="775F55"/>
              </a:solidFill>
            </a:endParaRPr>
          </a:p>
        </p:txBody>
      </p:sp>
      <p:sp>
        <p:nvSpPr>
          <p:cNvPr id="4" name="Slide Number Placeholder 3">
            <a:extLst>
              <a:ext uri="{FF2B5EF4-FFF2-40B4-BE49-F238E27FC236}">
                <a16:creationId xmlns:a16="http://schemas.microsoft.com/office/drawing/2014/main" id="{024A8C12-B075-4420-B6C1-E098349AC0D5}"/>
              </a:ext>
            </a:extLst>
          </p:cNvPr>
          <p:cNvSpPr>
            <a:spLocks noGrp="1"/>
          </p:cNvSpPr>
          <p:nvPr>
            <p:ph type="sldNum" sz="quarter" idx="12"/>
          </p:nvPr>
        </p:nvSpPr>
        <p:spPr/>
        <p:txBody>
          <a:bodyPr/>
          <a:lstStyle/>
          <a:p>
            <a:fld id="{F2BC8297-D4C8-4009-B3BB-3AB1338F9C41}" type="slidenum">
              <a:rPr lang="en-US" smtClean="0">
                <a:solidFill>
                  <a:srgbClr val="775F55"/>
                </a:solidFill>
              </a:rPr>
              <a:pPr/>
              <a:t>‹#›</a:t>
            </a:fld>
            <a:endParaRPr lang="en-US">
              <a:solidFill>
                <a:srgbClr val="775F55"/>
              </a:solidFill>
            </a:endParaRPr>
          </a:p>
        </p:txBody>
      </p:sp>
    </p:spTree>
    <p:extLst>
      <p:ext uri="{BB962C8B-B14F-4D97-AF65-F5344CB8AC3E}">
        <p14:creationId xmlns:p14="http://schemas.microsoft.com/office/powerpoint/2010/main" val="25260362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EF27-98EB-45DF-B98C-DC5323C848E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1179DE98-A3B5-4E6C-85C4-B6D02E7BA01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DF57B31-0DF3-42E3-9880-822DDF26A73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88F979C-7D77-4430-8007-A1F833BCFDB9}"/>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6" name="Footer Placeholder 5">
            <a:extLst>
              <a:ext uri="{FF2B5EF4-FFF2-40B4-BE49-F238E27FC236}">
                <a16:creationId xmlns:a16="http://schemas.microsoft.com/office/drawing/2014/main" id="{EECF7197-DA97-4254-B50F-B1DA06A864F6}"/>
              </a:ext>
            </a:extLst>
          </p:cNvPr>
          <p:cNvSpPr>
            <a:spLocks noGrp="1"/>
          </p:cNvSpPr>
          <p:nvPr>
            <p:ph type="ftr" sz="quarter" idx="11"/>
          </p:nvPr>
        </p:nvSpPr>
        <p:spPr/>
        <p:txBody>
          <a:bodyPr/>
          <a:lstStyle/>
          <a:p>
            <a:endParaRPr lang="en-US">
              <a:solidFill>
                <a:srgbClr val="775F55"/>
              </a:solidFill>
            </a:endParaRPr>
          </a:p>
        </p:txBody>
      </p:sp>
      <p:sp>
        <p:nvSpPr>
          <p:cNvPr id="7" name="Slide Number Placeholder 6">
            <a:extLst>
              <a:ext uri="{FF2B5EF4-FFF2-40B4-BE49-F238E27FC236}">
                <a16:creationId xmlns:a16="http://schemas.microsoft.com/office/drawing/2014/main" id="{8EF617D7-A3B2-43B9-8929-AA3E3986F1A8}"/>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273941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2BB8C3-92E0-4AFF-82D1-B9BD89A14B2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2067957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469B-177C-4D96-A4C5-F576CDBD9D8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00E87438-38C9-4C08-87CB-9AF1BF39A5F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D"/>
          </a:p>
        </p:txBody>
      </p:sp>
      <p:sp>
        <p:nvSpPr>
          <p:cNvPr id="4" name="Text Placeholder 3">
            <a:extLst>
              <a:ext uri="{FF2B5EF4-FFF2-40B4-BE49-F238E27FC236}">
                <a16:creationId xmlns:a16="http://schemas.microsoft.com/office/drawing/2014/main" id="{F630D195-1831-481B-8129-9ED600795C1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393D3BF-3212-4D95-B141-DB523D2E3AFA}"/>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6" name="Footer Placeholder 5">
            <a:extLst>
              <a:ext uri="{FF2B5EF4-FFF2-40B4-BE49-F238E27FC236}">
                <a16:creationId xmlns:a16="http://schemas.microsoft.com/office/drawing/2014/main" id="{6D7C23B7-74F0-4A19-8DAE-21845849F461}"/>
              </a:ext>
            </a:extLst>
          </p:cNvPr>
          <p:cNvSpPr>
            <a:spLocks noGrp="1"/>
          </p:cNvSpPr>
          <p:nvPr>
            <p:ph type="ftr" sz="quarter" idx="11"/>
          </p:nvPr>
        </p:nvSpPr>
        <p:spPr/>
        <p:txBody>
          <a:bodyPr/>
          <a:lstStyle/>
          <a:p>
            <a:endParaRPr lang="en-US">
              <a:solidFill>
                <a:srgbClr val="775F55"/>
              </a:solidFill>
            </a:endParaRPr>
          </a:p>
        </p:txBody>
      </p:sp>
      <p:sp>
        <p:nvSpPr>
          <p:cNvPr id="7" name="Slide Number Placeholder 6">
            <a:extLst>
              <a:ext uri="{FF2B5EF4-FFF2-40B4-BE49-F238E27FC236}">
                <a16:creationId xmlns:a16="http://schemas.microsoft.com/office/drawing/2014/main" id="{2B577F99-1E91-40CF-85C1-18E77FEFCD41}"/>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4114853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DC6D-4F77-460C-8CCA-2AD82274AE8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4C1BF1FD-7370-487B-A071-8BF8922C792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1269B4E-CA1F-47D1-B1CB-48CD0B7F23B1}"/>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5" name="Footer Placeholder 4">
            <a:extLst>
              <a:ext uri="{FF2B5EF4-FFF2-40B4-BE49-F238E27FC236}">
                <a16:creationId xmlns:a16="http://schemas.microsoft.com/office/drawing/2014/main" id="{B9E94AF2-FAC5-4B8D-9DE6-07FDCBC77FB0}"/>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7A6226F7-ACE9-4450-926A-80B46F1BCE75}"/>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813399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79DD22-ECFC-47DC-9227-F0AA5ABE695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EF7CA2B-8721-46D5-87BE-27D88BC355DB}"/>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7417BF2-F453-4981-97C7-BA435D8A884F}"/>
              </a:ext>
            </a:extLst>
          </p:cNvPr>
          <p:cNvSpPr>
            <a:spLocks noGrp="1"/>
          </p:cNvSpPr>
          <p:nvPr>
            <p:ph type="dt" sz="half" idx="10"/>
          </p:nvPr>
        </p:nvSpPr>
        <p:spPr/>
        <p:txBody>
          <a:bodyPr/>
          <a:lstStyle/>
          <a:p>
            <a:fld id="{40DAAB20-4FCC-477B-9601-E203FC41565D}" type="datetimeFigureOut">
              <a:rPr lang="en-US" smtClean="0">
                <a:solidFill>
                  <a:srgbClr val="775F55"/>
                </a:solidFill>
              </a:rPr>
              <a:pPr/>
              <a:t>4/3/2019</a:t>
            </a:fld>
            <a:endParaRPr lang="en-US">
              <a:solidFill>
                <a:srgbClr val="775F55"/>
              </a:solidFill>
            </a:endParaRPr>
          </a:p>
        </p:txBody>
      </p:sp>
      <p:sp>
        <p:nvSpPr>
          <p:cNvPr id="5" name="Footer Placeholder 4">
            <a:extLst>
              <a:ext uri="{FF2B5EF4-FFF2-40B4-BE49-F238E27FC236}">
                <a16:creationId xmlns:a16="http://schemas.microsoft.com/office/drawing/2014/main" id="{CE15B088-54D3-4BD7-A955-03863F94FD91}"/>
              </a:ext>
            </a:extLst>
          </p:cNvPr>
          <p:cNvSpPr>
            <a:spLocks noGrp="1"/>
          </p:cNvSpPr>
          <p:nvPr>
            <p:ph type="ftr" sz="quarter" idx="11"/>
          </p:nvPr>
        </p:nvSpPr>
        <p:spPr/>
        <p:txBody>
          <a:bodyPr/>
          <a:lstStyle/>
          <a:p>
            <a:endParaRPr lang="en-US">
              <a:solidFill>
                <a:srgbClr val="775F55"/>
              </a:solidFill>
            </a:endParaRPr>
          </a:p>
        </p:txBody>
      </p:sp>
      <p:sp>
        <p:nvSpPr>
          <p:cNvPr id="6" name="Slide Number Placeholder 5">
            <a:extLst>
              <a:ext uri="{FF2B5EF4-FFF2-40B4-BE49-F238E27FC236}">
                <a16:creationId xmlns:a16="http://schemas.microsoft.com/office/drawing/2014/main" id="{26B3D58C-242D-4376-ADEC-B08C10A1C463}"/>
              </a:ext>
            </a:extLst>
          </p:cNvPr>
          <p:cNvSpPr>
            <a:spLocks noGrp="1"/>
          </p:cNvSpPr>
          <p:nvPr>
            <p:ph type="sldNum" sz="quarter" idx="12"/>
          </p:nvPr>
        </p:nvSpPr>
        <p:spPr/>
        <p:txBody>
          <a:bodyPr/>
          <a:lstStyle/>
          <a:p>
            <a:fld id="{F2BC8297-D4C8-4009-B3BB-3AB1338F9C41}" type="slidenum">
              <a:rPr lang="en-US" smtClean="0"/>
              <a:pPr/>
              <a:t>‹#›</a:t>
            </a:fld>
            <a:endParaRPr lang="en-US"/>
          </a:p>
        </p:txBody>
      </p:sp>
    </p:spTree>
    <p:extLst>
      <p:ext uri="{BB962C8B-B14F-4D97-AF65-F5344CB8AC3E}">
        <p14:creationId xmlns:p14="http://schemas.microsoft.com/office/powerpoint/2010/main" val="214222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2BB8C3-92E0-4AFF-82D1-B9BD89A14B20}" type="datetimeFigureOut">
              <a:rPr lang="en-US" smtClean="0"/>
              <a:t>4/3/2019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29472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2BB8C3-92E0-4AFF-82D1-B9BD89A14B20}"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25872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2BB8C3-92E0-4AFF-82D1-B9BD89A14B20}" type="datetimeFigureOut">
              <a:rPr lang="en-US" smtClean="0"/>
              <a:t>4/3/2019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290574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2BB8C3-92E0-4AFF-82D1-B9BD89A14B20}" type="datetimeFigureOut">
              <a:rPr lang="en-US" smtClean="0"/>
              <a:t>4/3/2019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132459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2BB8C3-92E0-4AFF-82D1-B9BD89A14B20}" type="datetimeFigureOut">
              <a:rPr lang="en-US" smtClean="0"/>
              <a:t>4/3/2019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4099150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BB8C3-92E0-4AFF-82D1-B9BD89A14B20}"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8574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2BB8C3-92E0-4AFF-82D1-B9BD89A14B20}" type="datetimeFigureOut">
              <a:rPr lang="en-US" smtClean="0"/>
              <a:t>4/3/2019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E87A54-6667-45F2-B73A-756A01918E06}" type="slidenum">
              <a:rPr lang="en-US" smtClean="0"/>
              <a:t>‹#›</a:t>
            </a:fld>
            <a:endParaRPr lang="en-US"/>
          </a:p>
        </p:txBody>
      </p:sp>
    </p:spTree>
    <p:extLst>
      <p:ext uri="{BB962C8B-B14F-4D97-AF65-F5344CB8AC3E}">
        <p14:creationId xmlns:p14="http://schemas.microsoft.com/office/powerpoint/2010/main" val="3837704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143000"/>
            <a:ext cx="8610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52400" y="6248400"/>
            <a:ext cx="1447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2BB8C3-92E0-4AFF-82D1-B9BD89A14B20}" type="datetimeFigureOut">
              <a:rPr lang="en-US" smtClean="0"/>
              <a:t>4/3/2019</a:t>
            </a:fld>
            <a:endParaRPr lang="en-US"/>
          </a:p>
        </p:txBody>
      </p:sp>
      <p:sp>
        <p:nvSpPr>
          <p:cNvPr id="5" name="Footer Placeholder 4"/>
          <p:cNvSpPr>
            <a:spLocks noGrp="1"/>
          </p:cNvSpPr>
          <p:nvPr>
            <p:ph type="ftr" sz="quarter" idx="3"/>
          </p:nvPr>
        </p:nvSpPr>
        <p:spPr>
          <a:xfrm>
            <a:off x="1676400" y="6248400"/>
            <a:ext cx="4038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91200" y="6248400"/>
            <a:ext cx="1143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E87A54-6667-45F2-B73A-756A01918E06}" type="slidenum">
              <a:rPr lang="en-US" smtClean="0"/>
              <a:t>‹#›</a:t>
            </a:fld>
            <a:endParaRPr lang="en-US"/>
          </a:p>
        </p:txBody>
      </p:sp>
    </p:spTree>
    <p:extLst>
      <p:ext uri="{BB962C8B-B14F-4D97-AF65-F5344CB8AC3E}">
        <p14:creationId xmlns:p14="http://schemas.microsoft.com/office/powerpoint/2010/main" val="4233922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E79E5B-DFDA-496E-905F-AD9AB327455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E1114AB-CEE3-46A3-A763-B1141AC2DDB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A96615A-0CB0-4383-B328-F96B2EE49FE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F2BB8C3-92E0-4AFF-82D1-B9BD89A14B20}" type="datetimeFigureOut">
              <a:rPr lang="en-US" smtClean="0"/>
              <a:t>4/3/2019</a:t>
            </a:fld>
            <a:endParaRPr lang="en-US"/>
          </a:p>
        </p:txBody>
      </p:sp>
      <p:sp>
        <p:nvSpPr>
          <p:cNvPr id="5" name="Footer Placeholder 4">
            <a:extLst>
              <a:ext uri="{FF2B5EF4-FFF2-40B4-BE49-F238E27FC236}">
                <a16:creationId xmlns:a16="http://schemas.microsoft.com/office/drawing/2014/main" id="{3C093889-8720-47EC-80FB-BEAFEF49FC5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8A499D2-52AF-44BD-B24E-A3FFC6ACD0F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E87A54-6667-45F2-B73A-756A01918E06}" type="slidenum">
              <a:rPr lang="en-US" smtClean="0"/>
              <a:t>‹#›</a:t>
            </a:fld>
            <a:endParaRPr lang="en-US"/>
          </a:p>
        </p:txBody>
      </p:sp>
    </p:spTree>
    <p:extLst>
      <p:ext uri="{BB962C8B-B14F-4D97-AF65-F5344CB8AC3E}">
        <p14:creationId xmlns:p14="http://schemas.microsoft.com/office/powerpoint/2010/main" val="23902210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E5B559-4BCE-497F-BFA2-494B17358510}"/>
              </a:ext>
            </a:extLst>
          </p:cNvPr>
          <p:cNvPicPr>
            <a:picLocks noChangeAspect="1"/>
          </p:cNvPicPr>
          <p:nvPr/>
        </p:nvPicPr>
        <p:blipFill>
          <a:blip r:embed="rId3">
            <a:grayscl/>
          </a:blip>
          <a:stretch>
            <a:fillRect/>
          </a:stretch>
        </p:blipFill>
        <p:spPr>
          <a:xfrm>
            <a:off x="3810000" y="1"/>
            <a:ext cx="4267200" cy="2499610"/>
          </a:xfrm>
          <a:prstGeom prst="rect">
            <a:avLst/>
          </a:prstGeom>
        </p:spPr>
      </p:pic>
      <p:pic>
        <p:nvPicPr>
          <p:cNvPr id="5" name="Picture 4">
            <a:extLst>
              <a:ext uri="{FF2B5EF4-FFF2-40B4-BE49-F238E27FC236}">
                <a16:creationId xmlns:a16="http://schemas.microsoft.com/office/drawing/2014/main" id="{7424B8D8-4739-4ADF-83A7-A1BE1CEAAA41}"/>
              </a:ext>
            </a:extLst>
          </p:cNvPr>
          <p:cNvPicPr>
            <a:picLocks noChangeAspect="1"/>
          </p:cNvPicPr>
          <p:nvPr/>
        </p:nvPicPr>
        <p:blipFill>
          <a:blip r:embed="rId4">
            <a:grayscl/>
          </a:blip>
          <a:stretch>
            <a:fillRect/>
          </a:stretch>
        </p:blipFill>
        <p:spPr>
          <a:xfrm>
            <a:off x="8077200" y="2498"/>
            <a:ext cx="1066800" cy="5338372"/>
          </a:xfrm>
          <a:prstGeom prst="rect">
            <a:avLst/>
          </a:prstGeom>
        </p:spPr>
      </p:pic>
      <p:grpSp>
        <p:nvGrpSpPr>
          <p:cNvPr id="9" name="Group 8">
            <a:extLst>
              <a:ext uri="{FF2B5EF4-FFF2-40B4-BE49-F238E27FC236}">
                <a16:creationId xmlns:a16="http://schemas.microsoft.com/office/drawing/2014/main" id="{769F7FC9-16C8-4C28-B67F-FF785DCAA538}"/>
              </a:ext>
            </a:extLst>
          </p:cNvPr>
          <p:cNvGrpSpPr/>
          <p:nvPr/>
        </p:nvGrpSpPr>
        <p:grpSpPr>
          <a:xfrm>
            <a:off x="22484" y="2338466"/>
            <a:ext cx="3787516" cy="3002405"/>
            <a:chOff x="22484" y="2499611"/>
            <a:chExt cx="3787516" cy="2841260"/>
          </a:xfrm>
        </p:grpSpPr>
        <p:pic>
          <p:nvPicPr>
            <p:cNvPr id="7" name="Picture 6">
              <a:extLst>
                <a:ext uri="{FF2B5EF4-FFF2-40B4-BE49-F238E27FC236}">
                  <a16:creationId xmlns:a16="http://schemas.microsoft.com/office/drawing/2014/main" id="{F97DCA59-A0FE-474E-8623-E7C1F7E5EA5E}"/>
                </a:ext>
              </a:extLst>
            </p:cNvPr>
            <p:cNvPicPr>
              <a:picLocks noChangeAspect="1"/>
            </p:cNvPicPr>
            <p:nvPr/>
          </p:nvPicPr>
          <p:blipFill>
            <a:blip r:embed="rId5">
              <a:grayscl/>
            </a:blip>
            <a:stretch>
              <a:fillRect/>
            </a:stretch>
          </p:blipFill>
          <p:spPr>
            <a:xfrm>
              <a:off x="22484" y="2499611"/>
              <a:ext cx="3787516" cy="2841260"/>
            </a:xfrm>
            <a:prstGeom prst="rect">
              <a:avLst/>
            </a:prstGeom>
          </p:spPr>
        </p:pic>
        <p:pic>
          <p:nvPicPr>
            <p:cNvPr id="8" name="Picture 7">
              <a:extLst>
                <a:ext uri="{FF2B5EF4-FFF2-40B4-BE49-F238E27FC236}">
                  <a16:creationId xmlns:a16="http://schemas.microsoft.com/office/drawing/2014/main" id="{5D864C64-4CA6-4A61-8BD5-0B40A4FDEE34}"/>
                </a:ext>
              </a:extLst>
            </p:cNvPr>
            <p:cNvPicPr>
              <a:picLocks noChangeAspect="1"/>
            </p:cNvPicPr>
            <p:nvPr/>
          </p:nvPicPr>
          <p:blipFill>
            <a:blip r:embed="rId6">
              <a:grayscl/>
            </a:blip>
            <a:stretch>
              <a:fillRect/>
            </a:stretch>
          </p:blipFill>
          <p:spPr>
            <a:xfrm>
              <a:off x="2021172" y="3276600"/>
              <a:ext cx="1179228" cy="997470"/>
            </a:xfrm>
            <a:prstGeom prst="rect">
              <a:avLst/>
            </a:prstGeom>
          </p:spPr>
        </p:pic>
      </p:grpSp>
      <p:pic>
        <p:nvPicPr>
          <p:cNvPr id="1026" name="Picture 2" descr="Hasil gambar untuk repentance">
            <a:extLst>
              <a:ext uri="{FF2B5EF4-FFF2-40B4-BE49-F238E27FC236}">
                <a16:creationId xmlns:a16="http://schemas.microsoft.com/office/drawing/2014/main" id="{793799F4-8508-4403-B62E-F82727974326}"/>
              </a:ext>
            </a:extLst>
          </p:cNvPr>
          <p:cNvPicPr>
            <a:picLocks noChangeAspect="1" noChangeArrowheads="1"/>
          </p:cNvPicPr>
          <p:nvPr/>
        </p:nvPicPr>
        <p:blipFill>
          <a:blip r:embed="rId7" cstate="print">
            <a:grayscl/>
            <a:extLst>
              <a:ext uri="{28A0092B-C50C-407E-A947-70E740481C1C}">
                <a14:useLocalDpi xmlns:a14="http://schemas.microsoft.com/office/drawing/2010/main" val="0"/>
              </a:ext>
            </a:extLst>
          </a:blip>
          <a:srcRect/>
          <a:stretch>
            <a:fillRect/>
          </a:stretch>
        </p:blipFill>
        <p:spPr bwMode="auto">
          <a:xfrm>
            <a:off x="3810000" y="2499611"/>
            <a:ext cx="1981200" cy="28412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new life in christ">
            <a:extLst>
              <a:ext uri="{FF2B5EF4-FFF2-40B4-BE49-F238E27FC236}">
                <a16:creationId xmlns:a16="http://schemas.microsoft.com/office/drawing/2014/main" id="{FDF523D6-4ED2-4FC7-A8BA-0C1E40D802B0}"/>
              </a:ext>
            </a:extLst>
          </p:cNvPr>
          <p:cNvPicPr>
            <a:picLocks noChangeAspect="1" noChangeArrowheads="1"/>
          </p:cNvPicPr>
          <p:nvPr/>
        </p:nvPicPr>
        <p:blipFill>
          <a:blip r:embed="rId8">
            <a:grayscl/>
            <a:extLst>
              <a:ext uri="{28A0092B-C50C-407E-A947-70E740481C1C}">
                <a14:useLocalDpi xmlns:a14="http://schemas.microsoft.com/office/drawing/2010/main" val="0"/>
              </a:ext>
            </a:extLst>
          </a:blip>
          <a:srcRect/>
          <a:stretch>
            <a:fillRect/>
          </a:stretch>
        </p:blipFill>
        <p:spPr bwMode="auto">
          <a:xfrm>
            <a:off x="0" y="3200400"/>
            <a:ext cx="1179228" cy="10736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sil gambar untuk kesetiaan Kristus">
            <a:extLst>
              <a:ext uri="{FF2B5EF4-FFF2-40B4-BE49-F238E27FC236}">
                <a16:creationId xmlns:a16="http://schemas.microsoft.com/office/drawing/2014/main" id="{52C685AE-4313-46C8-B147-31D84F2935A4}"/>
              </a:ext>
            </a:extLst>
          </p:cNvPr>
          <p:cNvPicPr>
            <a:picLocks noChangeAspect="1" noChangeArrowheads="1"/>
          </p:cNvPicPr>
          <p:nvPr/>
        </p:nvPicPr>
        <p:blipFill>
          <a:blip r:embed="rId9">
            <a:grayscl/>
            <a:extLst>
              <a:ext uri="{28A0092B-C50C-407E-A947-70E740481C1C}">
                <a14:useLocalDpi xmlns:a14="http://schemas.microsoft.com/office/drawing/2010/main" val="0"/>
              </a:ext>
            </a:extLst>
          </a:blip>
          <a:srcRect/>
          <a:stretch>
            <a:fillRect/>
          </a:stretch>
        </p:blipFill>
        <p:spPr bwMode="auto">
          <a:xfrm>
            <a:off x="0" y="-11243"/>
            <a:ext cx="3810000" cy="234970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DDDED8F-8348-45B6-A72D-873EBACABF40}"/>
              </a:ext>
            </a:extLst>
          </p:cNvPr>
          <p:cNvSpPr txBox="1"/>
          <p:nvPr/>
        </p:nvSpPr>
        <p:spPr>
          <a:xfrm>
            <a:off x="152400" y="5671024"/>
            <a:ext cx="3331361"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rPr>
              <a:t>Drs. Roedy Silitonga, M.A.,</a:t>
            </a:r>
            <a:r>
              <a:rPr kumimoji="0" lang="en-US" sz="1800" b="0" i="0" u="none" strike="noStrike" kern="1200" cap="none" spc="0" normalizeH="0" baseline="0" noProof="0" dirty="0" err="1">
                <a:ln>
                  <a:noFill/>
                </a:ln>
                <a:solidFill>
                  <a:prstClr val="white"/>
                </a:solidFill>
                <a:effectLst/>
                <a:uLnTx/>
                <a:uFillTx/>
                <a:latin typeface="Bahnschrift" panose="020B0502040204020203" pitchFamily="34" charset="0"/>
                <a:ea typeface="+mn-ea"/>
                <a:cs typeface="+mn-cs"/>
              </a:rPr>
              <a:t>M.Th</a:t>
            </a:r>
            <a:r>
              <a:rPr kumimoji="0" lang="en-US" sz="1800" b="0"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rPr>
              <a:t>.</a:t>
            </a:r>
          </a:p>
        </p:txBody>
      </p:sp>
      <p:sp>
        <p:nvSpPr>
          <p:cNvPr id="2" name="Title 1"/>
          <p:cNvSpPr>
            <a:spLocks noGrp="1"/>
          </p:cNvSpPr>
          <p:nvPr>
            <p:ph type="ctrTitle"/>
          </p:nvPr>
        </p:nvSpPr>
        <p:spPr>
          <a:xfrm>
            <a:off x="11242" y="424507"/>
            <a:ext cx="9121516" cy="1489761"/>
          </a:xfrm>
        </p:spPr>
        <p:txBody>
          <a:bodyPr>
            <a:noAutofit/>
          </a:bodyPr>
          <a:lstStyle/>
          <a:p>
            <a:r>
              <a:rPr lang="en-US" sz="4000" b="1" dirty="0">
                <a:solidFill>
                  <a:srgbClr val="FF0000"/>
                </a:solidFill>
                <a:effectLst>
                  <a:outerShdw blurRad="38100" dist="38100" dir="2700000" algn="tl">
                    <a:srgbClr val="000000">
                      <a:alpha val="43137"/>
                    </a:srgbClr>
                  </a:outerShdw>
                </a:effectLst>
                <a:latin typeface="Arial Narrow" panose="020B0606020202030204" pitchFamily="34" charset="0"/>
              </a:rPr>
              <a:t>KARYA ROH KUDUS MENERAPKAN KESELAMATAN – BAG.3</a:t>
            </a:r>
            <a:endParaRPr lang="en-US" sz="3200" b="1" dirty="0">
              <a:solidFill>
                <a:srgbClr val="FF0000"/>
              </a:solidFill>
              <a:effectLst>
                <a:outerShdw blurRad="38100" dist="38100" dir="2700000" algn="tl">
                  <a:srgbClr val="000000">
                    <a:alpha val="43137"/>
                  </a:srgbClr>
                </a:outerShdw>
              </a:effectLst>
              <a:latin typeface="Arial Narrow" panose="020B0606020202030204" pitchFamily="34" charset="0"/>
            </a:endParaRPr>
          </a:p>
        </p:txBody>
      </p:sp>
    </p:spTree>
    <p:extLst>
      <p:ext uri="{BB962C8B-B14F-4D97-AF65-F5344CB8AC3E}">
        <p14:creationId xmlns:p14="http://schemas.microsoft.com/office/powerpoint/2010/main" val="1338139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600" dirty="0">
                <a:latin typeface="Arial Narrow" panose="020B0606020202030204" pitchFamily="34" charset="0"/>
              </a:rPr>
              <a:t>Karya Allah Tritunggal berdasarkan </a:t>
            </a:r>
            <a:r>
              <a:rPr lang="sv-SE" altLang="en-US" sz="1800" b="1" dirty="0">
                <a:latin typeface="Arial Narrow" panose="020B0606020202030204" pitchFamily="34" charset="0"/>
              </a:rPr>
              <a:t>ketetapan kekal </a:t>
            </a:r>
            <a:r>
              <a:rPr lang="sv-SE" altLang="en-US" sz="1600" dirty="0">
                <a:latin typeface="Arial Narrow" panose="020B0606020202030204" pitchFamily="34" charset="0"/>
              </a:rPr>
              <a:t>(redemption)</a:t>
            </a:r>
          </a:p>
          <a:p>
            <a:pPr marL="269875" indent="-269875" algn="just">
              <a:spcBef>
                <a:spcPts val="600"/>
              </a:spcBef>
              <a:buFont typeface="Wingdings" pitchFamily="2" charset="2"/>
              <a:buChar char="§"/>
            </a:pPr>
            <a:r>
              <a:rPr lang="sv-SE" altLang="en-US" sz="1600" dirty="0">
                <a:latin typeface="Arial Narrow" panose="020B0606020202030204" pitchFamily="34" charset="0"/>
              </a:rPr>
              <a:t>Paradoks antara </a:t>
            </a:r>
            <a:r>
              <a:rPr lang="sv-SE" altLang="en-US" sz="1800" b="1" dirty="0">
                <a:latin typeface="Arial Narrow" panose="020B0606020202030204" pitchFamily="34" charset="0"/>
              </a:rPr>
              <a:t>anugerah Allah </a:t>
            </a:r>
            <a:r>
              <a:rPr lang="sv-SE" altLang="en-US" sz="1600" dirty="0">
                <a:latin typeface="Arial Narrow" panose="020B0606020202030204" pitchFamily="34" charset="0"/>
              </a:rPr>
              <a:t>dan tanggung jawab orang pilihan</a:t>
            </a:r>
          </a:p>
          <a:p>
            <a:pPr marL="269875" indent="-269875" algn="just">
              <a:spcBef>
                <a:spcPts val="600"/>
              </a:spcBef>
              <a:buFont typeface="Wingdings" pitchFamily="2" charset="2"/>
              <a:buChar char="§"/>
            </a:pPr>
            <a:r>
              <a:rPr lang="sv-SE" altLang="en-US" sz="1800" b="1" dirty="0">
                <a:latin typeface="Arial Narrow" panose="020B0606020202030204" pitchFamily="34" charset="0"/>
              </a:rPr>
              <a:t>Already and not yet</a:t>
            </a:r>
            <a:r>
              <a:rPr lang="sv-SE" altLang="en-US" sz="1600" dirty="0">
                <a:latin typeface="Arial Narrow" panose="020B0606020202030204" pitchFamily="34" charset="0"/>
              </a:rPr>
              <a:t>, sudah diterima dan akan sepenuhnya dialami umat pilihan pada waktu kebangkitan tubuh</a:t>
            </a:r>
          </a:p>
          <a:p>
            <a:pPr marL="269875" indent="-269875" algn="just">
              <a:spcBef>
                <a:spcPts val="600"/>
              </a:spcBef>
              <a:buFont typeface="Wingdings" pitchFamily="2" charset="2"/>
              <a:buChar char="§"/>
            </a:pPr>
            <a:r>
              <a:rPr lang="sv-SE" altLang="en-US" sz="1800" b="1" dirty="0">
                <a:latin typeface="Arial Narrow" panose="020B0606020202030204" pitchFamily="34" charset="0"/>
              </a:rPr>
              <a:t>Kesaksian Alkitab</a:t>
            </a:r>
            <a:r>
              <a:rPr lang="sv-SE" altLang="en-US" sz="1600" dirty="0">
                <a:latin typeface="Arial Narrow" panose="020B0606020202030204" pitchFamily="34" charset="0"/>
              </a:rPr>
              <a:t>, sejarah penebusan umat Tuhan dari awal kejatuhan sampai akhir zaman</a:t>
            </a:r>
          </a:p>
          <a:p>
            <a:pPr marL="269875" indent="-269875" algn="just">
              <a:spcBef>
                <a:spcPts val="600"/>
              </a:spcBef>
              <a:buFont typeface="Wingdings" pitchFamily="2" charset="2"/>
              <a:buChar char="§"/>
            </a:pPr>
            <a:r>
              <a:rPr lang="sv-SE" altLang="en-US" sz="1600" dirty="0">
                <a:latin typeface="Arial Narrow" panose="020B0606020202030204" pitchFamily="34" charset="0"/>
              </a:rPr>
              <a:t>Ketekunan orang pilihan, </a:t>
            </a:r>
            <a:r>
              <a:rPr lang="sv-SE" altLang="en-US" sz="1800" b="1" dirty="0">
                <a:latin typeface="Arial Narrow" panose="020B0606020202030204" pitchFamily="34" charset="0"/>
              </a:rPr>
              <a:t>bukti penyertaan Allah Tritunggal </a:t>
            </a:r>
            <a:r>
              <a:rPr lang="sv-SE" altLang="en-US" sz="1600" dirty="0">
                <a:latin typeface="Arial Narrow" panose="020B0606020202030204" pitchFamily="34" charset="0"/>
              </a:rPr>
              <a:t>dan kesatuan dengan Kristus, hidup dalam pengudusan yang dikerjakan Roh Kudus</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JAMINAN KESELAMATAN</a:t>
            </a:r>
          </a:p>
        </p:txBody>
      </p:sp>
    </p:spTree>
    <p:extLst>
      <p:ext uri="{BB962C8B-B14F-4D97-AF65-F5344CB8AC3E}">
        <p14:creationId xmlns:p14="http://schemas.microsoft.com/office/powerpoint/2010/main" val="209472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600" dirty="0">
                <a:latin typeface="Arial Narrow" panose="020B0606020202030204" pitchFamily="34" charset="0"/>
              </a:rPr>
              <a:t>Walaupun regenerasi terjadi di awal kehidupan Kristen, efeknya terus berlanjut selama orang percaya menjalankan kehidupan yang telah diregenerasikan itu.</a:t>
            </a:r>
          </a:p>
          <a:p>
            <a:pPr marL="269875" indent="-269875" algn="just">
              <a:spcBef>
                <a:spcPts val="600"/>
              </a:spcBef>
              <a:buFont typeface="Wingdings" pitchFamily="2" charset="2"/>
              <a:buChar char="§"/>
            </a:pPr>
            <a:r>
              <a:rPr lang="sv-SE" altLang="en-US" sz="1600" dirty="0">
                <a:latin typeface="Arial Narrow" panose="020B0606020202030204" pitchFamily="34" charset="0"/>
              </a:rPr>
              <a:t>Aspek-aspek dari keselamatan ini bukan hanya bersifat simultan, tetapi juga bersifat interaktif.</a:t>
            </a:r>
          </a:p>
          <a:p>
            <a:pPr marL="269875" indent="-269875" algn="just">
              <a:spcBef>
                <a:spcPts val="600"/>
              </a:spcBef>
              <a:buFont typeface="Wingdings" pitchFamily="2" charset="2"/>
              <a:buChar char="§"/>
            </a:pPr>
            <a:r>
              <a:rPr lang="sv-SE" altLang="en-US" sz="1600" dirty="0">
                <a:latin typeface="Arial Narrow" panose="020B0606020202030204" pitchFamily="34" charset="0"/>
              </a:rPr>
              <a:t>Pemuliaan orang-orang (eskatologi) mengingatkan bahwa proses keselamatan belum lengkap selama kehidupan sekaran ini (</a:t>
            </a:r>
            <a:r>
              <a:rPr lang="sv-SE" altLang="en-US" sz="1600" i="1" dirty="0">
                <a:latin typeface="Arial Narrow" panose="020B0606020202030204" pitchFamily="34" charset="0"/>
              </a:rPr>
              <a:t>already and not yet</a:t>
            </a:r>
            <a:r>
              <a:rPr lang="sv-SE" altLang="en-US" sz="1600" dirty="0">
                <a:latin typeface="Arial Narrow" panose="020B0606020202030204" pitchFamily="34" charset="0"/>
              </a:rPr>
              <a:t>).</a:t>
            </a:r>
          </a:p>
          <a:p>
            <a:pPr marL="269875" indent="-269875" algn="just">
              <a:spcBef>
                <a:spcPts val="600"/>
              </a:spcBef>
              <a:buFont typeface="Wingdings" pitchFamily="2" charset="2"/>
              <a:buChar char="§"/>
            </a:pPr>
            <a:r>
              <a:rPr lang="sv-SE" altLang="en-US" sz="1600" dirty="0">
                <a:latin typeface="Arial Narrow" panose="020B0606020202030204" pitchFamily="34" charset="0"/>
              </a:rPr>
              <a:t>Diawali dari dibenarkan, dilanjutkan dengan pengudusan</a:t>
            </a:r>
          </a:p>
          <a:p>
            <a:pPr marL="269875" indent="-269875" algn="just">
              <a:spcBef>
                <a:spcPts val="600"/>
              </a:spcBef>
              <a:buFont typeface="Wingdings" pitchFamily="2" charset="2"/>
              <a:buChar char="§"/>
            </a:pPr>
            <a:r>
              <a:rPr lang="sv-SE" altLang="en-US" sz="1600" dirty="0">
                <a:latin typeface="Arial Narrow" panose="020B0606020202030204" pitchFamily="34" charset="0"/>
              </a:rPr>
              <a:t>Berada di dalam Kristus berarti telah dibaptis dengan Roh Kudus</a:t>
            </a:r>
          </a:p>
          <a:p>
            <a:pPr marL="269875" indent="-269875" algn="just">
              <a:spcBef>
                <a:spcPts val="600"/>
              </a:spcBef>
              <a:buFont typeface="Wingdings" pitchFamily="2" charset="2"/>
              <a:buChar char="§"/>
            </a:pPr>
            <a:r>
              <a:rPr lang="sv-SE" altLang="en-US" sz="1600" dirty="0">
                <a:latin typeface="Arial Narrow" panose="020B0606020202030204" pitchFamily="34" charset="0"/>
              </a:rPr>
              <a:t>Kesempurnaan menyeluruh belum dicapai di dalam kehidupan sekarang</a:t>
            </a:r>
          </a:p>
          <a:p>
            <a:pPr marL="269875" indent="-269875" algn="just">
              <a:spcBef>
                <a:spcPts val="600"/>
              </a:spcBef>
              <a:buFont typeface="Wingdings" pitchFamily="2" charset="2"/>
              <a:buChar char="§"/>
            </a:pPr>
            <a:r>
              <a:rPr lang="sv-SE" altLang="en-US" sz="1600" dirty="0">
                <a:latin typeface="Arial Narrow" panose="020B0606020202030204" pitchFamily="34" charset="0"/>
              </a:rPr>
              <a:t>Tidak ada konsep Alkitab tentang “orang Kristen duniawi”</a:t>
            </a:r>
          </a:p>
          <a:p>
            <a:pPr marL="269875" indent="-269875" algn="just">
              <a:spcBef>
                <a:spcPts val="600"/>
              </a:spcBef>
              <a:buFont typeface="Wingdings" pitchFamily="2" charset="2"/>
              <a:buChar char="§"/>
            </a:pPr>
            <a:r>
              <a:rPr lang="sv-SE" altLang="en-US" sz="1600" dirty="0">
                <a:latin typeface="Arial Narrow" panose="020B0606020202030204" pitchFamily="34" charset="0"/>
              </a:rPr>
              <a:t>Kesempurnaan rohani merupakan tanggung jawab orang Kristen di dunia ini</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IMPLIKASI URUTAN KESELAMATAN</a:t>
            </a:r>
          </a:p>
        </p:txBody>
      </p:sp>
    </p:spTree>
    <p:extLst>
      <p:ext uri="{BB962C8B-B14F-4D97-AF65-F5344CB8AC3E}">
        <p14:creationId xmlns:p14="http://schemas.microsoft.com/office/powerpoint/2010/main" val="85499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Arial Narrow" panose="020B0606020202030204" pitchFamily="34" charset="0"/>
              </a:rPr>
              <a:t>SUMBER BUKU</a:t>
            </a:r>
          </a:p>
        </p:txBody>
      </p:sp>
      <p:sp>
        <p:nvSpPr>
          <p:cNvPr id="3" name="Content Placeholder 2"/>
          <p:cNvSpPr>
            <a:spLocks noGrp="1"/>
          </p:cNvSpPr>
          <p:nvPr>
            <p:ph idx="1"/>
          </p:nvPr>
        </p:nvSpPr>
        <p:spPr/>
        <p:txBody>
          <a:bodyPr anchor="t">
            <a:normAutofit/>
          </a:bodyPr>
          <a:lstStyle/>
          <a:p>
            <a:pPr marL="0" lvl="0" indent="0" algn="just">
              <a:spcBef>
                <a:spcPts val="600"/>
              </a:spcBef>
              <a:buNone/>
            </a:pPr>
            <a:r>
              <a:rPr lang="en-US" sz="2000" b="1" dirty="0" err="1">
                <a:latin typeface="Arial Narrow" panose="020B0606020202030204" pitchFamily="34" charset="0"/>
              </a:rPr>
              <a:t>Buku</a:t>
            </a:r>
            <a:r>
              <a:rPr lang="en-US" sz="2000" b="1" dirty="0">
                <a:latin typeface="Arial Narrow" panose="020B0606020202030204" pitchFamily="34" charset="0"/>
              </a:rPr>
              <a:t> </a:t>
            </a:r>
            <a:r>
              <a:rPr lang="en-US" sz="2000" b="1" dirty="0" err="1">
                <a:latin typeface="Arial Narrow" panose="020B0606020202030204" pitchFamily="34" charset="0"/>
              </a:rPr>
              <a:t>Wajib</a:t>
            </a:r>
            <a:endParaRPr lang="en-US" sz="2000" b="1" dirty="0">
              <a:latin typeface="Arial Narrow" panose="020B0606020202030204" pitchFamily="34" charset="0"/>
            </a:endParaRPr>
          </a:p>
          <a:p>
            <a:pPr algn="just">
              <a:spcBef>
                <a:spcPts val="600"/>
              </a:spcBef>
              <a:buFont typeface="Wingdings" panose="05000000000000000000" pitchFamily="2" charset="2"/>
              <a:buChar char="§"/>
            </a:pPr>
            <a:r>
              <a:rPr lang="en-US" sz="1800" dirty="0">
                <a:latin typeface="Arial Narrow" panose="020B0606020202030204" pitchFamily="34" charset="0"/>
              </a:rPr>
              <a:t>Anthony A. </a:t>
            </a:r>
            <a:r>
              <a:rPr lang="en-US" sz="1800" dirty="0" err="1">
                <a:latin typeface="Arial Narrow" panose="020B0606020202030204" pitchFamily="34" charset="0"/>
              </a:rPr>
              <a:t>Hoekema</a:t>
            </a:r>
            <a:r>
              <a:rPr lang="en-US" sz="1800" dirty="0">
                <a:latin typeface="Arial Narrow" panose="020B0606020202030204" pitchFamily="34" charset="0"/>
              </a:rPr>
              <a:t>, </a:t>
            </a:r>
            <a:r>
              <a:rPr lang="en-US" sz="1800" i="1" dirty="0" err="1">
                <a:latin typeface="Arial Narrow" panose="020B0606020202030204" pitchFamily="34" charset="0"/>
              </a:rPr>
              <a:t>Diselamatkan</a:t>
            </a:r>
            <a:r>
              <a:rPr lang="en-US" sz="1800" i="1" dirty="0">
                <a:latin typeface="Arial Narrow" panose="020B0606020202030204" pitchFamily="34" charset="0"/>
              </a:rPr>
              <a:t> </a:t>
            </a:r>
            <a:r>
              <a:rPr lang="en-US" sz="1800" i="1" dirty="0" err="1">
                <a:latin typeface="Arial Narrow" panose="020B0606020202030204" pitchFamily="34" charset="0"/>
              </a:rPr>
              <a:t>oleh</a:t>
            </a:r>
            <a:r>
              <a:rPr lang="en-US" sz="1800" i="1" dirty="0">
                <a:latin typeface="Arial Narrow" panose="020B0606020202030204" pitchFamily="34" charset="0"/>
              </a:rPr>
              <a:t> </a:t>
            </a:r>
            <a:r>
              <a:rPr lang="en-US" sz="1800" i="1" dirty="0" err="1">
                <a:latin typeface="Arial Narrow" panose="020B0606020202030204" pitchFamily="34" charset="0"/>
              </a:rPr>
              <a:t>Anugerah</a:t>
            </a:r>
            <a:r>
              <a:rPr lang="en-US" sz="1800" i="1" dirty="0">
                <a:latin typeface="Arial Narrow" panose="020B0606020202030204" pitchFamily="34" charset="0"/>
              </a:rPr>
              <a:t> </a:t>
            </a:r>
            <a:r>
              <a:rPr lang="en-US" sz="1800" dirty="0">
                <a:latin typeface="Arial Narrow" panose="020B0606020202030204" pitchFamily="34" charset="0"/>
              </a:rPr>
              <a:t>(Surabaya: Momentum, 2006), Bab 7-13, hlm.121-342.</a:t>
            </a:r>
          </a:p>
          <a:p>
            <a:pPr algn="just">
              <a:spcBef>
                <a:spcPts val="600"/>
              </a:spcBef>
              <a:buFont typeface="Wingdings" panose="05000000000000000000" pitchFamily="2" charset="2"/>
              <a:buChar char="§"/>
            </a:pPr>
            <a:r>
              <a:rPr lang="en-US" sz="1800" dirty="0">
                <a:latin typeface="Arial Narrow" panose="020B0606020202030204" pitchFamily="34" charset="0"/>
              </a:rPr>
              <a:t>Louis </a:t>
            </a:r>
            <a:r>
              <a:rPr lang="en-US" sz="1800" dirty="0" err="1">
                <a:latin typeface="Arial Narrow" panose="020B0606020202030204" pitchFamily="34" charset="0"/>
              </a:rPr>
              <a:t>Berkhof</a:t>
            </a:r>
            <a:r>
              <a:rPr lang="en-US" sz="1800" dirty="0">
                <a:latin typeface="Arial Narrow" panose="020B0606020202030204" pitchFamily="34" charset="0"/>
              </a:rPr>
              <a:t>, </a:t>
            </a:r>
            <a:r>
              <a:rPr lang="en-US" sz="1800" i="1" dirty="0" err="1">
                <a:latin typeface="Arial Narrow" panose="020B0606020202030204" pitchFamily="34" charset="0"/>
              </a:rPr>
              <a:t>Teologi</a:t>
            </a:r>
            <a:r>
              <a:rPr lang="en-US" sz="1800" i="1" dirty="0">
                <a:latin typeface="Arial Narrow" panose="020B0606020202030204" pitchFamily="34" charset="0"/>
              </a:rPr>
              <a:t> </a:t>
            </a:r>
            <a:r>
              <a:rPr lang="en-US" sz="1800" i="1" dirty="0" err="1">
                <a:latin typeface="Arial Narrow" panose="020B0606020202030204" pitchFamily="34" charset="0"/>
              </a:rPr>
              <a:t>Sistematika</a:t>
            </a:r>
            <a:r>
              <a:rPr lang="en-US" sz="1800" i="1" dirty="0">
                <a:latin typeface="Arial Narrow" panose="020B0606020202030204" pitchFamily="34" charset="0"/>
              </a:rPr>
              <a:t>: </a:t>
            </a:r>
            <a:r>
              <a:rPr lang="en-US" sz="1800" i="1" dirty="0" err="1">
                <a:latin typeface="Arial Narrow" panose="020B0606020202030204" pitchFamily="34" charset="0"/>
              </a:rPr>
              <a:t>Doktrin</a:t>
            </a:r>
            <a:r>
              <a:rPr lang="en-US" sz="1800" i="1" dirty="0">
                <a:latin typeface="Arial Narrow" panose="020B0606020202030204" pitchFamily="34" charset="0"/>
              </a:rPr>
              <a:t> </a:t>
            </a:r>
            <a:r>
              <a:rPr lang="en-US" sz="1800" i="1" dirty="0" err="1">
                <a:latin typeface="Arial Narrow" panose="020B0606020202030204" pitchFamily="34" charset="0"/>
              </a:rPr>
              <a:t>Keselamatan</a:t>
            </a:r>
            <a:r>
              <a:rPr lang="en-US" sz="1800" i="1" dirty="0">
                <a:latin typeface="Arial Narrow" panose="020B0606020202030204" pitchFamily="34" charset="0"/>
              </a:rPr>
              <a:t> </a:t>
            </a:r>
            <a:r>
              <a:rPr lang="en-US" sz="1800" dirty="0">
                <a:latin typeface="Arial Narrow" panose="020B0606020202030204" pitchFamily="34" charset="0"/>
              </a:rPr>
              <a:t>(Surabaya: Momentum, 2012), </a:t>
            </a:r>
            <a:r>
              <a:rPr lang="nl-NL" sz="1800" dirty="0">
                <a:latin typeface="Arial Narrow" panose="020B0606020202030204" pitchFamily="34" charset="0"/>
              </a:rPr>
              <a:t>Vol.4: 2009, Bag.II, Bab 9, hlm.605-752 </a:t>
            </a:r>
          </a:p>
          <a:p>
            <a:pPr algn="just">
              <a:spcBef>
                <a:spcPts val="600"/>
              </a:spcBef>
              <a:buFont typeface="Wingdings" panose="05000000000000000000" pitchFamily="2" charset="2"/>
              <a:buChar char="§"/>
            </a:pPr>
            <a:r>
              <a:rPr lang="da-DK" sz="1800" dirty="0">
                <a:latin typeface="Arial Narrow" panose="020B0606020202030204" pitchFamily="34" charset="0"/>
              </a:rPr>
              <a:t>Edwin H. Palmer, Lima Pokok Calvinisme (Surabaya: Momentum, 2012), Bab 1 – 3.</a:t>
            </a:r>
          </a:p>
          <a:p>
            <a:pPr algn="just">
              <a:spcBef>
                <a:spcPts val="600"/>
              </a:spcBef>
              <a:buFont typeface="Wingdings" panose="05000000000000000000" pitchFamily="2" charset="2"/>
              <a:buChar char="§"/>
            </a:pPr>
            <a:r>
              <a:rPr lang="da-DK" sz="1800" dirty="0">
                <a:latin typeface="Arial Narrow" panose="020B0606020202030204" pitchFamily="34" charset="0"/>
              </a:rPr>
              <a:t>G.J. Baan, TULIP: Lima Pokok Calvinisme (Surabaya: Momentum, 2012).</a:t>
            </a:r>
          </a:p>
          <a:p>
            <a:pPr algn="just">
              <a:spcBef>
                <a:spcPts val="600"/>
              </a:spcBef>
              <a:buFont typeface="Wingdings" panose="05000000000000000000" pitchFamily="2" charset="2"/>
              <a:buChar char="§"/>
            </a:pPr>
            <a:r>
              <a:rPr lang="da-DK" sz="1800" dirty="0">
                <a:latin typeface="Arial Narrow" panose="020B0606020202030204" pitchFamily="34" charset="0"/>
              </a:rPr>
              <a:t>Herman Bavinck, </a:t>
            </a:r>
            <a:r>
              <a:rPr lang="da-DK" sz="1800" i="1" dirty="0">
                <a:latin typeface="Arial Narrow" panose="020B0606020202030204" pitchFamily="34" charset="0"/>
              </a:rPr>
              <a:t>Dogmatika Reformed – Jilid 3: Dosa dan Keselamatan di dalam Kristus</a:t>
            </a:r>
            <a:r>
              <a:rPr lang="da-DK" sz="1800" dirty="0">
                <a:latin typeface="Arial Narrow" panose="020B0606020202030204" pitchFamily="34" charset="0"/>
              </a:rPr>
              <a:t>, terjemahan Ichwei G. Indra dan Irwan Tjulianto (Surabaya: Momentum, 2016), Bab 5-11, hlm.93-304.</a:t>
            </a:r>
          </a:p>
        </p:txBody>
      </p:sp>
    </p:spTree>
    <p:extLst>
      <p:ext uri="{BB962C8B-B14F-4D97-AF65-F5344CB8AC3E}">
        <p14:creationId xmlns:p14="http://schemas.microsoft.com/office/powerpoint/2010/main" val="3237383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err="1">
                <a:solidFill>
                  <a:schemeClr val="tx1"/>
                </a:solidFill>
                <a:latin typeface="Corbel" panose="020B0503020204020204" pitchFamily="34" charset="0"/>
              </a:rPr>
              <a:t>Urutan</a:t>
            </a:r>
            <a:r>
              <a:rPr lang="en-US" sz="2400" b="1" dirty="0">
                <a:solidFill>
                  <a:schemeClr val="tx1"/>
                </a:solidFill>
                <a:latin typeface="Corbel" panose="020B0503020204020204" pitchFamily="34" charset="0"/>
              </a:rPr>
              <a:t> - Via </a:t>
            </a:r>
            <a:r>
              <a:rPr lang="en-US" sz="2400" b="1" dirty="0" err="1">
                <a:solidFill>
                  <a:schemeClr val="tx1"/>
                </a:solidFill>
                <a:latin typeface="Corbel" panose="020B0503020204020204" pitchFamily="34" charset="0"/>
              </a:rPr>
              <a:t>Keselamatan</a:t>
            </a:r>
            <a:endParaRPr lang="en-US" sz="2400" b="1" dirty="0">
              <a:solidFill>
                <a:schemeClr val="tx1"/>
              </a:solidFill>
              <a:latin typeface="Corbel" panose="020B0503020204020204" pitchFamily="34" charset="0"/>
            </a:endParaRPr>
          </a:p>
        </p:txBody>
      </p:sp>
      <p:sp>
        <p:nvSpPr>
          <p:cNvPr id="3" name="Content Placeholder 2"/>
          <p:cNvSpPr>
            <a:spLocks noGrp="1"/>
          </p:cNvSpPr>
          <p:nvPr>
            <p:ph idx="1"/>
          </p:nvPr>
        </p:nvSpPr>
        <p:spPr>
          <a:xfrm>
            <a:off x="228600" y="1600200"/>
            <a:ext cx="8686800" cy="4800600"/>
          </a:xfrm>
        </p:spPr>
        <p:txBody>
          <a:bodyPr>
            <a:normAutofit/>
          </a:bodyPr>
          <a:lstStyle/>
          <a:p>
            <a:pPr marL="0" indent="0" algn="just">
              <a:spcBef>
                <a:spcPts val="0"/>
              </a:spcBef>
              <a:buNone/>
            </a:pPr>
            <a:endParaRPr lang="en-US" sz="1600" dirty="0">
              <a:latin typeface="Corbel" panose="020B0503020204020204" pitchFamily="34" charset="0"/>
            </a:endParaRPr>
          </a:p>
          <a:p>
            <a:pPr marL="0" indent="0" algn="just">
              <a:spcBef>
                <a:spcPts val="0"/>
              </a:spcBef>
              <a:buNone/>
            </a:pPr>
            <a:endParaRPr lang="en-US" sz="1600" dirty="0">
              <a:latin typeface="Corbel" panose="020B0503020204020204" pitchFamily="34" charset="0"/>
            </a:endParaRPr>
          </a:p>
          <a:p>
            <a:pPr marL="0" indent="0" algn="just">
              <a:spcBef>
                <a:spcPts val="0"/>
              </a:spcBef>
              <a:buNone/>
            </a:pPr>
            <a:r>
              <a:rPr lang="en-US" sz="1600" dirty="0" err="1">
                <a:latin typeface="Corbel" panose="020B0503020204020204" pitchFamily="34" charset="0"/>
              </a:rPr>
              <a:t>Ketetapan</a:t>
            </a:r>
            <a:r>
              <a:rPr lang="en-US" sz="1600" dirty="0">
                <a:latin typeface="Corbel" panose="020B0503020204020204" pitchFamily="34" charset="0"/>
              </a:rPr>
              <a:t> Allah</a:t>
            </a:r>
          </a:p>
          <a:p>
            <a:pPr marL="0" indent="0" algn="just">
              <a:spcBef>
                <a:spcPts val="0"/>
              </a:spcBef>
              <a:buNone/>
            </a:pPr>
            <a:r>
              <a:rPr lang="en-US" sz="1600" dirty="0" err="1">
                <a:latin typeface="Corbel" panose="020B0503020204020204" pitchFamily="34" charset="0"/>
              </a:rPr>
              <a:t>Pilihan</a:t>
            </a:r>
            <a:r>
              <a:rPr lang="en-US" sz="1600" dirty="0">
                <a:latin typeface="Corbel" panose="020B0503020204020204" pitchFamily="34" charset="0"/>
              </a:rPr>
              <a:t> Allah                                           </a:t>
            </a:r>
            <a:r>
              <a:rPr lang="en-US" sz="1600" dirty="0" err="1">
                <a:latin typeface="Corbel" panose="020B0503020204020204" pitchFamily="34" charset="0"/>
              </a:rPr>
              <a:t>monergis</a:t>
            </a:r>
            <a:endParaRPr lang="en-US" sz="1600" dirty="0">
              <a:latin typeface="Corbel" panose="020B0503020204020204" pitchFamily="34" charset="0"/>
            </a:endParaRPr>
          </a:p>
          <a:p>
            <a:pPr marL="0" indent="0" algn="just">
              <a:spcBef>
                <a:spcPts val="0"/>
              </a:spcBef>
              <a:buNone/>
            </a:pPr>
            <a:r>
              <a:rPr lang="en-US" sz="1600" dirty="0">
                <a:latin typeface="Corbel" panose="020B0503020204020204" pitchFamily="34" charset="0"/>
              </a:rPr>
              <a:t>                                                                                                                      </a:t>
            </a:r>
            <a:r>
              <a:rPr lang="en-US" sz="1600" dirty="0" err="1">
                <a:latin typeface="Corbel" panose="020B0503020204020204" pitchFamily="34" charset="0"/>
              </a:rPr>
              <a:t>sinergis</a:t>
            </a:r>
            <a:endParaRPr lang="en-US" sz="1600" dirty="0">
              <a:latin typeface="Corbel" panose="020B0503020204020204" pitchFamily="34" charset="0"/>
            </a:endParaRPr>
          </a:p>
          <a:p>
            <a:pPr marL="0" indent="0" algn="just">
              <a:spcBef>
                <a:spcPts val="0"/>
              </a:spcBef>
              <a:buNone/>
            </a:pPr>
            <a:endParaRPr lang="en-US" sz="1600" dirty="0">
              <a:latin typeface="Corbel" panose="020B0503020204020204" pitchFamily="34" charset="0"/>
            </a:endParaRPr>
          </a:p>
          <a:p>
            <a:pPr marL="0" indent="0" algn="just">
              <a:spcBef>
                <a:spcPts val="0"/>
              </a:spcBef>
              <a:buNone/>
            </a:pPr>
            <a:r>
              <a:rPr lang="en-US" sz="1600" dirty="0" err="1">
                <a:latin typeface="Corbel" panose="020B0503020204020204" pitchFamily="34" charset="0"/>
              </a:rPr>
              <a:t>Panggilan</a:t>
            </a:r>
            <a:r>
              <a:rPr lang="en-US" sz="1600" dirty="0">
                <a:latin typeface="Corbel" panose="020B0503020204020204" pitchFamily="34" charset="0"/>
              </a:rPr>
              <a:t> </a:t>
            </a:r>
            <a:r>
              <a:rPr lang="en-US" sz="1600" dirty="0" err="1">
                <a:latin typeface="Corbel" panose="020B0503020204020204" pitchFamily="34" charset="0"/>
              </a:rPr>
              <a:t>Injil</a:t>
            </a:r>
            <a:r>
              <a:rPr lang="en-US" sz="1600" dirty="0">
                <a:latin typeface="Corbel" panose="020B0503020204020204" pitchFamily="34" charset="0"/>
              </a:rPr>
              <a:t>   </a:t>
            </a:r>
            <a:r>
              <a:rPr lang="en-US" sz="1600" dirty="0">
                <a:latin typeface="Corbel" panose="020B0503020204020204" pitchFamily="34" charset="0"/>
                <a:sym typeface="Wingdings" panose="05000000000000000000" pitchFamily="2" charset="2"/>
              </a:rPr>
              <a:t>   </a:t>
            </a:r>
            <a:r>
              <a:rPr lang="en-US" sz="1600" dirty="0" err="1">
                <a:latin typeface="Corbel" panose="020B0503020204020204" pitchFamily="34" charset="0"/>
                <a:sym typeface="Wingdings" panose="05000000000000000000" pitchFamily="2" charset="2"/>
              </a:rPr>
              <a:t>Regenerasi</a:t>
            </a:r>
            <a:r>
              <a:rPr lang="en-US" sz="1600" dirty="0">
                <a:latin typeface="Corbel" panose="020B0503020204020204" pitchFamily="34" charset="0"/>
                <a:sym typeface="Wingdings" panose="05000000000000000000" pitchFamily="2" charset="2"/>
              </a:rPr>
              <a:t>      </a:t>
            </a:r>
            <a:r>
              <a:rPr lang="en-US" sz="1600" dirty="0" err="1">
                <a:latin typeface="Corbel" panose="020B0503020204020204" pitchFamily="34" charset="0"/>
                <a:sym typeface="Wingdings" panose="05000000000000000000" pitchFamily="2" charset="2"/>
              </a:rPr>
              <a:t>Konversi</a:t>
            </a:r>
            <a:r>
              <a:rPr lang="en-US" sz="1600" dirty="0">
                <a:latin typeface="Corbel" panose="020B0503020204020204" pitchFamily="34" charset="0"/>
                <a:sym typeface="Wingdings" panose="05000000000000000000" pitchFamily="2" charset="2"/>
              </a:rPr>
              <a:t>      </a:t>
            </a:r>
            <a:r>
              <a:rPr lang="en-US" sz="1600" dirty="0" err="1">
                <a:latin typeface="Corbel" panose="020B0503020204020204" pitchFamily="34" charset="0"/>
                <a:sym typeface="Wingdings" panose="05000000000000000000" pitchFamily="2" charset="2"/>
              </a:rPr>
              <a:t>Pembenaran</a:t>
            </a:r>
            <a:r>
              <a:rPr lang="en-US" sz="1600" dirty="0">
                <a:latin typeface="Corbel" panose="020B0503020204020204" pitchFamily="34" charset="0"/>
                <a:sym typeface="Wingdings" panose="05000000000000000000" pitchFamily="2" charset="2"/>
              </a:rPr>
              <a:t>      </a:t>
            </a:r>
            <a:r>
              <a:rPr lang="en-US" sz="1600" dirty="0" err="1">
                <a:latin typeface="Corbel" panose="020B0503020204020204" pitchFamily="34" charset="0"/>
                <a:sym typeface="Wingdings" panose="05000000000000000000" pitchFamily="2" charset="2"/>
              </a:rPr>
              <a:t>Pengudusan</a:t>
            </a:r>
            <a:r>
              <a:rPr lang="en-US" sz="1600" dirty="0">
                <a:latin typeface="Corbel" panose="020B0503020204020204" pitchFamily="34" charset="0"/>
                <a:sym typeface="Wingdings" panose="05000000000000000000" pitchFamily="2" charset="2"/>
              </a:rPr>
              <a:t>      </a:t>
            </a:r>
            <a:r>
              <a:rPr lang="en-US" sz="1600" dirty="0" err="1">
                <a:latin typeface="Corbel" panose="020B0503020204020204" pitchFamily="34" charset="0"/>
                <a:sym typeface="Wingdings" panose="05000000000000000000" pitchFamily="2" charset="2"/>
              </a:rPr>
              <a:t>Pemuliaan</a:t>
            </a:r>
            <a:endParaRPr lang="en-US" sz="1600" dirty="0">
              <a:latin typeface="Corbel" panose="020B0503020204020204" pitchFamily="34" charset="0"/>
              <a:sym typeface="Wingdings" panose="05000000000000000000" pitchFamily="2" charset="2"/>
            </a:endParaRPr>
          </a:p>
          <a:p>
            <a:pPr marL="0" indent="0" algn="just">
              <a:spcBef>
                <a:spcPts val="0"/>
              </a:spcBef>
              <a:buNone/>
            </a:pPr>
            <a:r>
              <a:rPr lang="en-US" sz="1400" dirty="0">
                <a:latin typeface="Corbel" panose="020B0503020204020204" pitchFamily="34" charset="0"/>
                <a:sym typeface="Wingdings" panose="05000000000000000000" pitchFamily="2" charset="2"/>
              </a:rPr>
              <a:t># universal                       # </a:t>
            </a:r>
            <a:r>
              <a:rPr lang="en-US" sz="1400" dirty="0" err="1">
                <a:latin typeface="Corbel" panose="020B0503020204020204" pitchFamily="34" charset="0"/>
                <a:sym typeface="Wingdings" panose="05000000000000000000" pitchFamily="2" charset="2"/>
              </a:rPr>
              <a:t>satu</a:t>
            </a:r>
            <a:r>
              <a:rPr lang="en-US" sz="1400" dirty="0">
                <a:latin typeface="Corbel" panose="020B0503020204020204" pitchFamily="34" charset="0"/>
                <a:sym typeface="Wingdings" panose="05000000000000000000" pitchFamily="2" charset="2"/>
              </a:rPr>
              <a:t> kali                   # </a:t>
            </a:r>
            <a:r>
              <a:rPr lang="en-US" sz="1400" dirty="0" err="1">
                <a:latin typeface="Corbel" panose="020B0503020204020204" pitchFamily="34" charset="0"/>
                <a:sym typeface="Wingdings" panose="05000000000000000000" pitchFamily="2" charset="2"/>
              </a:rPr>
              <a:t>iman</a:t>
            </a:r>
            <a:r>
              <a:rPr lang="en-US" sz="1400" dirty="0">
                <a:latin typeface="Corbel" panose="020B0503020204020204" pitchFamily="34" charset="0"/>
                <a:sym typeface="Wingdings" panose="05000000000000000000" pitchFamily="2" charset="2"/>
              </a:rPr>
              <a:t>                   # </a:t>
            </a:r>
            <a:r>
              <a:rPr lang="en-US" sz="1400" dirty="0" err="1">
                <a:latin typeface="Corbel" panose="020B0503020204020204" pitchFamily="34" charset="0"/>
                <a:sym typeface="Wingdings" panose="05000000000000000000" pitchFamily="2" charset="2"/>
              </a:rPr>
              <a:t>adopsi</a:t>
            </a:r>
            <a:r>
              <a:rPr lang="en-US" sz="1400" dirty="0">
                <a:latin typeface="Corbel" panose="020B0503020204020204" pitchFamily="34" charset="0"/>
                <a:sym typeface="Wingdings" panose="05000000000000000000" pitchFamily="2" charset="2"/>
              </a:rPr>
              <a:t>                           # </a:t>
            </a:r>
            <a:r>
              <a:rPr lang="en-US" sz="1400" dirty="0" err="1">
                <a:latin typeface="Corbel" panose="020B0503020204020204" pitchFamily="34" charset="0"/>
                <a:sym typeface="Wingdings" panose="05000000000000000000" pitchFamily="2" charset="2"/>
              </a:rPr>
              <a:t>ketekunan</a:t>
            </a:r>
            <a:r>
              <a:rPr lang="en-US" sz="1400" dirty="0">
                <a:latin typeface="Corbel" panose="020B0503020204020204" pitchFamily="34" charset="0"/>
                <a:sym typeface="Wingdings" panose="05000000000000000000" pitchFamily="2" charset="2"/>
              </a:rPr>
              <a:t>                (</a:t>
            </a:r>
            <a:r>
              <a:rPr lang="en-US" sz="1400" dirty="0" err="1">
                <a:latin typeface="Corbel" panose="020B0503020204020204" pitchFamily="34" charset="0"/>
                <a:sym typeface="Wingdings" panose="05000000000000000000" pitchFamily="2" charset="2"/>
              </a:rPr>
              <a:t>eskatologis</a:t>
            </a:r>
            <a:r>
              <a:rPr lang="en-US" sz="1400" dirty="0">
                <a:latin typeface="Corbel" panose="020B0503020204020204" pitchFamily="34" charset="0"/>
                <a:sym typeface="Wingdings" panose="05000000000000000000" pitchFamily="2" charset="2"/>
              </a:rPr>
              <a:t>)</a:t>
            </a:r>
          </a:p>
          <a:p>
            <a:pPr marL="0" indent="0" algn="just">
              <a:spcBef>
                <a:spcPts val="0"/>
              </a:spcBef>
              <a:buNone/>
            </a:pPr>
            <a:r>
              <a:rPr lang="en-US" sz="1400" dirty="0">
                <a:latin typeface="Corbel" panose="020B0503020204020204" pitchFamily="34" charset="0"/>
              </a:rPr>
              <a:t># personal                                                                # </a:t>
            </a:r>
            <a:r>
              <a:rPr lang="en-US" sz="1400" dirty="0" err="1">
                <a:latin typeface="Corbel" panose="020B0503020204020204" pitchFamily="34" charset="0"/>
              </a:rPr>
              <a:t>pertobatan</a:t>
            </a: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r>
              <a:rPr lang="en-US" sz="1400" dirty="0" err="1">
                <a:latin typeface="Corbel" panose="020B0503020204020204" pitchFamily="34" charset="0"/>
              </a:rPr>
              <a:t>Bukan</a:t>
            </a:r>
            <a:r>
              <a:rPr lang="en-US" sz="1400" dirty="0">
                <a:latin typeface="Corbel" panose="020B0503020204020204" pitchFamily="34" charset="0"/>
              </a:rPr>
              <a:t> Orang </a:t>
            </a:r>
            <a:r>
              <a:rPr lang="en-US" sz="1400" dirty="0" err="1">
                <a:latin typeface="Corbel" panose="020B0503020204020204" pitchFamily="34" charset="0"/>
              </a:rPr>
              <a:t>Pilihan</a:t>
            </a: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endParaRPr lang="en-US" sz="1400" dirty="0">
              <a:latin typeface="Corbel" panose="020B0503020204020204" pitchFamily="34" charset="0"/>
            </a:endParaRPr>
          </a:p>
          <a:p>
            <a:pPr marL="0" indent="0" algn="just">
              <a:spcBef>
                <a:spcPts val="0"/>
              </a:spcBef>
              <a:buNone/>
            </a:pPr>
            <a:r>
              <a:rPr lang="en-US" sz="1400" dirty="0" err="1">
                <a:latin typeface="Corbel" panose="020B0503020204020204" pitchFamily="34" charset="0"/>
              </a:rPr>
              <a:t>Menolak</a:t>
            </a:r>
            <a:r>
              <a:rPr lang="en-US" sz="1400" dirty="0">
                <a:latin typeface="Corbel" panose="020B0503020204020204" pitchFamily="34" charset="0"/>
              </a:rPr>
              <a:t> </a:t>
            </a:r>
            <a:r>
              <a:rPr lang="en-US" sz="1400" dirty="0" err="1">
                <a:latin typeface="Corbel" panose="020B0503020204020204" pitchFamily="34" charset="0"/>
              </a:rPr>
              <a:t>keselamatan</a:t>
            </a:r>
            <a:r>
              <a:rPr lang="en-US" sz="1400" dirty="0">
                <a:latin typeface="Corbel" panose="020B0503020204020204" pitchFamily="34" charset="0"/>
              </a:rPr>
              <a:t> di </a:t>
            </a:r>
            <a:r>
              <a:rPr lang="en-US" sz="1400" dirty="0" err="1">
                <a:latin typeface="Corbel" panose="020B0503020204020204" pitchFamily="34" charset="0"/>
              </a:rPr>
              <a:t>dalam</a:t>
            </a:r>
            <a:r>
              <a:rPr lang="en-US" sz="1400" dirty="0">
                <a:latin typeface="Corbel" panose="020B0503020204020204" pitchFamily="34" charset="0"/>
              </a:rPr>
              <a:t> </a:t>
            </a:r>
            <a:r>
              <a:rPr lang="en-US" sz="1400" dirty="0" err="1">
                <a:latin typeface="Corbel" panose="020B0503020204020204" pitchFamily="34" charset="0"/>
              </a:rPr>
              <a:t>Kristus</a:t>
            </a:r>
            <a:r>
              <a:rPr lang="en-US" sz="1400" dirty="0">
                <a:latin typeface="Corbel" panose="020B0503020204020204" pitchFamily="34" charset="0"/>
              </a:rPr>
              <a:t>                                                                                                                        </a:t>
            </a:r>
            <a:r>
              <a:rPr lang="en-US" sz="1400" dirty="0" err="1">
                <a:latin typeface="Corbel" panose="020B0503020204020204" pitchFamily="34" charset="0"/>
              </a:rPr>
              <a:t>Penghukuman</a:t>
            </a:r>
            <a:r>
              <a:rPr lang="en-US" sz="1400" dirty="0">
                <a:latin typeface="Corbel" panose="020B0503020204020204" pitchFamily="34" charset="0"/>
              </a:rPr>
              <a:t> </a:t>
            </a:r>
            <a:r>
              <a:rPr lang="en-US" sz="1400" dirty="0" err="1">
                <a:latin typeface="Corbel" panose="020B0503020204020204" pitchFamily="34" charset="0"/>
              </a:rPr>
              <a:t>kekal</a:t>
            </a:r>
            <a:endParaRPr lang="en-US" sz="1400" dirty="0">
              <a:latin typeface="Corbel" panose="020B0503020204020204" pitchFamily="34" charset="0"/>
            </a:endParaRPr>
          </a:p>
          <a:p>
            <a:pPr marL="0" indent="0" algn="just">
              <a:spcBef>
                <a:spcPts val="0"/>
              </a:spcBef>
              <a:buNone/>
            </a:pPr>
            <a:r>
              <a:rPr lang="en-US" sz="1400" dirty="0" err="1">
                <a:latin typeface="Corbel" panose="020B0503020204020204" pitchFamily="34" charset="0"/>
              </a:rPr>
              <a:t>Berdasarkan</a:t>
            </a:r>
            <a:r>
              <a:rPr lang="en-US" sz="1400" dirty="0">
                <a:latin typeface="Corbel" panose="020B0503020204020204" pitchFamily="34" charset="0"/>
              </a:rPr>
              <a:t> </a:t>
            </a:r>
            <a:r>
              <a:rPr lang="en-US" sz="1400" i="1" dirty="0">
                <a:latin typeface="Corbel" panose="020B0503020204020204" pitchFamily="34" charset="0"/>
              </a:rPr>
              <a:t>free will</a:t>
            </a:r>
            <a:endParaRPr lang="en-US" sz="1400" dirty="0">
              <a:latin typeface="Corbel" panose="020B0503020204020204" pitchFamily="34" charset="0"/>
            </a:endParaRPr>
          </a:p>
        </p:txBody>
      </p:sp>
      <p:sp>
        <p:nvSpPr>
          <p:cNvPr id="4" name="Down Arrow 3"/>
          <p:cNvSpPr/>
          <p:nvPr/>
        </p:nvSpPr>
        <p:spPr>
          <a:xfrm>
            <a:off x="762000" y="2591050"/>
            <a:ext cx="182880" cy="36576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cxnSp>
        <p:nvCxnSpPr>
          <p:cNvPr id="8" name="Straight Connector 7"/>
          <p:cNvCxnSpPr>
            <a:cxnSpLocks/>
          </p:cNvCxnSpPr>
          <p:nvPr/>
        </p:nvCxnSpPr>
        <p:spPr>
          <a:xfrm>
            <a:off x="228600" y="3641108"/>
            <a:ext cx="868680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Down Arrow 8"/>
          <p:cNvSpPr/>
          <p:nvPr/>
        </p:nvSpPr>
        <p:spPr>
          <a:xfrm>
            <a:off x="762000" y="4224550"/>
            <a:ext cx="182880" cy="40233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sp>
        <p:nvSpPr>
          <p:cNvPr id="10" name="Right Arrow 9"/>
          <p:cNvSpPr/>
          <p:nvPr/>
        </p:nvSpPr>
        <p:spPr>
          <a:xfrm>
            <a:off x="3352800" y="4756472"/>
            <a:ext cx="3733800" cy="18288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a:ea typeface="+mn-ea"/>
              <a:cs typeface="+mn-cs"/>
            </a:endParaRPr>
          </a:p>
        </p:txBody>
      </p:sp>
      <p:grpSp>
        <p:nvGrpSpPr>
          <p:cNvPr id="23" name="Group 22"/>
          <p:cNvGrpSpPr/>
          <p:nvPr/>
        </p:nvGrpSpPr>
        <p:grpSpPr>
          <a:xfrm>
            <a:off x="2362200" y="2271010"/>
            <a:ext cx="2743200" cy="365760"/>
            <a:chOff x="2362200" y="2721592"/>
            <a:chExt cx="2743200" cy="365760"/>
          </a:xfrm>
        </p:grpSpPr>
        <p:cxnSp>
          <p:nvCxnSpPr>
            <p:cNvPr id="19" name="Straight Connector 18"/>
            <p:cNvCxnSpPr/>
            <p:nvPr/>
          </p:nvCxnSpPr>
          <p:spPr>
            <a:xfrm>
              <a:off x="2362200" y="2721592"/>
              <a:ext cx="27432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362200" y="2721592"/>
              <a:ext cx="0" cy="36576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5105400" y="2721592"/>
              <a:ext cx="0" cy="36576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3733800" y="2505478"/>
            <a:ext cx="2743200" cy="274320"/>
            <a:chOff x="2362200" y="2721592"/>
            <a:chExt cx="2743200" cy="365760"/>
          </a:xfrm>
        </p:grpSpPr>
        <p:cxnSp>
          <p:nvCxnSpPr>
            <p:cNvPr id="25" name="Straight Connector 24"/>
            <p:cNvCxnSpPr/>
            <p:nvPr/>
          </p:nvCxnSpPr>
          <p:spPr>
            <a:xfrm>
              <a:off x="2362200" y="2721592"/>
              <a:ext cx="2743200" cy="0"/>
            </a:xfrm>
            <a:prstGeom prst="line">
              <a:avLst/>
            </a:prstGeom>
            <a:ln w="28575">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362200" y="2721592"/>
              <a:ext cx="0" cy="365760"/>
            </a:xfrm>
            <a:prstGeom prst="straightConnector1">
              <a:avLst/>
            </a:prstGeom>
            <a:ln w="28575">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105400" y="2721592"/>
              <a:ext cx="0" cy="365760"/>
            </a:xfrm>
            <a:prstGeom prst="straightConnector1">
              <a:avLst/>
            </a:prstGeom>
            <a:ln w="28575">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0" y="6491748"/>
            <a:ext cx="4191000"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Drs. Roedy Silitonga, MAE, MTh</a:t>
            </a:r>
          </a:p>
        </p:txBody>
      </p:sp>
      <p:cxnSp>
        <p:nvCxnSpPr>
          <p:cNvPr id="6" name="Straight Connector 5"/>
          <p:cNvCxnSpPr/>
          <p:nvPr/>
        </p:nvCxnSpPr>
        <p:spPr>
          <a:xfrm>
            <a:off x="7543800" y="1730176"/>
            <a:ext cx="0" cy="290234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06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Karya yang penuh anugerah dari Roh Kudus</a:t>
            </a:r>
            <a:r>
              <a:rPr lang="sv-SE" altLang="en-US" sz="1600" dirty="0">
                <a:latin typeface="Arial Narrow" panose="020B0606020202030204" pitchFamily="34" charset="0"/>
              </a:rPr>
              <a:t>, yang melibatkan tanggung jawab kita untuk berpartisipasi; yang dengannya Roh Kudus melepaskan kita dari pencemaran dosa, memperbarui keseluruhan natur kita menurut gambar Allah, memampukan kita untuk menjalani kehidupan yang diperkenan oleh Allah.</a:t>
            </a:r>
          </a:p>
          <a:p>
            <a:pPr marL="269875" indent="-269875" algn="just">
              <a:spcBef>
                <a:spcPts val="600"/>
              </a:spcBef>
              <a:buFont typeface="Wingdings" pitchFamily="2" charset="2"/>
              <a:buChar char="§"/>
            </a:pPr>
            <a:r>
              <a:rPr lang="sv-SE" altLang="en-US" sz="1800" b="1" dirty="0">
                <a:latin typeface="Arial Narrow" panose="020B0606020202030204" pitchFamily="34" charset="0"/>
              </a:rPr>
              <a:t>Melepaskan dari pencemaran dosa</a:t>
            </a:r>
            <a:r>
              <a:rPr lang="sv-SE" altLang="en-US" sz="1600" dirty="0">
                <a:latin typeface="Arial Narrow" panose="020B0606020202030204" pitchFamily="34" charset="0"/>
              </a:rPr>
              <a:t>. Kesalahan adalah kondisi (legal) yang layak mendapat hukuman, dan diselesaikan dalam pembenaran, yang merupakan tindakan deklaratif Allah. Pencemaran adalah kerusakan natur kita yang pada gilirannya menghasilkan dosa yang lebih lanjut. Akibat kejatuhan perrtama, semua terlahir dalam kondisi rusak total, sehingga pengudusan sebagai proses penghilangan.</a:t>
            </a:r>
          </a:p>
          <a:p>
            <a:pPr marL="269875" indent="-269875" algn="just">
              <a:spcBef>
                <a:spcPts val="600"/>
              </a:spcBef>
              <a:buFont typeface="Wingdings" pitchFamily="2" charset="2"/>
              <a:buChar char="§"/>
            </a:pPr>
            <a:r>
              <a:rPr lang="sv-SE" altLang="en-US" sz="1800" b="1" dirty="0">
                <a:latin typeface="Arial Narrow" panose="020B0606020202030204" pitchFamily="34" charset="0"/>
              </a:rPr>
              <a:t>Pembaruan Gambar Allah</a:t>
            </a:r>
            <a:r>
              <a:rPr lang="sv-SE" altLang="en-US" sz="1600" dirty="0">
                <a:latin typeface="Arial Narrow" panose="020B0606020202030204" pitchFamily="34" charset="0"/>
              </a:rPr>
              <a:t>. Pengudusan menyebabkan suatu perubahan arah daripada perubahan substansi. Dalam pengudusan Allah tidak memperlengkapi dengan kuasa-kuasa atau kapasitas-kapasitas yang total berbeda, tapi memampukan kita menggunakan karunia-karunia yang telah diberikan dengan cara yang benar dan bukan dengan cara berdosa.</a:t>
            </a:r>
          </a:p>
          <a:p>
            <a:pPr marL="269875" indent="-269875" algn="just">
              <a:spcBef>
                <a:spcPts val="600"/>
              </a:spcBef>
              <a:buFont typeface="Wingdings" pitchFamily="2" charset="2"/>
              <a:buChar char="§"/>
            </a:pPr>
            <a:r>
              <a:rPr lang="sv-SE" altLang="en-US" sz="1800" b="1" dirty="0">
                <a:latin typeface="Arial Narrow" panose="020B0606020202030204" pitchFamily="34" charset="0"/>
              </a:rPr>
              <a:t>Kehidupan yang berkenan kepada Allah</a:t>
            </a:r>
            <a:r>
              <a:rPr lang="sv-SE" altLang="en-US" sz="1600" dirty="0">
                <a:latin typeface="Arial Narrow" panose="020B0606020202030204" pitchFamily="34" charset="0"/>
              </a:rPr>
              <a:t>. Pengudusan lebih menyebabkan suatu perubahan arah daripada perubahan substansi. Dalam pengudusan Allah tidak memperlengkapi dengan kuasa-kuasa atau kapasitas-kapasitas yang total berbeda, tapi memampukan kita menggunakan karunia-karunia yang telah diberikan dengan cara yang benar dan bukan dengan cara berdosa. Pengudusan memberikan kepada kita kuasa untuk berpikir, berkehendak dan mengasihi dengan cara yang memuliakan Allah.</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KONSEP PENGUDUSAN</a:t>
            </a:r>
          </a:p>
        </p:txBody>
      </p:sp>
    </p:spTree>
    <p:extLst>
      <p:ext uri="{BB962C8B-B14F-4D97-AF65-F5344CB8AC3E}">
        <p14:creationId xmlns:p14="http://schemas.microsoft.com/office/powerpoint/2010/main" val="290951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Qadosh</a:t>
            </a:r>
            <a:r>
              <a:rPr lang="sv-SE" altLang="en-US" sz="1600" dirty="0">
                <a:latin typeface="Arial Narrow" panose="020B0606020202030204" pitchFamily="34" charset="0"/>
              </a:rPr>
              <a:t> adalah “memisahkan dari hal-hal lainnya”, yaitu menempatkan sesuatu atau seseorang dalam lingkungan atau kategori yang terpisah dari yang biasa atau duniawi. Digunakan untuk mendeskripsikannya istilah-istilah seremonial: imam-imam harus dipisahkan untuk pelayanan khusus; atau dalam pengertian etis: melakukan hal yang benar, berbicara yang benar, bertindak adil, dll. Maka, umat Allah dipisahkan untuk melayani Allah dan bahwa mereka harus menghindari segala yang tidak </a:t>
            </a:r>
            <a:r>
              <a:rPr lang="sv-SE" altLang="en-US" sz="1800" b="1" dirty="0">
                <a:latin typeface="Arial Narrow" panose="020B0606020202030204" pitchFamily="34" charset="0"/>
              </a:rPr>
              <a:t>berkenan pada Allah. </a:t>
            </a:r>
          </a:p>
          <a:p>
            <a:pPr marL="269875" indent="-269875" algn="just">
              <a:spcBef>
                <a:spcPts val="600"/>
              </a:spcBef>
              <a:buFont typeface="Wingdings" pitchFamily="2" charset="2"/>
              <a:buChar char="§"/>
            </a:pPr>
            <a:r>
              <a:rPr lang="sv-SE" altLang="en-US" sz="1800" b="1" dirty="0">
                <a:latin typeface="Arial Narrow" panose="020B0606020202030204" pitchFamily="34" charset="0"/>
              </a:rPr>
              <a:t>Hagios </a:t>
            </a:r>
            <a:r>
              <a:rPr lang="sv-SE" altLang="en-US" sz="1600" dirty="0">
                <a:latin typeface="Arial Narrow" panose="020B0606020202030204" pitchFamily="34" charset="0"/>
              </a:rPr>
              <a:t>mendeskripsikan pengudusan orang-orang percaya (Efesus 5:25-26). Disini meliputi dua arti: pemisahan dari perbuatan-perbuatan berdosa dari dunia dan pengudusan bagi pelayanan kepada Allah. Disini bukan hanya tidak melakukan dosa dan melakukan hal-hal yang benar. Kekudusan berarti secara rohani dipisahkan dari segala yang berdosa dan didedikasikan sepenuhnya pada Allah.</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KONSEP PENGUDUSAN</a:t>
            </a:r>
          </a:p>
        </p:txBody>
      </p:sp>
    </p:spTree>
    <p:extLst>
      <p:ext uri="{BB962C8B-B14F-4D97-AF65-F5344CB8AC3E}">
        <p14:creationId xmlns:p14="http://schemas.microsoft.com/office/powerpoint/2010/main" val="365902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300"/>
              </a:spcBef>
              <a:buFont typeface="Wingdings" pitchFamily="2" charset="2"/>
              <a:buChar char="§"/>
            </a:pPr>
            <a:r>
              <a:rPr lang="sv-SE" altLang="en-US" sz="1500" dirty="0">
                <a:latin typeface="Arial Narrow" panose="020B0606020202030204" pitchFamily="34" charset="0"/>
              </a:rPr>
              <a:t>Kita dikuduskan di dalam kesatuan dengan Kristus. Kita dijadikan kudus melalui disatukannya kita dengan Kristus di dalam kematian dan kebangkitan-Nya (Roma 6:1-6). Sekarang kita dipanggil untuk menghidupi kehidupan yang baru karena kita telah bangkit bersama dengan Kristus dan berbagian dalam hidup kebangkitan bersama-Nya (Kolose 3:1; Efesus 2:4-6).</a:t>
            </a:r>
          </a:p>
          <a:p>
            <a:pPr marL="269875" indent="-269875" algn="just">
              <a:spcBef>
                <a:spcPts val="300"/>
              </a:spcBef>
              <a:buFont typeface="Wingdings" pitchFamily="2" charset="2"/>
              <a:buChar char="§"/>
            </a:pPr>
            <a:r>
              <a:rPr lang="sv-SE" altLang="en-US" sz="1500" dirty="0">
                <a:latin typeface="Arial Narrow" panose="020B0606020202030204" pitchFamily="34" charset="0"/>
              </a:rPr>
              <a:t>Kita dikuduskan melalui sarana kebenaran. Di dalam doa Kristus, sebagai Imam Besar Agung kita: “Kuduskanlah mereka dalam kebenaran: firman-Mu adalah kebenaran” (Yohanes 17:17). Saat Kristus tidak lagi berada di dunia ini, kebenaran dapat ditemukan di dalam Firman Allah. Alkitab merupakan sarana utama yang digunakan Allah untuk menguduskan umat-Nya (2 Timotius 3:16-17).</a:t>
            </a:r>
          </a:p>
          <a:p>
            <a:pPr marL="269875" indent="-269875" algn="just">
              <a:spcBef>
                <a:spcPts val="300"/>
              </a:spcBef>
              <a:buFont typeface="Wingdings" pitchFamily="2" charset="2"/>
              <a:buChar char="§"/>
            </a:pPr>
            <a:r>
              <a:rPr lang="sv-SE" altLang="en-US" sz="1500" dirty="0">
                <a:latin typeface="Arial Narrow" panose="020B0606020202030204" pitchFamily="34" charset="0"/>
              </a:rPr>
              <a:t>Kita dikuduskan melalui iman. Bagaimana iman menjadi sarana pengudusan: Melalui iman kita terus berpegang kepada kesatuan kita dengan Kristus. Dalam regenerasi, yang secara total merupakan karya Allah, kita dijadikan satu dengan Kristus dan memampukan kita untuk percaya kepada-Nya, tetapi kita terus hidup di dalam kesatuan dengan Kristus melalui penggunaan iman tersebut. Melalui iman kita menerima fakta bahwa di dalam Kristus, dosa tidak lagi berkuasa atas kita. Kita bukan hanya percaya secara intelektual tapi juga menyambut dengan penuh kepercayaan, bahwa dosa tidak berkuasa lagi.</a:t>
            </a:r>
          </a:p>
          <a:p>
            <a:pPr marL="269875" indent="-269875" algn="just">
              <a:spcBef>
                <a:spcPts val="300"/>
              </a:spcBef>
              <a:buFont typeface="Wingdings" pitchFamily="2" charset="2"/>
              <a:buChar char="§"/>
            </a:pPr>
            <a:r>
              <a:rPr lang="sv-SE" altLang="en-US" sz="1500" dirty="0">
                <a:latin typeface="Arial Narrow" panose="020B0606020202030204" pitchFamily="34" charset="0"/>
              </a:rPr>
              <a:t>Kita dikuduskan melalui iman. Bagaimana iman menjadi sarana pengudusan: Melalui iman kita berpegang pada Roh Kudus yang memampukan kita untuk mengalahkan dosa dan hidup untuk Allah. Melalui iman kita menerapkan dalam diri kita kebenaran yang menguatkan hati, yaitu oleh Roh, kita dimampukan untuk menghentikan perbuatan berdosa (Roma 8:13) dan menerima kekuatan untuk menghasilkan buah Roh (Galatia 5:16,22-23). Iman bukan saja alat untuk menerima, tapi juga kuasa untuk bertindak. Iman sejati pada naturnya menghasilkan buah rohani (Galatia 5:6; 1 Tesalonika 1:3; 1 Timotius 1:5; Yakobus 2:26). “Dan inilah kemenangan yang mengalahkan dunia: iman kita” (1 Yohanes 5:4). </a:t>
            </a: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CARA PENGUDUSAN</a:t>
            </a:r>
          </a:p>
        </p:txBody>
      </p:sp>
    </p:spTree>
    <p:extLst>
      <p:ext uri="{BB962C8B-B14F-4D97-AF65-F5344CB8AC3E}">
        <p14:creationId xmlns:p14="http://schemas.microsoft.com/office/powerpoint/2010/main" val="158358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Pola Pengudusan </a:t>
            </a:r>
            <a:r>
              <a:rPr lang="sv-SE" altLang="en-US" sz="1600" dirty="0">
                <a:latin typeface="Arial Narrow" panose="020B0606020202030204" pitchFamily="34" charset="0"/>
              </a:rPr>
              <a:t>Allah pada mulanya menciptakan manusia di dalam gambar dan rupanya (Kejadian 1:26-27). Maka, pola dari pengudusan adalah keserupaan dengan Allah (Kristus), karena Kristus adalah gambar Allah yang sempurna (Yohanes 14:8-9; 2 Korintus 4:4; Kolose 1:15; Ibrani 1:3). Pengudusan berarti bahwa kita sekarang sedang diperbaharui dalam kesesuaian dengan gambar Allah (Kristus). Pembaharuan diri kita dalam gambar ini bisa dilihat dalam dua perspektif: Karya Allah di dalam diri kita (Roma 8:29; 2 Korintus 3:18). Kita terlibat secara aktif dalam proses (Filipi 2:5-11; Efesus 5:1; 1 Korintus 11:1).</a:t>
            </a:r>
          </a:p>
          <a:p>
            <a:pPr marL="269875" indent="-269875" algn="just">
              <a:spcBef>
                <a:spcPts val="600"/>
              </a:spcBef>
              <a:buFont typeface="Wingdings" pitchFamily="2" charset="2"/>
              <a:buChar char="§"/>
            </a:pPr>
            <a:r>
              <a:rPr lang="sv-SE" altLang="en-US" sz="1800" b="1" dirty="0">
                <a:latin typeface="Arial Narrow" panose="020B0606020202030204" pitchFamily="34" charset="0"/>
              </a:rPr>
              <a:t>Pengudusan Definitif dan Progressif</a:t>
            </a:r>
            <a:r>
              <a:rPr lang="sv-SE" altLang="en-US" sz="1600" dirty="0">
                <a:latin typeface="Arial Narrow" panose="020B0606020202030204" pitchFamily="34" charset="0"/>
              </a:rPr>
              <a:t>. (1) Perjanjian Baru sering mendeskripsikan pengudusan sebagai proses seumur hidup, tetapi juga sebagai suatu tindakan Allah yang definitif, yang terjadi pada suatu waktu ketimbang berlangsung dalam suatu jangka waktu tertentu. (2) Pengudusan Definitif, “Mereka yang dikuduskan dalam Kristus” (1 Korintus 1:2). Kata kerja perfect tense, yang menggambarkan suatu tindakan yang telah selesai tetapi dengan hasil yang berkelanjutan. (3) Pengudusan disetarakan dengan tindakan pembenaran sebagai tindakan Allah yang definitif (1 Korintus 6:11). Ketiga kata kerja dalam bentuk aorist tense, yang mendeskripsikan tindakan yang instan (tindakan sekejab), sebagaimana orang percaya dibenarkan sekali untuk selamanya pada waktu tertentu. (4) Pengudusan definitif bukan berarti suatu pengalaman yang terpisah dari pembenaran atau terjadi setelah pembenaran, seolah-olah merupakan “berkat kedua”. Pengudusan definitif terjadi bersamaan pembenaran, sebagai suatu aspek kesatuan dengan Kristus. </a:t>
            </a: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POLA PENGUDUSAN</a:t>
            </a:r>
          </a:p>
        </p:txBody>
      </p:sp>
    </p:spTree>
    <p:extLst>
      <p:ext uri="{BB962C8B-B14F-4D97-AF65-F5344CB8AC3E}">
        <p14:creationId xmlns:p14="http://schemas.microsoft.com/office/powerpoint/2010/main" val="213120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buFont typeface="Wingdings" pitchFamily="2" charset="2"/>
              <a:buChar char="§"/>
            </a:pPr>
            <a:r>
              <a:rPr lang="sv-SE" altLang="en-US" sz="1800" b="1" dirty="0">
                <a:latin typeface="Arial Narrow" panose="020B0606020202030204" pitchFamily="34" charset="0"/>
              </a:rPr>
              <a:t>Pengudusan Progresif</a:t>
            </a:r>
            <a:r>
              <a:rPr lang="sv-SE" altLang="en-US" sz="1600" dirty="0">
                <a:latin typeface="Arial Narrow" panose="020B0606020202030204" pitchFamily="34" charset="0"/>
              </a:rPr>
              <a:t>: (1) Alkitab menyatakan bahwa dosa masih hadir dalam diri orang percaya. Oleh sebab itu pengudusan terhadap orang percaya pastilah merupakan suatu proses yang berkelanjutan. (2) Aspek negatif dan positif dari pengudusan progresif, meliputi: tindakan mematikan perbuatan yang berdosa dan pertumbuhan diri yang baru (Rm.8:13; Kol.3:1,3).</a:t>
            </a:r>
          </a:p>
          <a:p>
            <a:pPr marL="269875" indent="-269875" algn="just">
              <a:spcBef>
                <a:spcPts val="600"/>
              </a:spcBef>
              <a:buFont typeface="Wingdings" pitchFamily="2" charset="2"/>
              <a:buChar char="§"/>
            </a:pPr>
            <a:r>
              <a:rPr lang="sv-SE" altLang="en-US" sz="1800" b="1" dirty="0">
                <a:latin typeface="Arial Narrow" panose="020B0606020202030204" pitchFamily="34" charset="0"/>
              </a:rPr>
              <a:t>Manusia Lama dan Manusia Baru</a:t>
            </a:r>
            <a:r>
              <a:rPr lang="sv-SE" altLang="en-US" sz="1600" dirty="0">
                <a:latin typeface="Arial Narrow" panose="020B0606020202030204" pitchFamily="34" charset="0"/>
              </a:rPr>
              <a:t>: (1) Pandangan yang salah: Ketika kita berbuat benar maka dia melakukannya sesuai dengan manusia baru yang merupakan keberadaan dirinya sekarang; ketika dia berbuat dosa, dia bertindak dengan manusia lama yang juga merupakan keberadaan dirinya sekarang. (2) Seharusnya: Manusia lama kita telah mati (Rm.6:6) atau kita telah menanggalkan manusia lama dan mengenakan yang baru (Kol.3:9-10). Mekipun orang-orang percaya adalah pribadi-pribadi yang baru, akan tetapi mereka belum mencapai kesempurnaan yang tanpa dosa; mereka masih bergumul dalam dosa. Manusia baru dideskripsikan sebagai manusia yang terus-menerus diperbaharui; pembaharuan ini merupakan proses seumur hidup (Kol.3:10). Kata kerja “dijadikan baru” (present tense) dalam Efesus 4:23 mendeskripsikan proses berkelanjutan. Jadi tidak sama dengan kesempurnaan tanpa dosa. Meskipun demikian orang percaya tidak lagi diperbudak oleh dosa.</a:t>
            </a: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POLA PENGUDUSAN</a:t>
            </a:r>
          </a:p>
        </p:txBody>
      </p:sp>
    </p:spTree>
    <p:extLst>
      <p:ext uri="{BB962C8B-B14F-4D97-AF65-F5344CB8AC3E}">
        <p14:creationId xmlns:p14="http://schemas.microsoft.com/office/powerpoint/2010/main" val="196162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spcAft>
                <a:spcPts val="0"/>
              </a:spcAft>
              <a:buFont typeface="Wingdings" panose="05000000000000000000" pitchFamily="2" charset="2"/>
              <a:buChar char="§"/>
            </a:pPr>
            <a:r>
              <a:rPr lang="en-US" sz="1800" b="1" dirty="0" err="1">
                <a:latin typeface="Arial Narrow" panose="020B0606020202030204" pitchFamily="34" charset="0"/>
              </a:rPr>
              <a:t>Pengudusan</a:t>
            </a:r>
            <a:r>
              <a:rPr lang="en-US" sz="1800" b="1" dirty="0">
                <a:latin typeface="Arial Narrow" panose="020B0606020202030204" pitchFamily="34" charset="0"/>
              </a:rPr>
              <a:t> </a:t>
            </a:r>
            <a:r>
              <a:rPr lang="en-US" sz="1800" b="1" dirty="0" err="1">
                <a:latin typeface="Arial Narrow" panose="020B0606020202030204" pitchFamily="34" charset="0"/>
              </a:rPr>
              <a:t>dan</a:t>
            </a:r>
            <a:r>
              <a:rPr lang="en-US" sz="1800" b="1" dirty="0">
                <a:latin typeface="Arial Narrow" panose="020B0606020202030204" pitchFamily="34" charset="0"/>
              </a:rPr>
              <a:t> </a:t>
            </a:r>
            <a:r>
              <a:rPr lang="en-US" sz="1800" b="1" dirty="0" err="1">
                <a:latin typeface="Arial Narrow" panose="020B0606020202030204" pitchFamily="34" charset="0"/>
              </a:rPr>
              <a:t>Hukum</a:t>
            </a:r>
            <a:r>
              <a:rPr lang="en-US" sz="1800" b="1" dirty="0">
                <a:latin typeface="Arial Narrow" panose="020B0606020202030204" pitchFamily="34" charset="0"/>
              </a:rPr>
              <a:t> </a:t>
            </a:r>
            <a:r>
              <a:rPr lang="en-US" sz="1800" b="1" dirty="0" err="1">
                <a:latin typeface="Arial Narrow" panose="020B0606020202030204" pitchFamily="34" charset="0"/>
              </a:rPr>
              <a:t>Taurat</a:t>
            </a:r>
            <a:r>
              <a:rPr lang="en-US" sz="1600" dirty="0">
                <a:latin typeface="Arial Narrow" panose="020B0606020202030204" pitchFamily="34" charset="0"/>
              </a:rPr>
              <a:t>: (1) </a:t>
            </a:r>
            <a:r>
              <a:rPr lang="en-US" sz="1600" dirty="0" err="1">
                <a:latin typeface="Arial Narrow" panose="020B0606020202030204" pitchFamily="34" charset="0"/>
              </a:rPr>
              <a:t>Bagaimana</a:t>
            </a:r>
            <a:r>
              <a:rPr lang="en-US" sz="1600" dirty="0">
                <a:latin typeface="Arial Narrow" panose="020B0606020202030204" pitchFamily="34" charset="0"/>
              </a:rPr>
              <a:t> </a:t>
            </a:r>
            <a:r>
              <a:rPr lang="en-US" sz="1600" dirty="0" err="1">
                <a:latin typeface="Arial Narrow" panose="020B0606020202030204" pitchFamily="34" charset="0"/>
              </a:rPr>
              <a:t>hubungan</a:t>
            </a:r>
            <a:r>
              <a:rPr lang="en-US" sz="1600" dirty="0">
                <a:latin typeface="Arial Narrow" panose="020B0606020202030204" pitchFamily="34" charset="0"/>
              </a:rPr>
              <a:t> </a:t>
            </a:r>
            <a:r>
              <a:rPr lang="en-US" sz="1600" dirty="0" err="1">
                <a:latin typeface="Arial Narrow" panose="020B0606020202030204" pitchFamily="34" charset="0"/>
              </a:rPr>
              <a:t>kita</a:t>
            </a:r>
            <a:r>
              <a:rPr lang="en-US" sz="1600" dirty="0">
                <a:latin typeface="Arial Narrow" panose="020B0606020202030204" pitchFamily="34" charset="0"/>
              </a:rPr>
              <a:t> </a:t>
            </a:r>
            <a:r>
              <a:rPr lang="en-US" sz="1600" dirty="0" err="1">
                <a:latin typeface="Arial Narrow" panose="020B0606020202030204" pitchFamily="34" charset="0"/>
              </a:rPr>
              <a:t>dengan</a:t>
            </a:r>
            <a:r>
              <a:rPr lang="en-US" sz="1600" dirty="0">
                <a:latin typeface="Arial Narrow" panose="020B0606020202030204" pitchFamily="34" charset="0"/>
              </a:rPr>
              <a:t> </a:t>
            </a:r>
            <a:r>
              <a:rPr lang="en-US" sz="1600" dirty="0" err="1">
                <a:latin typeface="Arial Narrow" panose="020B0606020202030204" pitchFamily="34" charset="0"/>
              </a:rPr>
              <a:t>Hukum</a:t>
            </a:r>
            <a:r>
              <a:rPr lang="en-US" sz="1600" dirty="0">
                <a:latin typeface="Arial Narrow" panose="020B0606020202030204" pitchFamily="34" charset="0"/>
              </a:rPr>
              <a:t> </a:t>
            </a:r>
            <a:r>
              <a:rPr lang="en-US" sz="1600" dirty="0" err="1">
                <a:latin typeface="Arial Narrow" panose="020B0606020202030204" pitchFamily="34" charset="0"/>
              </a:rPr>
              <a:t>Taurat</a:t>
            </a:r>
            <a:r>
              <a:rPr lang="en-US" sz="1600" dirty="0">
                <a:latin typeface="Arial Narrow" panose="020B0606020202030204" pitchFamily="34" charset="0"/>
              </a:rPr>
              <a:t> </a:t>
            </a:r>
            <a:r>
              <a:rPr lang="en-US" sz="1600" dirty="0" err="1">
                <a:latin typeface="Arial Narrow" panose="020B0606020202030204" pitchFamily="34" charset="0"/>
              </a:rPr>
              <a:t>saat</a:t>
            </a:r>
            <a:r>
              <a:rPr lang="en-US" sz="1600" dirty="0">
                <a:latin typeface="Arial Narrow" panose="020B0606020202030204" pitchFamily="34" charset="0"/>
              </a:rPr>
              <a:t> </a:t>
            </a:r>
            <a:r>
              <a:rPr lang="en-US" sz="1600" dirty="0" err="1">
                <a:latin typeface="Arial Narrow" panose="020B0606020202030204" pitchFamily="34" charset="0"/>
              </a:rPr>
              <a:t>kita</a:t>
            </a:r>
            <a:r>
              <a:rPr lang="en-US" sz="1600" dirty="0">
                <a:latin typeface="Arial Narrow" panose="020B0606020202030204" pitchFamily="34" charset="0"/>
              </a:rPr>
              <a:t> </a:t>
            </a:r>
            <a:r>
              <a:rPr lang="en-US" sz="1600" dirty="0" err="1">
                <a:latin typeface="Arial Narrow" panose="020B0606020202030204" pitchFamily="34" charset="0"/>
              </a:rPr>
              <a:t>sudah</a:t>
            </a:r>
            <a:r>
              <a:rPr lang="en-US" sz="1600" dirty="0">
                <a:latin typeface="Arial Narrow" panose="020B0606020202030204" pitchFamily="34" charset="0"/>
              </a:rPr>
              <a:t> </a:t>
            </a:r>
            <a:r>
              <a:rPr lang="en-US" sz="1600" dirty="0" err="1">
                <a:latin typeface="Arial Narrow" panose="020B0606020202030204" pitchFamily="34" charset="0"/>
              </a:rPr>
              <a:t>ditebus</a:t>
            </a:r>
            <a:r>
              <a:rPr lang="en-US" sz="1600" dirty="0">
                <a:latin typeface="Arial Narrow" panose="020B0606020202030204" pitchFamily="34" charset="0"/>
              </a:rPr>
              <a:t> </a:t>
            </a:r>
            <a:r>
              <a:rPr lang="en-US" sz="1600" dirty="0" err="1">
                <a:latin typeface="Arial Narrow" panose="020B0606020202030204" pitchFamily="34" charset="0"/>
              </a:rPr>
              <a:t>oleh</a:t>
            </a:r>
            <a:r>
              <a:rPr lang="en-US" sz="1600" dirty="0">
                <a:latin typeface="Arial Narrow" panose="020B0606020202030204" pitchFamily="34" charset="0"/>
              </a:rPr>
              <a:t> </a:t>
            </a:r>
            <a:r>
              <a:rPr lang="en-US" sz="1600" dirty="0" err="1">
                <a:latin typeface="Arial Narrow" panose="020B0606020202030204" pitchFamily="34" charset="0"/>
              </a:rPr>
              <a:t>Tuhan</a:t>
            </a:r>
            <a:r>
              <a:rPr lang="en-US" sz="1600" dirty="0">
                <a:latin typeface="Arial Narrow" panose="020B0606020202030204" pitchFamily="34" charset="0"/>
              </a:rPr>
              <a:t>? (2) Orang </a:t>
            </a:r>
            <a:r>
              <a:rPr lang="en-US" sz="1600" dirty="0" err="1">
                <a:latin typeface="Arial Narrow" panose="020B0606020202030204" pitchFamily="34" charset="0"/>
              </a:rPr>
              <a:t>percaya</a:t>
            </a:r>
            <a:r>
              <a:rPr lang="en-US" sz="1600" dirty="0">
                <a:latin typeface="Arial Narrow" panose="020B0606020202030204" pitchFamily="34" charset="0"/>
              </a:rPr>
              <a:t> </a:t>
            </a:r>
            <a:r>
              <a:rPr lang="en-US" sz="1600" dirty="0" err="1">
                <a:latin typeface="Arial Narrow" panose="020B0606020202030204" pitchFamily="34" charset="0"/>
              </a:rPr>
              <a:t>bebas</a:t>
            </a:r>
            <a:r>
              <a:rPr lang="en-US" sz="1600" dirty="0">
                <a:latin typeface="Arial Narrow" panose="020B0606020202030204" pitchFamily="34" charset="0"/>
              </a:rPr>
              <a:t> </a:t>
            </a:r>
            <a:r>
              <a:rPr lang="en-US" sz="1600" dirty="0" err="1">
                <a:latin typeface="Arial Narrow" panose="020B0606020202030204" pitchFamily="34" charset="0"/>
              </a:rPr>
              <a:t>dari</a:t>
            </a:r>
            <a:r>
              <a:rPr lang="en-US" sz="1600" dirty="0">
                <a:latin typeface="Arial Narrow" panose="020B0606020202030204" pitchFamily="34" charset="0"/>
              </a:rPr>
              <a:t> </a:t>
            </a:r>
            <a:r>
              <a:rPr lang="en-US" sz="1600" dirty="0" err="1">
                <a:latin typeface="Arial Narrow" panose="020B0606020202030204" pitchFamily="34" charset="0"/>
              </a:rPr>
              <a:t>hukum</a:t>
            </a:r>
            <a:r>
              <a:rPr lang="en-US" sz="1600" dirty="0">
                <a:latin typeface="Arial Narrow" panose="020B0606020202030204" pitchFamily="34" charset="0"/>
              </a:rPr>
              <a:t> </a:t>
            </a:r>
            <a:r>
              <a:rPr lang="en-US" sz="1600" dirty="0" err="1">
                <a:latin typeface="Arial Narrow" panose="020B0606020202030204" pitchFamily="34" charset="0"/>
              </a:rPr>
              <a:t>Taurat</a:t>
            </a:r>
            <a:r>
              <a:rPr lang="en-US" sz="1600" dirty="0">
                <a:latin typeface="Arial Narrow" panose="020B0606020202030204" pitchFamily="34" charset="0"/>
              </a:rPr>
              <a:t> (Rm.6:14; Gal.3:10). </a:t>
            </a:r>
            <a:r>
              <a:rPr lang="en-US" sz="1600" dirty="0" err="1">
                <a:latin typeface="Arial Narrow" panose="020B0606020202030204" pitchFamily="34" charset="0"/>
              </a:rPr>
              <a:t>Dalam</a:t>
            </a:r>
            <a:r>
              <a:rPr lang="en-US" sz="1600" dirty="0">
                <a:latin typeface="Arial Narrow" panose="020B0606020202030204" pitchFamily="34" charset="0"/>
              </a:rPr>
              <a:t> </a:t>
            </a:r>
            <a:r>
              <a:rPr lang="en-US" sz="1600" dirty="0" err="1">
                <a:latin typeface="Arial Narrow" panose="020B0606020202030204" pitchFamily="34" charset="0"/>
              </a:rPr>
              <a:t>pengertian</a:t>
            </a:r>
            <a:r>
              <a:rPr lang="en-US" sz="1600" dirty="0">
                <a:latin typeface="Arial Narrow" panose="020B0606020202030204" pitchFamily="34" charset="0"/>
              </a:rPr>
              <a:t> </a:t>
            </a:r>
            <a:r>
              <a:rPr lang="en-US" sz="1600" dirty="0" err="1">
                <a:latin typeface="Arial Narrow" panose="020B0606020202030204" pitchFamily="34" charset="0"/>
              </a:rPr>
              <a:t>bahwa</a:t>
            </a:r>
            <a:r>
              <a:rPr lang="en-US" sz="1600" dirty="0">
                <a:latin typeface="Arial Narrow" panose="020B0606020202030204" pitchFamily="34" charset="0"/>
              </a:rPr>
              <a:t> orang </a:t>
            </a:r>
            <a:r>
              <a:rPr lang="en-US" sz="1600" dirty="0" err="1">
                <a:latin typeface="Arial Narrow" panose="020B0606020202030204" pitchFamily="34" charset="0"/>
              </a:rPr>
              <a:t>percaya</a:t>
            </a:r>
            <a:r>
              <a:rPr lang="en-US" sz="1600" dirty="0">
                <a:latin typeface="Arial Narrow" panose="020B0606020202030204" pitchFamily="34" charset="0"/>
              </a:rPr>
              <a:t> </a:t>
            </a:r>
            <a:r>
              <a:rPr lang="en-US" sz="1600" dirty="0" err="1">
                <a:latin typeface="Arial Narrow" panose="020B0606020202030204" pitchFamily="34" charset="0"/>
              </a:rPr>
              <a:t>tidak</a:t>
            </a:r>
            <a:r>
              <a:rPr lang="en-US" sz="1600" dirty="0">
                <a:latin typeface="Arial Narrow" panose="020B0606020202030204" pitchFamily="34" charset="0"/>
              </a:rPr>
              <a:t> </a:t>
            </a:r>
            <a:r>
              <a:rPr lang="en-US" sz="1600" dirty="0" err="1">
                <a:latin typeface="Arial Narrow" panose="020B0606020202030204" pitchFamily="34" charset="0"/>
              </a:rPr>
              <a:t>perlu</a:t>
            </a:r>
            <a:r>
              <a:rPr lang="en-US" sz="1600" dirty="0">
                <a:latin typeface="Arial Narrow" panose="020B0606020202030204" pitchFamily="34" charset="0"/>
              </a:rPr>
              <a:t> </a:t>
            </a:r>
            <a:r>
              <a:rPr lang="en-US" sz="1600" dirty="0" err="1">
                <a:latin typeface="Arial Narrow" panose="020B0606020202030204" pitchFamily="34" charset="0"/>
              </a:rPr>
              <a:t>lagi</a:t>
            </a:r>
            <a:r>
              <a:rPr lang="en-US" sz="1600" dirty="0">
                <a:latin typeface="Arial Narrow" panose="020B0606020202030204" pitchFamily="34" charset="0"/>
              </a:rPr>
              <a:t> </a:t>
            </a:r>
            <a:r>
              <a:rPr lang="en-US" sz="1600" dirty="0" err="1">
                <a:latin typeface="Arial Narrow" panose="020B0606020202030204" pitchFamily="34" charset="0"/>
              </a:rPr>
              <a:t>melakukan</a:t>
            </a:r>
            <a:r>
              <a:rPr lang="en-US" sz="1600" dirty="0">
                <a:latin typeface="Arial Narrow" panose="020B0606020202030204" pitchFamily="34" charset="0"/>
              </a:rPr>
              <a:t> </a:t>
            </a:r>
            <a:r>
              <a:rPr lang="en-US" sz="1600" dirty="0" err="1">
                <a:latin typeface="Arial Narrow" panose="020B0606020202030204" pitchFamily="34" charset="0"/>
              </a:rPr>
              <a:t>keseluruhan</a:t>
            </a:r>
            <a:r>
              <a:rPr lang="en-US" sz="1600" dirty="0">
                <a:latin typeface="Arial Narrow" panose="020B0606020202030204" pitchFamily="34" charset="0"/>
              </a:rPr>
              <a:t> </a:t>
            </a:r>
            <a:r>
              <a:rPr lang="en-US" sz="1600" dirty="0" err="1">
                <a:latin typeface="Arial Narrow" panose="020B0606020202030204" pitchFamily="34" charset="0"/>
              </a:rPr>
              <a:t>hukum</a:t>
            </a:r>
            <a:r>
              <a:rPr lang="en-US" sz="1600" dirty="0">
                <a:latin typeface="Arial Narrow" panose="020B0606020202030204" pitchFamily="34" charset="0"/>
              </a:rPr>
              <a:t> </a:t>
            </a:r>
            <a:r>
              <a:rPr lang="en-US" sz="1600" dirty="0" err="1">
                <a:latin typeface="Arial Narrow" panose="020B0606020202030204" pitchFamily="34" charset="0"/>
              </a:rPr>
              <a:t>Taurat</a:t>
            </a:r>
            <a:r>
              <a:rPr lang="en-US" sz="1600" dirty="0">
                <a:latin typeface="Arial Narrow" panose="020B0606020202030204" pitchFamily="34" charset="0"/>
              </a:rPr>
              <a:t> </a:t>
            </a:r>
            <a:r>
              <a:rPr lang="en-US" sz="1600" dirty="0" err="1">
                <a:latin typeface="Arial Narrow" panose="020B0606020202030204" pitchFamily="34" charset="0"/>
              </a:rPr>
              <a:t>untuk</a:t>
            </a:r>
            <a:r>
              <a:rPr lang="en-US" sz="1600" dirty="0">
                <a:latin typeface="Arial Narrow" panose="020B0606020202030204" pitchFamily="34" charset="0"/>
              </a:rPr>
              <a:t> </a:t>
            </a:r>
            <a:r>
              <a:rPr lang="en-US" sz="1600" dirty="0" err="1">
                <a:latin typeface="Arial Narrow" panose="020B0606020202030204" pitchFamily="34" charset="0"/>
              </a:rPr>
              <a:t>mendapat</a:t>
            </a:r>
            <a:r>
              <a:rPr lang="en-US" sz="1600" dirty="0">
                <a:latin typeface="Arial Narrow" panose="020B0606020202030204" pitchFamily="34" charset="0"/>
              </a:rPr>
              <a:t> </a:t>
            </a:r>
            <a:r>
              <a:rPr lang="en-US" sz="1600" dirty="0" err="1">
                <a:latin typeface="Arial Narrow" panose="020B0606020202030204" pitchFamily="34" charset="0"/>
              </a:rPr>
              <a:t>keselamatan</a:t>
            </a:r>
            <a:r>
              <a:rPr lang="en-US" sz="1600" dirty="0">
                <a:latin typeface="Arial Narrow" panose="020B0606020202030204" pitchFamily="34" charset="0"/>
              </a:rPr>
              <a:t>. (3) </a:t>
            </a:r>
            <a:r>
              <a:rPr lang="en-US" sz="1600" dirty="0" err="1">
                <a:latin typeface="Arial Narrow" panose="020B0606020202030204" pitchFamily="34" charset="0"/>
              </a:rPr>
              <a:t>Tapi</a:t>
            </a:r>
            <a:r>
              <a:rPr lang="en-US" sz="1600" dirty="0">
                <a:latin typeface="Arial Narrow" panose="020B0606020202030204" pitchFamily="34" charset="0"/>
              </a:rPr>
              <a:t>, orang </a:t>
            </a:r>
            <a:r>
              <a:rPr lang="en-US" sz="1600" dirty="0" err="1">
                <a:latin typeface="Arial Narrow" panose="020B0606020202030204" pitchFamily="34" charset="0"/>
              </a:rPr>
              <a:t>percaya</a:t>
            </a:r>
            <a:r>
              <a:rPr lang="en-US" sz="1600" dirty="0">
                <a:latin typeface="Arial Narrow" panose="020B0606020202030204" pitchFamily="34" charset="0"/>
              </a:rPr>
              <a:t> juga </a:t>
            </a:r>
            <a:r>
              <a:rPr lang="en-US" sz="1600" dirty="0" err="1">
                <a:latin typeface="Arial Narrow" panose="020B0606020202030204" pitchFamily="34" charset="0"/>
              </a:rPr>
              <a:t>tidak</a:t>
            </a:r>
            <a:r>
              <a:rPr lang="en-US" sz="1600" dirty="0">
                <a:latin typeface="Arial Narrow" panose="020B0606020202030204" pitchFamily="34" charset="0"/>
              </a:rPr>
              <a:t> </a:t>
            </a:r>
            <a:r>
              <a:rPr lang="en-US" sz="1600" dirty="0" err="1">
                <a:latin typeface="Arial Narrow" panose="020B0606020202030204" pitchFamily="34" charset="0"/>
              </a:rPr>
              <a:t>bebas</a:t>
            </a:r>
            <a:r>
              <a:rPr lang="en-US" sz="1600" dirty="0">
                <a:latin typeface="Arial Narrow" panose="020B0606020202030204" pitchFamily="34" charset="0"/>
              </a:rPr>
              <a:t> </a:t>
            </a:r>
            <a:r>
              <a:rPr lang="en-US" sz="1600" dirty="0" err="1">
                <a:latin typeface="Arial Narrow" panose="020B0606020202030204" pitchFamily="34" charset="0"/>
              </a:rPr>
              <a:t>dari</a:t>
            </a:r>
            <a:r>
              <a:rPr lang="en-US" sz="1600" dirty="0">
                <a:latin typeface="Arial Narrow" panose="020B0606020202030204" pitchFamily="34" charset="0"/>
              </a:rPr>
              <a:t> </a:t>
            </a:r>
            <a:r>
              <a:rPr lang="en-US" sz="1600" dirty="0" err="1">
                <a:latin typeface="Arial Narrow" panose="020B0606020202030204" pitchFamily="34" charset="0"/>
              </a:rPr>
              <a:t>hukum</a:t>
            </a:r>
            <a:r>
              <a:rPr lang="en-US" sz="1600" dirty="0">
                <a:latin typeface="Arial Narrow" panose="020B0606020202030204" pitchFamily="34" charset="0"/>
              </a:rPr>
              <a:t> </a:t>
            </a:r>
            <a:r>
              <a:rPr lang="en-US" sz="1600" dirty="0" err="1">
                <a:latin typeface="Arial Narrow" panose="020B0606020202030204" pitchFamily="34" charset="0"/>
              </a:rPr>
              <a:t>Taurat</a:t>
            </a:r>
            <a:r>
              <a:rPr lang="en-US" sz="1600" dirty="0">
                <a:latin typeface="Arial Narrow" panose="020B0606020202030204" pitchFamily="34" charset="0"/>
              </a:rPr>
              <a:t>. </a:t>
            </a:r>
            <a:r>
              <a:rPr lang="en-US" sz="1600" dirty="0" err="1">
                <a:latin typeface="Arial Narrow" panose="020B0606020202030204" pitchFamily="34" charset="0"/>
              </a:rPr>
              <a:t>Mereka</a:t>
            </a:r>
            <a:r>
              <a:rPr lang="en-US" sz="1600" dirty="0">
                <a:latin typeface="Arial Narrow" panose="020B0606020202030204" pitchFamily="34" charset="0"/>
              </a:rPr>
              <a:t> </a:t>
            </a:r>
            <a:r>
              <a:rPr lang="en-US" sz="1600" dirty="0" err="1">
                <a:latin typeface="Arial Narrow" panose="020B0606020202030204" pitchFamily="34" charset="0"/>
              </a:rPr>
              <a:t>harus</a:t>
            </a:r>
            <a:r>
              <a:rPr lang="en-US" sz="1600" dirty="0">
                <a:latin typeface="Arial Narrow" panose="020B0606020202030204" pitchFamily="34" charset="0"/>
              </a:rPr>
              <a:t> </a:t>
            </a:r>
            <a:r>
              <a:rPr lang="en-US" sz="1600" dirty="0" err="1">
                <a:latin typeface="Arial Narrow" panose="020B0606020202030204" pitchFamily="34" charset="0"/>
              </a:rPr>
              <a:t>secara</a:t>
            </a:r>
            <a:r>
              <a:rPr lang="en-US" sz="1600" dirty="0">
                <a:latin typeface="Arial Narrow" panose="020B0606020202030204" pitchFamily="34" charset="0"/>
              </a:rPr>
              <a:t> </a:t>
            </a:r>
            <a:r>
              <a:rPr lang="en-US" sz="1600" dirty="0" err="1">
                <a:latin typeface="Arial Narrow" panose="020B0606020202030204" pitchFamily="34" charset="0"/>
              </a:rPr>
              <a:t>mendalam</a:t>
            </a:r>
            <a:r>
              <a:rPr lang="en-US" sz="1600" dirty="0">
                <a:latin typeface="Arial Narrow" panose="020B0606020202030204" pitchFamily="34" charset="0"/>
              </a:rPr>
              <a:t> </a:t>
            </a:r>
            <a:r>
              <a:rPr lang="en-US" sz="1600" dirty="0" err="1">
                <a:latin typeface="Arial Narrow" panose="020B0606020202030204" pitchFamily="34" charset="0"/>
              </a:rPr>
              <a:t>memperhatikan</a:t>
            </a:r>
            <a:r>
              <a:rPr lang="en-US" sz="1600" dirty="0">
                <a:latin typeface="Arial Narrow" panose="020B0606020202030204" pitchFamily="34" charset="0"/>
              </a:rPr>
              <a:t> </a:t>
            </a:r>
            <a:r>
              <a:rPr lang="en-US" sz="1600" dirty="0" err="1">
                <a:latin typeface="Arial Narrow" panose="020B0606020202030204" pitchFamily="34" charset="0"/>
              </a:rPr>
              <a:t>ketaatan</a:t>
            </a:r>
            <a:r>
              <a:rPr lang="en-US" sz="1600" dirty="0">
                <a:latin typeface="Arial Narrow" panose="020B0606020202030204" pitchFamily="34" charset="0"/>
              </a:rPr>
              <a:t> </a:t>
            </a:r>
            <a:r>
              <a:rPr lang="en-US" sz="1600" dirty="0" err="1">
                <a:latin typeface="Arial Narrow" panose="020B0606020202030204" pitchFamily="34" charset="0"/>
              </a:rPr>
              <a:t>terhadap</a:t>
            </a:r>
            <a:r>
              <a:rPr lang="en-US" sz="1600" dirty="0">
                <a:latin typeface="Arial Narrow" panose="020B0606020202030204" pitchFamily="34" charset="0"/>
              </a:rPr>
              <a:t> </a:t>
            </a:r>
            <a:r>
              <a:rPr lang="en-US" sz="1600" dirty="0" err="1">
                <a:latin typeface="Arial Narrow" panose="020B0606020202030204" pitchFamily="34" charset="0"/>
              </a:rPr>
              <a:t>hukum</a:t>
            </a:r>
            <a:r>
              <a:rPr lang="en-US" sz="1600" dirty="0">
                <a:latin typeface="Arial Narrow" panose="020B0606020202030204" pitchFamily="34" charset="0"/>
              </a:rPr>
              <a:t> </a:t>
            </a:r>
            <a:r>
              <a:rPr lang="en-US" sz="1600" dirty="0" err="1">
                <a:latin typeface="Arial Narrow" panose="020B0606020202030204" pitchFamily="34" charset="0"/>
              </a:rPr>
              <a:t>Taurat</a:t>
            </a:r>
            <a:r>
              <a:rPr lang="en-US" sz="1600" dirty="0">
                <a:latin typeface="Arial Narrow" panose="020B0606020202030204" pitchFamily="34" charset="0"/>
              </a:rPr>
              <a:t> </a:t>
            </a:r>
            <a:r>
              <a:rPr lang="en-US" sz="1600" dirty="0" err="1">
                <a:latin typeface="Arial Narrow" panose="020B0606020202030204" pitchFamily="34" charset="0"/>
              </a:rPr>
              <a:t>sebagai</a:t>
            </a:r>
            <a:r>
              <a:rPr lang="en-US" sz="1600" dirty="0">
                <a:latin typeface="Arial Narrow" panose="020B0606020202030204" pitchFamily="34" charset="0"/>
              </a:rPr>
              <a:t> </a:t>
            </a:r>
            <a:r>
              <a:rPr lang="en-US" sz="1600" dirty="0" err="1">
                <a:latin typeface="Arial Narrow" panose="020B0606020202030204" pitchFamily="34" charset="0"/>
              </a:rPr>
              <a:t>perwujudan</a:t>
            </a:r>
            <a:r>
              <a:rPr lang="en-US" sz="1600" dirty="0">
                <a:latin typeface="Arial Narrow" panose="020B0606020202030204" pitchFamily="34" charset="0"/>
              </a:rPr>
              <a:t> rasa </a:t>
            </a:r>
            <a:r>
              <a:rPr lang="en-US" sz="1600" dirty="0" err="1">
                <a:latin typeface="Arial Narrow" panose="020B0606020202030204" pitchFamily="34" charset="0"/>
              </a:rPr>
              <a:t>syukur</a:t>
            </a:r>
            <a:r>
              <a:rPr lang="en-US" sz="1600" dirty="0">
                <a:latin typeface="Arial Narrow" panose="020B0606020202030204" pitchFamily="34" charset="0"/>
              </a:rPr>
              <a:t> </a:t>
            </a:r>
            <a:r>
              <a:rPr lang="en-US" sz="1600" dirty="0" err="1">
                <a:latin typeface="Arial Narrow" panose="020B0606020202030204" pitchFamily="34" charset="0"/>
              </a:rPr>
              <a:t>kepada</a:t>
            </a:r>
            <a:r>
              <a:rPr lang="en-US" sz="1600" dirty="0">
                <a:latin typeface="Arial Narrow" panose="020B0606020202030204" pitchFamily="34" charset="0"/>
              </a:rPr>
              <a:t> Allah (Mzm.1:2; 19:8-9; Mat.5:19; Yoh.15:10). (4) </a:t>
            </a:r>
            <a:r>
              <a:rPr lang="en-US" sz="1600" dirty="0" err="1">
                <a:latin typeface="Arial Narrow" panose="020B0606020202030204" pitchFamily="34" charset="0"/>
              </a:rPr>
              <a:t>Alkitab</a:t>
            </a:r>
            <a:r>
              <a:rPr lang="en-US" sz="1600" dirty="0">
                <a:latin typeface="Arial Narrow" panose="020B0606020202030204" pitchFamily="34" charset="0"/>
              </a:rPr>
              <a:t> </a:t>
            </a:r>
            <a:r>
              <a:rPr lang="en-US" sz="1600" dirty="0" err="1">
                <a:latin typeface="Arial Narrow" panose="020B0606020202030204" pitchFamily="34" charset="0"/>
              </a:rPr>
              <a:t>menunjukkan</a:t>
            </a:r>
            <a:r>
              <a:rPr lang="en-US" sz="1600" dirty="0">
                <a:latin typeface="Arial Narrow" panose="020B0606020202030204" pitchFamily="34" charset="0"/>
              </a:rPr>
              <a:t> </a:t>
            </a:r>
            <a:r>
              <a:rPr lang="en-US" sz="1600" dirty="0" err="1">
                <a:latin typeface="Arial Narrow" panose="020B0606020202030204" pitchFamily="34" charset="0"/>
              </a:rPr>
              <a:t>bahwa</a:t>
            </a:r>
            <a:r>
              <a:rPr lang="en-US" sz="1600" dirty="0">
                <a:latin typeface="Arial Narrow" panose="020B0606020202030204" pitchFamily="34" charset="0"/>
              </a:rPr>
              <a:t> orang </a:t>
            </a:r>
            <a:r>
              <a:rPr lang="en-US" sz="1600" dirty="0" err="1">
                <a:latin typeface="Arial Narrow" panose="020B0606020202030204" pitchFamily="34" charset="0"/>
              </a:rPr>
              <a:t>percaya</a:t>
            </a:r>
            <a:r>
              <a:rPr lang="en-US" sz="1600" dirty="0">
                <a:latin typeface="Arial Narrow" panose="020B0606020202030204" pitchFamily="34" charset="0"/>
              </a:rPr>
              <a:t> yang </a:t>
            </a:r>
            <a:r>
              <a:rPr lang="en-US" sz="1600" dirty="0" err="1">
                <a:latin typeface="Arial Narrow" panose="020B0606020202030204" pitchFamily="34" charset="0"/>
              </a:rPr>
              <a:t>dipimpin</a:t>
            </a:r>
            <a:r>
              <a:rPr lang="en-US" sz="1600" dirty="0">
                <a:latin typeface="Arial Narrow" panose="020B0606020202030204" pitchFamily="34" charset="0"/>
              </a:rPr>
              <a:t> </a:t>
            </a:r>
            <a:r>
              <a:rPr lang="en-US" sz="1600" dirty="0" err="1">
                <a:latin typeface="Arial Narrow" panose="020B0606020202030204" pitchFamily="34" charset="0"/>
              </a:rPr>
              <a:t>oleh</a:t>
            </a:r>
            <a:r>
              <a:rPr lang="en-US" sz="1600" dirty="0">
                <a:latin typeface="Arial Narrow" panose="020B0606020202030204" pitchFamily="34" charset="0"/>
              </a:rPr>
              <a:t> </a:t>
            </a:r>
            <a:r>
              <a:rPr lang="en-US" sz="1600" dirty="0" err="1">
                <a:latin typeface="Arial Narrow" panose="020B0606020202030204" pitchFamily="34" charset="0"/>
              </a:rPr>
              <a:t>Roh</a:t>
            </a:r>
            <a:r>
              <a:rPr lang="en-US" sz="1600" dirty="0">
                <a:latin typeface="Arial Narrow" panose="020B0606020202030204" pitchFamily="34" charset="0"/>
              </a:rPr>
              <a:t> Allah </a:t>
            </a:r>
            <a:r>
              <a:rPr lang="en-US" sz="1600" dirty="0" err="1">
                <a:latin typeface="Arial Narrow" panose="020B0606020202030204" pitchFamily="34" charset="0"/>
              </a:rPr>
              <a:t>adalah</a:t>
            </a:r>
            <a:r>
              <a:rPr lang="en-US" sz="1600" dirty="0">
                <a:latin typeface="Arial Narrow" panose="020B0606020202030204" pitchFamily="34" charset="0"/>
              </a:rPr>
              <a:t> </a:t>
            </a:r>
            <a:r>
              <a:rPr lang="en-US" sz="1600" dirty="0" err="1">
                <a:latin typeface="Arial Narrow" panose="020B0606020202030204" pitchFamily="34" charset="0"/>
              </a:rPr>
              <a:t>mereka</a:t>
            </a:r>
            <a:r>
              <a:rPr lang="en-US" sz="1600" dirty="0">
                <a:latin typeface="Arial Narrow" panose="020B0606020202030204" pitchFamily="34" charset="0"/>
              </a:rPr>
              <a:t> yang </a:t>
            </a:r>
            <a:r>
              <a:rPr lang="en-US" sz="1600" dirty="0" err="1">
                <a:latin typeface="Arial Narrow" panose="020B0606020202030204" pitchFamily="34" charset="0"/>
              </a:rPr>
              <a:t>melakukan</a:t>
            </a:r>
            <a:r>
              <a:rPr lang="en-US" sz="1600" dirty="0">
                <a:latin typeface="Arial Narrow" panose="020B0606020202030204" pitchFamily="34" charset="0"/>
              </a:rPr>
              <a:t> </a:t>
            </a:r>
            <a:r>
              <a:rPr lang="en-US" sz="1600" dirty="0" err="1">
                <a:latin typeface="Arial Narrow" panose="020B0606020202030204" pitchFamily="34" charset="0"/>
              </a:rPr>
              <a:t>upaya</a:t>
            </a:r>
            <a:r>
              <a:rPr lang="en-US" sz="1600" dirty="0">
                <a:latin typeface="Arial Narrow" panose="020B0606020202030204" pitchFamily="34" charset="0"/>
              </a:rPr>
              <a:t> yang </a:t>
            </a:r>
            <a:r>
              <a:rPr lang="en-US" sz="1600" dirty="0" err="1">
                <a:latin typeface="Arial Narrow" panose="020B0606020202030204" pitchFamily="34" charset="0"/>
              </a:rPr>
              <a:t>terbaik</a:t>
            </a:r>
            <a:r>
              <a:rPr lang="en-US" sz="1600" dirty="0">
                <a:latin typeface="Arial Narrow" panose="020B0606020202030204" pitchFamily="34" charset="0"/>
              </a:rPr>
              <a:t> </a:t>
            </a:r>
            <a:r>
              <a:rPr lang="en-US" sz="1600" dirty="0" err="1">
                <a:latin typeface="Arial Narrow" panose="020B0606020202030204" pitchFamily="34" charset="0"/>
              </a:rPr>
              <a:t>untuk</a:t>
            </a:r>
            <a:r>
              <a:rPr lang="en-US" sz="1600" dirty="0">
                <a:latin typeface="Arial Narrow" panose="020B0606020202030204" pitchFamily="34" charset="0"/>
              </a:rPr>
              <a:t> </a:t>
            </a:r>
            <a:r>
              <a:rPr lang="en-US" sz="1600" dirty="0" err="1">
                <a:latin typeface="Arial Narrow" panose="020B0606020202030204" pitchFamily="34" charset="0"/>
              </a:rPr>
              <a:t>menaati</a:t>
            </a:r>
            <a:r>
              <a:rPr lang="en-US" sz="1600" dirty="0">
                <a:latin typeface="Arial Narrow" panose="020B0606020202030204" pitchFamily="34" charset="0"/>
              </a:rPr>
              <a:t> </a:t>
            </a:r>
            <a:r>
              <a:rPr lang="en-US" sz="1600" dirty="0" err="1">
                <a:latin typeface="Arial Narrow" panose="020B0606020202030204" pitchFamily="34" charset="0"/>
              </a:rPr>
              <a:t>hukum</a:t>
            </a:r>
            <a:r>
              <a:rPr lang="en-US" sz="1600" dirty="0">
                <a:latin typeface="Arial Narrow" panose="020B0606020202030204" pitchFamily="34" charset="0"/>
              </a:rPr>
              <a:t> </a:t>
            </a:r>
            <a:r>
              <a:rPr lang="en-US" sz="1600" dirty="0" err="1">
                <a:latin typeface="Arial Narrow" panose="020B0606020202030204" pitchFamily="34" charset="0"/>
              </a:rPr>
              <a:t>Taurat</a:t>
            </a:r>
            <a:r>
              <a:rPr lang="en-US" sz="1600" dirty="0">
                <a:latin typeface="Arial Narrow" panose="020B0606020202030204" pitchFamily="34" charset="0"/>
              </a:rPr>
              <a:t> (Rm.8:3-4; 13:8-10). (5) </a:t>
            </a:r>
            <a:r>
              <a:rPr lang="en-US" sz="1600" dirty="0" err="1">
                <a:latin typeface="Arial Narrow" panose="020B0606020202030204" pitchFamily="34" charset="0"/>
              </a:rPr>
              <a:t>Kehidupan</a:t>
            </a:r>
            <a:r>
              <a:rPr lang="en-US" sz="1600" dirty="0">
                <a:latin typeface="Arial Narrow" panose="020B0606020202030204" pitchFamily="34" charset="0"/>
              </a:rPr>
              <a:t> Kristen </a:t>
            </a:r>
            <a:r>
              <a:rPr lang="en-US" sz="1600" dirty="0" err="1">
                <a:latin typeface="Arial Narrow" panose="020B0606020202030204" pitchFamily="34" charset="0"/>
              </a:rPr>
              <a:t>haruslah</a:t>
            </a:r>
            <a:r>
              <a:rPr lang="en-US" sz="1600" dirty="0">
                <a:latin typeface="Arial Narrow" panose="020B0606020202030204" pitchFamily="34" charset="0"/>
              </a:rPr>
              <a:t> </a:t>
            </a:r>
            <a:r>
              <a:rPr lang="en-US" sz="1600" dirty="0" err="1">
                <a:latin typeface="Arial Narrow" panose="020B0606020202030204" pitchFamily="34" charset="0"/>
              </a:rPr>
              <a:t>merupakan</a:t>
            </a:r>
            <a:r>
              <a:rPr lang="en-US" sz="1600" dirty="0">
                <a:latin typeface="Arial Narrow" panose="020B0606020202030204" pitchFamily="34" charset="0"/>
              </a:rPr>
              <a:t> </a:t>
            </a:r>
            <a:r>
              <a:rPr lang="en-US" sz="1600" dirty="0" err="1">
                <a:latin typeface="Arial Narrow" panose="020B0606020202030204" pitchFamily="34" charset="0"/>
              </a:rPr>
              <a:t>kehidupan</a:t>
            </a:r>
            <a:r>
              <a:rPr lang="en-US" sz="1600" dirty="0">
                <a:latin typeface="Arial Narrow" panose="020B0606020202030204" pitchFamily="34" charset="0"/>
              </a:rPr>
              <a:t> yang </a:t>
            </a:r>
            <a:r>
              <a:rPr lang="en-US" sz="1600" dirty="0" err="1">
                <a:latin typeface="Arial Narrow" panose="020B0606020202030204" pitchFamily="34" charset="0"/>
              </a:rPr>
              <a:t>dibentuk</a:t>
            </a:r>
            <a:r>
              <a:rPr lang="en-US" sz="1600" dirty="0">
                <a:latin typeface="Arial Narrow" panose="020B0606020202030204" pitchFamily="34" charset="0"/>
              </a:rPr>
              <a:t> </a:t>
            </a:r>
            <a:r>
              <a:rPr lang="en-US" sz="1600" dirty="0" err="1">
                <a:latin typeface="Arial Narrow" panose="020B0606020202030204" pitchFamily="34" charset="0"/>
              </a:rPr>
              <a:t>oleh</a:t>
            </a:r>
            <a:r>
              <a:rPr lang="en-US" sz="1600" dirty="0">
                <a:latin typeface="Arial Narrow" panose="020B0606020202030204" pitchFamily="34" charset="0"/>
              </a:rPr>
              <a:t> </a:t>
            </a:r>
            <a:r>
              <a:rPr lang="en-US" sz="1600" dirty="0" err="1">
                <a:latin typeface="Arial Narrow" panose="020B0606020202030204" pitchFamily="34" charset="0"/>
              </a:rPr>
              <a:t>hukum</a:t>
            </a:r>
            <a:r>
              <a:rPr lang="en-US" sz="1600" dirty="0">
                <a:latin typeface="Arial Narrow" panose="020B0606020202030204" pitchFamily="34" charset="0"/>
              </a:rPr>
              <a:t> </a:t>
            </a:r>
            <a:r>
              <a:rPr lang="en-US" sz="1600" dirty="0" err="1">
                <a:latin typeface="Arial Narrow" panose="020B0606020202030204" pitchFamily="34" charset="0"/>
              </a:rPr>
              <a:t>Taurat</a:t>
            </a:r>
            <a:r>
              <a:rPr lang="en-US" sz="1600" dirty="0">
                <a:latin typeface="Arial Narrow" panose="020B0606020202030204" pitchFamily="34" charset="0"/>
              </a:rPr>
              <a:t>. </a:t>
            </a:r>
            <a:r>
              <a:rPr lang="en-US" sz="1600" dirty="0" err="1">
                <a:latin typeface="Arial Narrow" panose="020B0606020202030204" pitchFamily="34" charset="0"/>
              </a:rPr>
              <a:t>Ini</a:t>
            </a:r>
            <a:r>
              <a:rPr lang="en-US" sz="1600" dirty="0">
                <a:latin typeface="Arial Narrow" panose="020B0606020202030204" pitchFamily="34" charset="0"/>
              </a:rPr>
              <a:t> </a:t>
            </a:r>
            <a:r>
              <a:rPr lang="en-US" sz="1600" dirty="0" err="1">
                <a:latin typeface="Arial Narrow" panose="020B0606020202030204" pitchFamily="34" charset="0"/>
              </a:rPr>
              <a:t>bukan</a:t>
            </a:r>
            <a:r>
              <a:rPr lang="en-US" sz="1600" dirty="0">
                <a:latin typeface="Arial Narrow" panose="020B0606020202030204" pitchFamily="34" charset="0"/>
              </a:rPr>
              <a:t> </a:t>
            </a:r>
            <a:r>
              <a:rPr lang="en-US" sz="1600" dirty="0" err="1">
                <a:latin typeface="Arial Narrow" panose="020B0606020202030204" pitchFamily="34" charset="0"/>
              </a:rPr>
              <a:t>berarti</a:t>
            </a:r>
            <a:r>
              <a:rPr lang="en-US" sz="1600" dirty="0">
                <a:latin typeface="Arial Narrow" panose="020B0606020202030204" pitchFamily="34" charset="0"/>
              </a:rPr>
              <a:t> </a:t>
            </a:r>
            <a:r>
              <a:rPr lang="en-US" sz="1600" dirty="0" err="1">
                <a:latin typeface="Arial Narrow" panose="020B0606020202030204" pitchFamily="34" charset="0"/>
              </a:rPr>
              <a:t>ketaatan</a:t>
            </a:r>
            <a:r>
              <a:rPr lang="en-US" sz="1600" dirty="0">
                <a:latin typeface="Arial Narrow" panose="020B0606020202030204" pitchFamily="34" charset="0"/>
              </a:rPr>
              <a:t> yang </a:t>
            </a:r>
            <a:r>
              <a:rPr lang="en-US" sz="1600" dirty="0" err="1">
                <a:latin typeface="Arial Narrow" panose="020B0606020202030204" pitchFamily="34" charset="0"/>
              </a:rPr>
              <a:t>kaku</a:t>
            </a:r>
            <a:r>
              <a:rPr lang="en-US" sz="1600" dirty="0">
                <a:latin typeface="Arial Narrow" panose="020B0606020202030204" pitchFamily="34" charset="0"/>
              </a:rPr>
              <a:t> </a:t>
            </a:r>
            <a:r>
              <a:rPr lang="en-US" sz="1600" dirty="0" err="1">
                <a:latin typeface="Arial Narrow" panose="020B0606020202030204" pitchFamily="34" charset="0"/>
              </a:rPr>
              <a:t>kepada</a:t>
            </a:r>
            <a:r>
              <a:rPr lang="en-US" sz="1600" dirty="0">
                <a:latin typeface="Arial Narrow" panose="020B0606020202030204" pitchFamily="34" charset="0"/>
              </a:rPr>
              <a:t> </a:t>
            </a:r>
            <a:r>
              <a:rPr lang="en-US" sz="1600" dirty="0" err="1">
                <a:latin typeface="Arial Narrow" panose="020B0606020202030204" pitchFamily="34" charset="0"/>
              </a:rPr>
              <a:t>huruf-huruf</a:t>
            </a:r>
            <a:r>
              <a:rPr lang="en-US" sz="1600" dirty="0">
                <a:latin typeface="Arial Narrow" panose="020B0606020202030204" pitchFamily="34" charset="0"/>
              </a:rPr>
              <a:t> </a:t>
            </a:r>
            <a:r>
              <a:rPr lang="en-US" sz="1600" dirty="0" err="1">
                <a:latin typeface="Arial Narrow" panose="020B0606020202030204" pitchFamily="34" charset="0"/>
              </a:rPr>
              <a:t>hukum</a:t>
            </a:r>
            <a:r>
              <a:rPr lang="en-US" sz="1600" dirty="0">
                <a:latin typeface="Arial Narrow" panose="020B0606020202030204" pitchFamily="34" charset="0"/>
              </a:rPr>
              <a:t> </a:t>
            </a:r>
            <a:r>
              <a:rPr lang="en-US" sz="1600" dirty="0" err="1">
                <a:latin typeface="Arial Narrow" panose="020B0606020202030204" pitchFamily="34" charset="0"/>
              </a:rPr>
              <a:t>Taurat</a:t>
            </a:r>
            <a:r>
              <a:rPr lang="en-US" sz="1600" dirty="0">
                <a:latin typeface="Arial Narrow" panose="020B0606020202030204" pitchFamily="34" charset="0"/>
              </a:rPr>
              <a:t>, </a:t>
            </a:r>
            <a:r>
              <a:rPr lang="en-US" sz="1600" dirty="0" err="1">
                <a:latin typeface="Arial Narrow" panose="020B0606020202030204" pitchFamily="34" charset="0"/>
              </a:rPr>
              <a:t>melainkan</a:t>
            </a:r>
            <a:r>
              <a:rPr lang="en-US" sz="1600" dirty="0">
                <a:latin typeface="Arial Narrow" panose="020B0606020202030204" pitchFamily="34" charset="0"/>
              </a:rPr>
              <a:t> </a:t>
            </a:r>
            <a:r>
              <a:rPr lang="en-US" sz="1600" dirty="0" err="1">
                <a:latin typeface="Arial Narrow" panose="020B0606020202030204" pitchFamily="34" charset="0"/>
              </a:rPr>
              <a:t>suatu</a:t>
            </a:r>
            <a:r>
              <a:rPr lang="en-US" sz="1600" dirty="0">
                <a:latin typeface="Arial Narrow" panose="020B0606020202030204" pitchFamily="34" charset="0"/>
              </a:rPr>
              <a:t> </a:t>
            </a:r>
            <a:r>
              <a:rPr lang="en-US" sz="1600" dirty="0" err="1">
                <a:latin typeface="Arial Narrow" panose="020B0606020202030204" pitchFamily="34" charset="0"/>
              </a:rPr>
              <a:t>kehidupan</a:t>
            </a:r>
            <a:r>
              <a:rPr lang="en-US" sz="1600" dirty="0">
                <a:latin typeface="Arial Narrow" panose="020B0606020202030204" pitchFamily="34" charset="0"/>
              </a:rPr>
              <a:t> </a:t>
            </a:r>
            <a:r>
              <a:rPr lang="en-US" sz="1600" dirty="0" err="1">
                <a:latin typeface="Arial Narrow" panose="020B0606020202030204" pitchFamily="34" charset="0"/>
              </a:rPr>
              <a:t>oleh</a:t>
            </a:r>
            <a:r>
              <a:rPr lang="en-US" sz="1600" dirty="0">
                <a:latin typeface="Arial Narrow" panose="020B0606020202030204" pitchFamily="34" charset="0"/>
              </a:rPr>
              <a:t> </a:t>
            </a:r>
            <a:r>
              <a:rPr lang="en-US" sz="1600" dirty="0" err="1">
                <a:latin typeface="Arial Narrow" panose="020B0606020202030204" pitchFamily="34" charset="0"/>
              </a:rPr>
              <a:t>Roh</a:t>
            </a:r>
            <a:r>
              <a:rPr lang="en-US" sz="1600" dirty="0">
                <a:latin typeface="Arial Narrow" panose="020B0606020202030204" pitchFamily="34" charset="0"/>
              </a:rPr>
              <a:t>, yang “</a:t>
            </a:r>
            <a:r>
              <a:rPr lang="en-US" sz="1600" dirty="0" err="1">
                <a:latin typeface="Arial Narrow" panose="020B0606020202030204" pitchFamily="34" charset="0"/>
              </a:rPr>
              <a:t>membantu</a:t>
            </a:r>
            <a:r>
              <a:rPr lang="en-US" sz="1600" dirty="0">
                <a:latin typeface="Arial Narrow" panose="020B0606020202030204" pitchFamily="34" charset="0"/>
              </a:rPr>
              <a:t> orang-orang Kristen </a:t>
            </a:r>
            <a:r>
              <a:rPr lang="en-US" sz="1600" dirty="0" err="1">
                <a:latin typeface="Arial Narrow" panose="020B0606020202030204" pitchFamily="34" charset="0"/>
              </a:rPr>
              <a:t>hidup</a:t>
            </a:r>
            <a:r>
              <a:rPr lang="en-US" sz="1600" dirty="0">
                <a:latin typeface="Arial Narrow" panose="020B0606020202030204" pitchFamily="34" charset="0"/>
              </a:rPr>
              <a:t> </a:t>
            </a:r>
            <a:r>
              <a:rPr lang="en-US" sz="1600" dirty="0" err="1">
                <a:latin typeface="Arial Narrow" panose="020B0606020202030204" pitchFamily="34" charset="0"/>
              </a:rPr>
              <a:t>secara</a:t>
            </a:r>
            <a:r>
              <a:rPr lang="en-US" sz="1600" dirty="0">
                <a:latin typeface="Arial Narrow" panose="020B0606020202030204" pitchFamily="34" charset="0"/>
              </a:rPr>
              <a:t> </a:t>
            </a:r>
            <a:r>
              <a:rPr lang="en-US" sz="1600" dirty="0" err="1">
                <a:latin typeface="Arial Narrow" panose="020B0606020202030204" pitchFamily="34" charset="0"/>
              </a:rPr>
              <a:t>aman</a:t>
            </a:r>
            <a:r>
              <a:rPr lang="en-US" sz="1600" dirty="0">
                <a:latin typeface="Arial Narrow" panose="020B0606020202030204" pitchFamily="34" charset="0"/>
              </a:rPr>
              <a:t> di </a:t>
            </a:r>
            <a:r>
              <a:rPr lang="en-US" sz="1600" dirty="0" err="1">
                <a:latin typeface="Arial Narrow" panose="020B0606020202030204" pitchFamily="34" charset="0"/>
              </a:rPr>
              <a:t>tengah-tengah</a:t>
            </a:r>
            <a:r>
              <a:rPr lang="en-US" sz="1600" dirty="0">
                <a:latin typeface="Arial Narrow" panose="020B0606020202030204" pitchFamily="34" charset="0"/>
              </a:rPr>
              <a:t> </a:t>
            </a:r>
            <a:r>
              <a:rPr lang="en-US" sz="1600" dirty="0" err="1">
                <a:latin typeface="Arial Narrow" panose="020B0606020202030204" pitchFamily="34" charset="0"/>
              </a:rPr>
              <a:t>legalisme</a:t>
            </a:r>
            <a:r>
              <a:rPr lang="en-US" sz="1600" dirty="0">
                <a:latin typeface="Arial Narrow" panose="020B0606020202030204" pitchFamily="34" charset="0"/>
              </a:rPr>
              <a:t> </a:t>
            </a:r>
            <a:r>
              <a:rPr lang="en-US" sz="1600" dirty="0" err="1">
                <a:latin typeface="Arial Narrow" panose="020B0606020202030204" pitchFamily="34" charset="0"/>
              </a:rPr>
              <a:t>dan</a:t>
            </a:r>
            <a:r>
              <a:rPr lang="en-US" sz="1600" dirty="0">
                <a:latin typeface="Arial Narrow" panose="020B0606020202030204" pitchFamily="34" charset="0"/>
              </a:rPr>
              <a:t> </a:t>
            </a:r>
            <a:r>
              <a:rPr lang="en-US" sz="1600" dirty="0" err="1">
                <a:latin typeface="Arial Narrow" panose="020B0606020202030204" pitchFamily="34" charset="0"/>
              </a:rPr>
              <a:t>ketiadaan</a:t>
            </a:r>
            <a:r>
              <a:rPr lang="en-US" sz="1600" dirty="0">
                <a:latin typeface="Arial Narrow" panose="020B0606020202030204" pitchFamily="34" charset="0"/>
              </a:rPr>
              <a:t> </a:t>
            </a:r>
            <a:r>
              <a:rPr lang="en-US" sz="1600" dirty="0" err="1">
                <a:latin typeface="Arial Narrow" panose="020B0606020202030204" pitchFamily="34" charset="0"/>
              </a:rPr>
              <a:t>hukum</a:t>
            </a:r>
            <a:r>
              <a:rPr lang="en-US" sz="1600" dirty="0">
                <a:latin typeface="Arial Narrow" panose="020B0606020202030204" pitchFamily="34" charset="0"/>
              </a:rPr>
              <a:t> </a:t>
            </a:r>
            <a:r>
              <a:rPr lang="en-US" sz="1600" dirty="0" err="1">
                <a:latin typeface="Arial Narrow" panose="020B0606020202030204" pitchFamily="34" charset="0"/>
              </a:rPr>
              <a:t>taurat</a:t>
            </a:r>
            <a:r>
              <a:rPr lang="en-US" sz="1600" dirty="0">
                <a:latin typeface="Arial Narrow" panose="020B0606020202030204" pitchFamily="34" charset="0"/>
              </a:rPr>
              <a:t> (</a:t>
            </a:r>
            <a:r>
              <a:rPr lang="en-US" sz="1600" dirty="0" err="1">
                <a:latin typeface="Arial Narrow" panose="020B0606020202030204" pitchFamily="34" charset="0"/>
              </a:rPr>
              <a:t>antinomianisme</a:t>
            </a:r>
            <a:r>
              <a:rPr lang="en-US" sz="1600" dirty="0">
                <a:latin typeface="Arial Narrow" panose="020B0606020202030204" pitchFamily="34" charset="0"/>
              </a:rPr>
              <a:t>)”.</a:t>
            </a:r>
          </a:p>
          <a:p>
            <a:pPr marL="269875" indent="-269875" algn="just">
              <a:spcBef>
                <a:spcPts val="600"/>
              </a:spcBef>
              <a:spcAft>
                <a:spcPts val="0"/>
              </a:spcAft>
              <a:buFont typeface="Wingdings" panose="05000000000000000000" pitchFamily="2" charset="2"/>
              <a:buChar char="§"/>
            </a:pPr>
            <a:r>
              <a:rPr lang="en-US" altLang="en-US" sz="1800" b="1" dirty="0" err="1">
                <a:latin typeface="Arial Narrow" panose="020B0606020202030204" pitchFamily="34" charset="0"/>
              </a:rPr>
              <a:t>Pengudusan</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dan</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Kehidupan</a:t>
            </a:r>
            <a:r>
              <a:rPr lang="en-US" altLang="en-US" sz="1800" b="1" dirty="0">
                <a:latin typeface="Arial Narrow" panose="020B0606020202030204" pitchFamily="34" charset="0"/>
              </a:rPr>
              <a:t> </a:t>
            </a:r>
            <a:r>
              <a:rPr lang="en-US" altLang="en-US" sz="1800" b="1" dirty="0" err="1">
                <a:latin typeface="Arial Narrow" panose="020B0606020202030204" pitchFamily="34" charset="0"/>
              </a:rPr>
              <a:t>Sosial</a:t>
            </a:r>
            <a:r>
              <a:rPr lang="en-US" altLang="en-US" sz="1600" dirty="0">
                <a:latin typeface="Arial Narrow" panose="020B0606020202030204" pitchFamily="34" charset="0"/>
              </a:rPr>
              <a:t>: </a:t>
            </a:r>
            <a:r>
              <a:rPr lang="en-US" altLang="en-US" sz="1600" dirty="0" err="1">
                <a:latin typeface="Arial Narrow" panose="020B0606020202030204" pitchFamily="34" charset="0"/>
              </a:rPr>
              <a:t>Pengudusan</a:t>
            </a:r>
            <a:r>
              <a:rPr lang="en-US" altLang="en-US" sz="1600" dirty="0">
                <a:latin typeface="Arial Narrow" panose="020B0606020202030204" pitchFamily="34" charset="0"/>
              </a:rPr>
              <a:t> </a:t>
            </a:r>
            <a:r>
              <a:rPr lang="en-US" altLang="en-US" sz="1600" dirty="0" err="1">
                <a:latin typeface="Arial Narrow" panose="020B0606020202030204" pitchFamily="34" charset="0"/>
              </a:rPr>
              <a:t>tidak</a:t>
            </a:r>
            <a:r>
              <a:rPr lang="en-US" altLang="en-US" sz="1600" dirty="0">
                <a:latin typeface="Arial Narrow" panose="020B0606020202030204" pitchFamily="34" charset="0"/>
              </a:rPr>
              <a:t> </a:t>
            </a:r>
            <a:r>
              <a:rPr lang="en-US" altLang="en-US" sz="1600" dirty="0" err="1">
                <a:latin typeface="Arial Narrow" panose="020B0606020202030204" pitchFamily="34" charset="0"/>
              </a:rPr>
              <a:t>berarti</a:t>
            </a:r>
            <a:r>
              <a:rPr lang="en-US" altLang="en-US" sz="1600" dirty="0">
                <a:latin typeface="Arial Narrow" panose="020B0606020202030204" pitchFamily="34" charset="0"/>
              </a:rPr>
              <a:t> </a:t>
            </a:r>
            <a:r>
              <a:rPr lang="en-US" altLang="en-US" sz="1600" dirty="0" err="1">
                <a:latin typeface="Arial Narrow" panose="020B0606020202030204" pitchFamily="34" charset="0"/>
              </a:rPr>
              <a:t>hanya</a:t>
            </a:r>
            <a:r>
              <a:rPr lang="en-US" altLang="en-US" sz="1600" dirty="0">
                <a:latin typeface="Arial Narrow" panose="020B0606020202030204" pitchFamily="34" charset="0"/>
              </a:rPr>
              <a:t> </a:t>
            </a:r>
            <a:r>
              <a:rPr lang="en-US" altLang="en-US" sz="1600" dirty="0" err="1">
                <a:latin typeface="Arial Narrow" panose="020B0606020202030204" pitchFamily="34" charset="0"/>
              </a:rPr>
              <a:t>menyangkut</a:t>
            </a:r>
            <a:r>
              <a:rPr lang="en-US" altLang="en-US" sz="1600" dirty="0">
                <a:latin typeface="Arial Narrow" panose="020B0606020202030204" pitchFamily="34" charset="0"/>
              </a:rPr>
              <a:t> orang Kristen </a:t>
            </a:r>
            <a:r>
              <a:rPr lang="en-US" altLang="en-US" sz="1600" dirty="0" err="1">
                <a:latin typeface="Arial Narrow" panose="020B0606020202030204" pitchFamily="34" charset="0"/>
              </a:rPr>
              <a:t>secara</a:t>
            </a:r>
            <a:r>
              <a:rPr lang="en-US" altLang="en-US" sz="1600" dirty="0">
                <a:latin typeface="Arial Narrow" panose="020B0606020202030204" pitchFamily="34" charset="0"/>
              </a:rPr>
              <a:t> individual. Karena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dikuduskan</a:t>
            </a:r>
            <a:r>
              <a:rPr lang="en-US" altLang="en-US" sz="1600" dirty="0">
                <a:latin typeface="Arial Narrow" panose="020B0606020202030204" pitchFamily="34" charset="0"/>
              </a:rPr>
              <a:t> </a:t>
            </a:r>
            <a:r>
              <a:rPr lang="en-US" altLang="en-US" sz="1600" dirty="0" err="1">
                <a:latin typeface="Arial Narrow" panose="020B0606020202030204" pitchFamily="34" charset="0"/>
              </a:rPr>
              <a:t>bukan</a:t>
            </a:r>
            <a:r>
              <a:rPr lang="en-US" altLang="en-US" sz="1600" dirty="0">
                <a:latin typeface="Arial Narrow" panose="020B0606020202030204" pitchFamily="34" charset="0"/>
              </a:rPr>
              <a:t> </a:t>
            </a:r>
            <a:r>
              <a:rPr lang="en-US" altLang="en-US" sz="1600" dirty="0" err="1">
                <a:latin typeface="Arial Narrow" panose="020B0606020202030204" pitchFamily="34" charset="0"/>
              </a:rPr>
              <a:t>hanya</a:t>
            </a:r>
            <a:r>
              <a:rPr lang="en-US" altLang="en-US" sz="1600" dirty="0">
                <a:latin typeface="Arial Narrow" panose="020B0606020202030204" pitchFamily="34" charset="0"/>
              </a:rPr>
              <a:t> </a:t>
            </a:r>
            <a:r>
              <a:rPr lang="en-US" altLang="en-US" sz="1600" dirty="0" err="1">
                <a:latin typeface="Arial Narrow" panose="020B0606020202030204" pitchFamily="34" charset="0"/>
              </a:rPr>
              <a:t>sebagai</a:t>
            </a:r>
            <a:r>
              <a:rPr lang="en-US" altLang="en-US" sz="1600" dirty="0">
                <a:latin typeface="Arial Narrow" panose="020B0606020202030204" pitchFamily="34" charset="0"/>
              </a:rPr>
              <a:t> </a:t>
            </a:r>
            <a:r>
              <a:rPr lang="en-US" altLang="en-US" sz="1600" dirty="0" err="1">
                <a:latin typeface="Arial Narrow" panose="020B0606020202030204" pitchFamily="34" charset="0"/>
              </a:rPr>
              <a:t>individu</a:t>
            </a:r>
            <a:r>
              <a:rPr lang="en-US" altLang="en-US" sz="1600" dirty="0">
                <a:latin typeface="Arial Narrow" panose="020B0606020202030204" pitchFamily="34" charset="0"/>
              </a:rPr>
              <a:t> yang </a:t>
            </a:r>
            <a:r>
              <a:rPr lang="en-US" altLang="en-US" sz="1600" dirty="0" err="1">
                <a:latin typeface="Arial Narrow" panose="020B0606020202030204" pitchFamily="34" charset="0"/>
              </a:rPr>
              <a:t>terisolasi</a:t>
            </a:r>
            <a:r>
              <a:rPr lang="en-US" altLang="en-US" sz="1600" dirty="0">
                <a:latin typeface="Arial Narrow" panose="020B0606020202030204" pitchFamily="34" charset="0"/>
              </a:rPr>
              <a:t> </a:t>
            </a:r>
            <a:r>
              <a:rPr lang="en-US" altLang="en-US" sz="1600" dirty="0" err="1">
                <a:latin typeface="Arial Narrow" panose="020B0606020202030204" pitchFamily="34" charset="0"/>
              </a:rPr>
              <a:t>melainkan</a:t>
            </a:r>
            <a:r>
              <a:rPr lang="en-US" altLang="en-US" sz="1600" dirty="0">
                <a:latin typeface="Arial Narrow" panose="020B0606020202030204" pitchFamily="34" charset="0"/>
              </a:rPr>
              <a:t>: </a:t>
            </a:r>
            <a:r>
              <a:rPr lang="en-US" altLang="en-US" sz="1600" dirty="0" err="1">
                <a:latin typeface="Arial Narrow" panose="020B0606020202030204" pitchFamily="34" charset="0"/>
              </a:rPr>
              <a:t>sebagai</a:t>
            </a:r>
            <a:r>
              <a:rPr lang="en-US" altLang="en-US" sz="1600" dirty="0">
                <a:latin typeface="Arial Narrow" panose="020B0606020202030204" pitchFamily="34" charset="0"/>
              </a:rPr>
              <a:t> </a:t>
            </a:r>
            <a:r>
              <a:rPr lang="en-US" altLang="en-US" sz="1600" dirty="0" err="1">
                <a:latin typeface="Arial Narrow" panose="020B0606020202030204" pitchFamily="34" charset="0"/>
              </a:rPr>
              <a:t>anggota</a:t>
            </a:r>
            <a:r>
              <a:rPr lang="en-US" altLang="en-US" sz="1600" dirty="0">
                <a:latin typeface="Arial Narrow" panose="020B0606020202030204" pitchFamily="34" charset="0"/>
              </a:rPr>
              <a:t> </a:t>
            </a:r>
            <a:r>
              <a:rPr lang="en-US" altLang="en-US" sz="1600" dirty="0" err="1">
                <a:latin typeface="Arial Narrow" panose="020B0606020202030204" pitchFamily="34" charset="0"/>
              </a:rPr>
              <a:t>tubuh</a:t>
            </a:r>
            <a:r>
              <a:rPr lang="en-US" altLang="en-US" sz="1600" dirty="0">
                <a:latin typeface="Arial Narrow" panose="020B0606020202030204" pitchFamily="34" charset="0"/>
              </a:rPr>
              <a:t> </a:t>
            </a:r>
            <a:r>
              <a:rPr lang="en-US" altLang="en-US" sz="1600" dirty="0" err="1">
                <a:latin typeface="Arial Narrow" panose="020B0606020202030204" pitchFamily="34" charset="0"/>
              </a:rPr>
              <a:t>Kristus</a:t>
            </a:r>
            <a:r>
              <a:rPr lang="en-US" altLang="en-US" sz="1600" dirty="0">
                <a:latin typeface="Arial Narrow" panose="020B0606020202030204" pitchFamily="34" charset="0"/>
              </a:rPr>
              <a:t> (Rm.12:4-5; Ef.4:12). </a:t>
            </a:r>
            <a:r>
              <a:rPr lang="en-US" altLang="en-US" sz="1600" dirty="0" err="1">
                <a:latin typeface="Arial Narrow" panose="020B0606020202030204" pitchFamily="34" charset="0"/>
              </a:rPr>
              <a:t>Maka</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harus</a:t>
            </a:r>
            <a:r>
              <a:rPr lang="en-US" altLang="en-US" sz="1600" dirty="0">
                <a:latin typeface="Arial Narrow" panose="020B0606020202030204" pitchFamily="34" charset="0"/>
              </a:rPr>
              <a:t> </a:t>
            </a:r>
            <a:r>
              <a:rPr lang="en-US" altLang="en-US" sz="1600" dirty="0" err="1">
                <a:latin typeface="Arial Narrow" panose="020B0606020202030204" pitchFamily="34" charset="0"/>
              </a:rPr>
              <a:t>sedemikian</a:t>
            </a:r>
            <a:r>
              <a:rPr lang="en-US" altLang="en-US" sz="1600" dirty="0">
                <a:latin typeface="Arial Narrow" panose="020B0606020202030204" pitchFamily="34" charset="0"/>
              </a:rPr>
              <a:t> </a:t>
            </a:r>
            <a:r>
              <a:rPr lang="en-US" altLang="en-US" sz="1600" dirty="0" err="1">
                <a:latin typeface="Arial Narrow" panose="020B0606020202030204" pitchFamily="34" charset="0"/>
              </a:rPr>
              <a:t>rupa</a:t>
            </a:r>
            <a:r>
              <a:rPr lang="en-US" altLang="en-US" sz="1600" dirty="0">
                <a:latin typeface="Arial Narrow" panose="020B0606020202030204" pitchFamily="34" charset="0"/>
              </a:rPr>
              <a:t> </a:t>
            </a:r>
            <a:r>
              <a:rPr lang="en-US" altLang="en-US" sz="1600" dirty="0" err="1">
                <a:latin typeface="Arial Narrow" panose="020B0606020202030204" pitchFamily="34" charset="0"/>
              </a:rPr>
              <a:t>sehingga</a:t>
            </a:r>
            <a:r>
              <a:rPr lang="en-US" altLang="en-US" sz="1600" dirty="0">
                <a:latin typeface="Arial Narrow" panose="020B0606020202030204" pitchFamily="34" charset="0"/>
              </a:rPr>
              <a:t> </a:t>
            </a:r>
            <a:r>
              <a:rPr lang="en-US" altLang="en-US" sz="1600" dirty="0" err="1">
                <a:latin typeface="Arial Narrow" panose="020B0606020202030204" pitchFamily="34" charset="0"/>
              </a:rPr>
              <a:t>memajukan</a:t>
            </a:r>
            <a:r>
              <a:rPr lang="en-US" altLang="en-US" sz="1600" dirty="0">
                <a:latin typeface="Arial Narrow" panose="020B0606020202030204" pitchFamily="34" charset="0"/>
              </a:rPr>
              <a:t> </a:t>
            </a:r>
            <a:r>
              <a:rPr lang="en-US" altLang="en-US" sz="1600" dirty="0" err="1">
                <a:latin typeface="Arial Narrow" panose="020B0606020202030204" pitchFamily="34" charset="0"/>
              </a:rPr>
              <a:t>dan</a:t>
            </a:r>
            <a:r>
              <a:rPr lang="en-US" altLang="en-US" sz="1600" dirty="0">
                <a:latin typeface="Arial Narrow" panose="020B0606020202030204" pitchFamily="34" charset="0"/>
              </a:rPr>
              <a:t> </a:t>
            </a:r>
            <a:r>
              <a:rPr lang="en-US" altLang="en-US" sz="1600" dirty="0" err="1">
                <a:latin typeface="Arial Narrow" panose="020B0606020202030204" pitchFamily="34" charset="0"/>
              </a:rPr>
              <a:t>memperkaya</a:t>
            </a:r>
            <a:r>
              <a:rPr lang="en-US" altLang="en-US" sz="1600" dirty="0">
                <a:latin typeface="Arial Narrow" panose="020B0606020202030204" pitchFamily="34" charset="0"/>
              </a:rPr>
              <a:t> </a:t>
            </a:r>
            <a:r>
              <a:rPr lang="en-US" altLang="en-US" sz="1600" dirty="0" err="1">
                <a:latin typeface="Arial Narrow" panose="020B0606020202030204" pitchFamily="34" charset="0"/>
              </a:rPr>
              <a:t>pengudusan</a:t>
            </a:r>
            <a:r>
              <a:rPr lang="en-US" altLang="en-US" sz="1600" dirty="0">
                <a:latin typeface="Arial Narrow" panose="020B0606020202030204" pitchFamily="34" charset="0"/>
              </a:rPr>
              <a:t> </a:t>
            </a:r>
            <a:r>
              <a:rPr lang="en-US" altLang="en-US" sz="1600" dirty="0" err="1">
                <a:latin typeface="Arial Narrow" panose="020B0606020202030204" pitchFamily="34" charset="0"/>
              </a:rPr>
              <a:t>sesama</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yang </a:t>
            </a:r>
            <a:r>
              <a:rPr lang="en-US" altLang="en-US" sz="1600" dirty="0" err="1">
                <a:latin typeface="Arial Narrow" panose="020B0606020202030204" pitchFamily="34" charset="0"/>
              </a:rPr>
              <a:t>hidupnya</a:t>
            </a:r>
            <a:r>
              <a:rPr lang="en-US" altLang="en-US" sz="1600" dirty="0">
                <a:latin typeface="Arial Narrow" panose="020B0606020202030204" pitchFamily="34" charset="0"/>
              </a:rPr>
              <a:t> </a:t>
            </a:r>
            <a:r>
              <a:rPr lang="en-US" altLang="en-US" sz="1600" dirty="0" err="1">
                <a:latin typeface="Arial Narrow" panose="020B0606020202030204" pitchFamily="34" charset="0"/>
              </a:rPr>
              <a:t>bersentuhan</a:t>
            </a:r>
            <a:r>
              <a:rPr lang="en-US" altLang="en-US" sz="1600" dirty="0">
                <a:latin typeface="Arial Narrow" panose="020B0606020202030204" pitchFamily="34" charset="0"/>
              </a:rPr>
              <a:t> </a:t>
            </a:r>
            <a:r>
              <a:rPr lang="en-US" altLang="en-US" sz="1600" dirty="0" err="1">
                <a:latin typeface="Arial Narrow" panose="020B0606020202030204" pitchFamily="34" charset="0"/>
              </a:rPr>
              <a:t>dengan</a:t>
            </a:r>
            <a:r>
              <a:rPr lang="en-US" altLang="en-US" sz="1600" dirty="0">
                <a:latin typeface="Arial Narrow" panose="020B0606020202030204" pitchFamily="34" charset="0"/>
              </a:rPr>
              <a:t> </a:t>
            </a:r>
            <a:r>
              <a:rPr lang="en-US" altLang="en-US" sz="1600" dirty="0" err="1">
                <a:latin typeface="Arial Narrow" panose="020B0606020202030204" pitchFamily="34" charset="0"/>
              </a:rPr>
              <a:t>hidup</a:t>
            </a:r>
            <a:r>
              <a:rPr lang="en-US" altLang="en-US" sz="1600" dirty="0">
                <a:latin typeface="Arial Narrow" panose="020B0606020202030204" pitchFamily="34" charset="0"/>
              </a:rPr>
              <a:t> </a:t>
            </a:r>
            <a:r>
              <a:rPr lang="en-US" altLang="en-US" sz="1600" dirty="0" err="1">
                <a:latin typeface="Arial Narrow" panose="020B0606020202030204" pitchFamily="34" charset="0"/>
              </a:rPr>
              <a:t>kita</a:t>
            </a:r>
            <a:r>
              <a:rPr lang="en-US" altLang="en-US" sz="1600" dirty="0">
                <a:latin typeface="Arial Narrow" panose="020B0606020202030204" pitchFamily="34" charset="0"/>
              </a:rPr>
              <a:t>. </a:t>
            </a:r>
            <a:r>
              <a:rPr lang="en-US" altLang="en-US" sz="1600" dirty="0" err="1">
                <a:latin typeface="Arial Narrow" panose="020B0606020202030204" pitchFamily="34" charset="0"/>
              </a:rPr>
              <a:t>sebagai</a:t>
            </a:r>
            <a:r>
              <a:rPr lang="en-US" altLang="en-US" sz="1600" dirty="0">
                <a:latin typeface="Arial Narrow" panose="020B0606020202030204" pitchFamily="34" charset="0"/>
              </a:rPr>
              <a:t> </a:t>
            </a:r>
            <a:r>
              <a:rPr lang="en-US" altLang="en-US" sz="1600" dirty="0" err="1">
                <a:latin typeface="Arial Narrow" panose="020B0606020202030204" pitchFamily="34" charset="0"/>
              </a:rPr>
              <a:t>warga</a:t>
            </a:r>
            <a:r>
              <a:rPr lang="en-US" altLang="en-US" sz="1600" dirty="0">
                <a:latin typeface="Arial Narrow" panose="020B0606020202030204" pitchFamily="34" charset="0"/>
              </a:rPr>
              <a:t> Kerajaan Allah, </a:t>
            </a:r>
            <a:r>
              <a:rPr lang="en-US" altLang="en-US" sz="1600" dirty="0" err="1">
                <a:latin typeface="Arial Narrow" panose="020B0606020202030204" pitchFamily="34" charset="0"/>
              </a:rPr>
              <a:t>dimana</a:t>
            </a:r>
            <a:r>
              <a:rPr lang="en-US" altLang="en-US" sz="1600" dirty="0">
                <a:latin typeface="Arial Narrow" panose="020B0606020202030204" pitchFamily="34" charset="0"/>
              </a:rPr>
              <a:t> Allah </a:t>
            </a:r>
            <a:r>
              <a:rPr lang="en-US" altLang="en-US" sz="1600" dirty="0" err="1">
                <a:latin typeface="Arial Narrow" panose="020B0606020202030204" pitchFamily="34" charset="0"/>
              </a:rPr>
              <a:t>bertahta</a:t>
            </a:r>
            <a:r>
              <a:rPr lang="en-US" altLang="en-US" sz="1600" dirty="0">
                <a:latin typeface="Arial Narrow" panose="020B0606020202030204" pitchFamily="34" charset="0"/>
              </a:rPr>
              <a:t> </a:t>
            </a:r>
            <a:r>
              <a:rPr lang="en-US" altLang="en-US" sz="1600" dirty="0" err="1">
                <a:latin typeface="Arial Narrow" panose="020B0606020202030204" pitchFamily="34" charset="0"/>
              </a:rPr>
              <a:t>atas</a:t>
            </a:r>
            <a:r>
              <a:rPr lang="en-US" altLang="en-US" sz="1600" dirty="0">
                <a:latin typeface="Arial Narrow" panose="020B0606020202030204" pitchFamily="34" charset="0"/>
              </a:rPr>
              <a:t> </a:t>
            </a:r>
            <a:r>
              <a:rPr lang="en-US" altLang="en-US" sz="1600" dirty="0" err="1">
                <a:latin typeface="Arial Narrow" panose="020B0606020202030204" pitchFamily="34" charset="0"/>
              </a:rPr>
              <a:t>segenap</a:t>
            </a:r>
            <a:r>
              <a:rPr lang="en-US" altLang="en-US" sz="1600" dirty="0">
                <a:latin typeface="Arial Narrow" panose="020B0606020202030204" pitchFamily="34" charset="0"/>
              </a:rPr>
              <a:t> </a:t>
            </a:r>
            <a:r>
              <a:rPr lang="en-US" altLang="en-US" sz="1600" dirty="0" err="1">
                <a:latin typeface="Arial Narrow" panose="020B0606020202030204" pitchFamily="34" charset="0"/>
              </a:rPr>
              <a:t>alam</a:t>
            </a:r>
            <a:r>
              <a:rPr lang="en-US" altLang="en-US" sz="1600" dirty="0">
                <a:latin typeface="Arial Narrow" panose="020B0606020202030204" pitchFamily="34" charset="0"/>
              </a:rPr>
              <a:t> </a:t>
            </a:r>
            <a:r>
              <a:rPr lang="en-US" altLang="en-US" sz="1600" dirty="0" err="1">
                <a:latin typeface="Arial Narrow" panose="020B0606020202030204" pitchFamily="34" charset="0"/>
              </a:rPr>
              <a:t>semesta</a:t>
            </a:r>
            <a:r>
              <a:rPr lang="en-US" altLang="en-US" sz="1600" dirty="0">
                <a:latin typeface="Arial Narrow" panose="020B0606020202030204" pitchFamily="34" charset="0"/>
              </a:rPr>
              <a:t>. </a:t>
            </a:r>
            <a:r>
              <a:rPr lang="en-US" altLang="en-US" sz="1600" dirty="0" err="1">
                <a:latin typeface="Arial Narrow" panose="020B0606020202030204" pitchFamily="34" charset="0"/>
              </a:rPr>
              <a:t>Maka</a:t>
            </a:r>
            <a:r>
              <a:rPr lang="en-US" altLang="en-US" sz="1600" dirty="0">
                <a:latin typeface="Arial Narrow" panose="020B0606020202030204" pitchFamily="34" charset="0"/>
              </a:rPr>
              <a:t> </a:t>
            </a:r>
            <a:r>
              <a:rPr lang="en-US" altLang="en-US" sz="1600" dirty="0" err="1">
                <a:latin typeface="Arial Narrow" panose="020B0606020202030204" pitchFamily="34" charset="0"/>
              </a:rPr>
              <a:t>menjadi</a:t>
            </a:r>
            <a:r>
              <a:rPr lang="en-US" altLang="en-US" sz="1600" dirty="0">
                <a:latin typeface="Arial Narrow" panose="020B0606020202030204" pitchFamily="34" charset="0"/>
              </a:rPr>
              <a:t> </a:t>
            </a:r>
            <a:r>
              <a:rPr lang="en-US" altLang="en-US" sz="1600" dirty="0" err="1">
                <a:latin typeface="Arial Narrow" panose="020B0606020202030204" pitchFamily="34" charset="0"/>
              </a:rPr>
              <a:t>hamba</a:t>
            </a:r>
            <a:r>
              <a:rPr lang="en-US" altLang="en-US" sz="1600" dirty="0">
                <a:latin typeface="Arial Narrow" panose="020B0606020202030204" pitchFamily="34" charset="0"/>
              </a:rPr>
              <a:t> Kerajaan Allah </a:t>
            </a:r>
            <a:r>
              <a:rPr lang="en-US" altLang="en-US" sz="1600" dirty="0" err="1">
                <a:latin typeface="Arial Narrow" panose="020B0606020202030204" pitchFamily="34" charset="0"/>
              </a:rPr>
              <a:t>berarti</a:t>
            </a:r>
            <a:r>
              <a:rPr lang="en-US" altLang="en-US" sz="1600" dirty="0">
                <a:latin typeface="Arial Narrow" panose="020B0606020202030204" pitchFamily="34" charset="0"/>
              </a:rPr>
              <a:t> </a:t>
            </a:r>
            <a:r>
              <a:rPr lang="en-US" altLang="en-US" sz="1600" dirty="0" err="1">
                <a:latin typeface="Arial Narrow" panose="020B0606020202030204" pitchFamily="34" charset="0"/>
              </a:rPr>
              <a:t>taat</a:t>
            </a:r>
            <a:r>
              <a:rPr lang="en-US" altLang="en-US" sz="1600" dirty="0">
                <a:latin typeface="Arial Narrow" panose="020B0606020202030204" pitchFamily="34" charset="0"/>
              </a:rPr>
              <a:t> </a:t>
            </a:r>
            <a:r>
              <a:rPr lang="en-US" altLang="en-US" sz="1600" dirty="0" err="1">
                <a:latin typeface="Arial Narrow" panose="020B0606020202030204" pitchFamily="34" charset="0"/>
              </a:rPr>
              <a:t>kepada</a:t>
            </a:r>
            <a:r>
              <a:rPr lang="en-US" altLang="en-US" sz="1600" dirty="0">
                <a:latin typeface="Arial Narrow" panose="020B0606020202030204" pitchFamily="34" charset="0"/>
              </a:rPr>
              <a:t> Allah di </a:t>
            </a:r>
            <a:r>
              <a:rPr lang="en-US" altLang="en-US" sz="1600" dirty="0" err="1">
                <a:latin typeface="Arial Narrow" panose="020B0606020202030204" pitchFamily="34" charset="0"/>
              </a:rPr>
              <a:t>dalam</a:t>
            </a:r>
            <a:r>
              <a:rPr lang="en-US" altLang="en-US" sz="1600" dirty="0">
                <a:latin typeface="Arial Narrow" panose="020B0606020202030204" pitchFamily="34" charset="0"/>
              </a:rPr>
              <a:t> </a:t>
            </a:r>
            <a:r>
              <a:rPr lang="en-US" altLang="en-US" sz="1600" dirty="0" err="1">
                <a:latin typeface="Arial Narrow" panose="020B0606020202030204" pitchFamily="34" charset="0"/>
              </a:rPr>
              <a:t>segenap</a:t>
            </a:r>
            <a:r>
              <a:rPr lang="en-US" altLang="en-US" sz="1600" dirty="0">
                <a:latin typeface="Arial Narrow" panose="020B0606020202030204" pitchFamily="34" charset="0"/>
              </a:rPr>
              <a:t> </a:t>
            </a:r>
            <a:r>
              <a:rPr lang="en-US" altLang="en-US" sz="1600" dirty="0" err="1">
                <a:latin typeface="Arial Narrow" panose="020B0606020202030204" pitchFamily="34" charset="0"/>
              </a:rPr>
              <a:t>bidang</a:t>
            </a:r>
            <a:r>
              <a:rPr lang="en-US" altLang="en-US" sz="1600" dirty="0">
                <a:latin typeface="Arial Narrow" panose="020B0606020202030204" pitchFamily="34" charset="0"/>
              </a:rPr>
              <a:t> </a:t>
            </a:r>
            <a:r>
              <a:rPr lang="en-US" altLang="en-US" sz="1600" dirty="0" err="1">
                <a:latin typeface="Arial Narrow" panose="020B0606020202030204" pitchFamily="34" charset="0"/>
              </a:rPr>
              <a:t>kehidupan</a:t>
            </a:r>
            <a:r>
              <a:rPr lang="en-US" altLang="en-US" sz="1600" dirty="0">
                <a:latin typeface="Arial Narrow" panose="020B0606020202030204" pitchFamily="34" charset="0"/>
              </a:rPr>
              <a:t>. </a:t>
            </a:r>
          </a:p>
          <a:p>
            <a:pPr marL="269875" indent="-269875" algn="just">
              <a:spcBef>
                <a:spcPts val="600"/>
              </a:spcBef>
              <a:spcAft>
                <a:spcPts val="0"/>
              </a:spcAft>
              <a:buFont typeface="Wingdings" panose="05000000000000000000" pitchFamily="2" charset="2"/>
              <a:buChar char="§"/>
            </a:pPr>
            <a:endParaRPr lang="sv-SE" altLang="en-US" sz="1600" dirty="0">
              <a:latin typeface="Arial Narrow" panose="020B0606020202030204" pitchFamily="34" charset="0"/>
            </a:endParaRP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POLA PENGUDUSAN</a:t>
            </a:r>
          </a:p>
        </p:txBody>
      </p:sp>
    </p:spTree>
    <p:extLst>
      <p:ext uri="{BB962C8B-B14F-4D97-AF65-F5344CB8AC3E}">
        <p14:creationId xmlns:p14="http://schemas.microsoft.com/office/powerpoint/2010/main" val="327201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2EAF2-57D5-4DA5-826E-93BEFA101DAC}"/>
              </a:ext>
            </a:extLst>
          </p:cNvPr>
          <p:cNvSpPr>
            <a:spLocks noGrp="1"/>
          </p:cNvSpPr>
          <p:nvPr>
            <p:ph idx="1"/>
          </p:nvPr>
        </p:nvSpPr>
        <p:spPr>
          <a:xfrm>
            <a:off x="457200" y="1135626"/>
            <a:ext cx="8229600" cy="4884174"/>
          </a:xfrm>
        </p:spPr>
        <p:txBody>
          <a:bodyPr>
            <a:noAutofit/>
          </a:bodyPr>
          <a:lstStyle/>
          <a:p>
            <a:pPr marL="269875" indent="-269875" algn="just">
              <a:spcBef>
                <a:spcPts val="600"/>
              </a:spcBef>
              <a:spcAft>
                <a:spcPts val="0"/>
              </a:spcAft>
              <a:buFont typeface="Wingdings" panose="05000000000000000000" pitchFamily="2" charset="2"/>
              <a:buChar char="§"/>
            </a:pPr>
            <a:r>
              <a:rPr lang="en-US" sz="1800" b="1" dirty="0" err="1">
                <a:latin typeface="Arial Narrow" panose="020B0606020202030204" pitchFamily="34" charset="0"/>
              </a:rPr>
              <a:t>Sasaran</a:t>
            </a:r>
            <a:r>
              <a:rPr lang="en-US" sz="1800" b="1" dirty="0">
                <a:latin typeface="Arial Narrow" panose="020B0606020202030204" pitchFamily="34" charset="0"/>
              </a:rPr>
              <a:t> final</a:t>
            </a:r>
            <a:r>
              <a:rPr lang="en-US" sz="1600" b="1" dirty="0">
                <a:latin typeface="Arial Narrow" panose="020B0606020202030204" pitchFamily="34" charset="0"/>
              </a:rPr>
              <a:t>: </a:t>
            </a:r>
            <a:r>
              <a:rPr lang="en-US" sz="1800" b="1" dirty="0" err="1">
                <a:latin typeface="Arial Narrow" panose="020B0606020202030204" pitchFamily="34" charset="0"/>
              </a:rPr>
              <a:t>kemuliaan</a:t>
            </a:r>
            <a:r>
              <a:rPr lang="en-US" sz="1800" b="1" dirty="0">
                <a:latin typeface="Arial Narrow" panose="020B0606020202030204" pitchFamily="34" charset="0"/>
              </a:rPr>
              <a:t> Allah </a:t>
            </a:r>
            <a:r>
              <a:rPr lang="en-US" sz="1600" dirty="0">
                <a:latin typeface="Arial Narrow" panose="020B0606020202030204" pitchFamily="34" charset="0"/>
              </a:rPr>
              <a:t>(Ef.1:4-6; Flp.1:9-11; Ef.2:7). </a:t>
            </a:r>
            <a:r>
              <a:rPr lang="en-US" sz="1600" dirty="0" err="1">
                <a:latin typeface="Arial Narrow" panose="020B0606020202030204" pitchFamily="34" charset="0"/>
              </a:rPr>
              <a:t>Semua</a:t>
            </a:r>
            <a:r>
              <a:rPr lang="en-US" sz="1600" dirty="0">
                <a:latin typeface="Arial Narrow" panose="020B0606020202030204" pitchFamily="34" charset="0"/>
              </a:rPr>
              <a:t> </a:t>
            </a:r>
            <a:r>
              <a:rPr lang="en-US" sz="1600" dirty="0" err="1">
                <a:latin typeface="Arial Narrow" panose="020B0606020202030204" pitchFamily="34" charset="0"/>
              </a:rPr>
              <a:t>berkat</a:t>
            </a:r>
            <a:r>
              <a:rPr lang="en-US" sz="1600" dirty="0">
                <a:latin typeface="Arial Narrow" panose="020B0606020202030204" pitchFamily="34" charset="0"/>
              </a:rPr>
              <a:t> </a:t>
            </a:r>
            <a:r>
              <a:rPr lang="en-US" sz="1600" dirty="0" err="1">
                <a:latin typeface="Arial Narrow" panose="020B0606020202030204" pitchFamily="34" charset="0"/>
              </a:rPr>
              <a:t>keselamatan</a:t>
            </a:r>
            <a:r>
              <a:rPr lang="en-US" sz="1600" dirty="0">
                <a:latin typeface="Arial Narrow" panose="020B0606020202030204" pitchFamily="34" charset="0"/>
              </a:rPr>
              <a:t> </a:t>
            </a:r>
            <a:r>
              <a:rPr lang="en-US" sz="1600" dirty="0" err="1">
                <a:latin typeface="Arial Narrow" panose="020B0606020202030204" pitchFamily="34" charset="0"/>
              </a:rPr>
              <a:t>kita</a:t>
            </a:r>
            <a:r>
              <a:rPr lang="en-US" sz="1600" dirty="0">
                <a:latin typeface="Arial Narrow" panose="020B0606020202030204" pitchFamily="34" charset="0"/>
              </a:rPr>
              <a:t> yang </a:t>
            </a:r>
            <a:r>
              <a:rPr lang="en-US" sz="1600" dirty="0" err="1">
                <a:latin typeface="Arial Narrow" panose="020B0606020202030204" pitchFamily="34" charset="0"/>
              </a:rPr>
              <a:t>luar</a:t>
            </a:r>
            <a:r>
              <a:rPr lang="en-US" sz="1600" dirty="0">
                <a:latin typeface="Arial Narrow" panose="020B0606020202030204" pitchFamily="34" charset="0"/>
              </a:rPr>
              <a:t> </a:t>
            </a:r>
            <a:r>
              <a:rPr lang="en-US" sz="1600" dirty="0" err="1">
                <a:latin typeface="Arial Narrow" panose="020B0606020202030204" pitchFamily="34" charset="0"/>
              </a:rPr>
              <a:t>biasa</a:t>
            </a:r>
            <a:r>
              <a:rPr lang="en-US" sz="1600" dirty="0">
                <a:latin typeface="Arial Narrow" panose="020B0606020202030204" pitchFamily="34" charset="0"/>
              </a:rPr>
              <a:t> </a:t>
            </a:r>
            <a:r>
              <a:rPr lang="en-US" sz="1600" dirty="0" err="1">
                <a:latin typeface="Arial Narrow" panose="020B0606020202030204" pitchFamily="34" charset="0"/>
              </a:rPr>
              <a:t>ini</a:t>
            </a:r>
            <a:r>
              <a:rPr lang="en-US" sz="1600" dirty="0">
                <a:latin typeface="Arial Narrow" panose="020B0606020202030204" pitchFamily="34" charset="0"/>
              </a:rPr>
              <a:t>, </a:t>
            </a:r>
            <a:r>
              <a:rPr lang="en-US" sz="1600" dirty="0" err="1">
                <a:latin typeface="Arial Narrow" panose="020B0606020202030204" pitchFamily="34" charset="0"/>
              </a:rPr>
              <a:t>termasuk</a:t>
            </a:r>
            <a:r>
              <a:rPr lang="en-US" sz="1600" dirty="0">
                <a:latin typeface="Arial Narrow" panose="020B0606020202030204" pitchFamily="34" charset="0"/>
              </a:rPr>
              <a:t> </a:t>
            </a:r>
            <a:r>
              <a:rPr lang="en-US" sz="1600" dirty="0" err="1">
                <a:latin typeface="Arial Narrow" panose="020B0606020202030204" pitchFamily="34" charset="0"/>
              </a:rPr>
              <a:t>pengudusan</a:t>
            </a:r>
            <a:r>
              <a:rPr lang="en-US" sz="1600" dirty="0">
                <a:latin typeface="Arial Narrow" panose="020B0606020202030204" pitchFamily="34" charset="0"/>
              </a:rPr>
              <a:t> </a:t>
            </a:r>
            <a:r>
              <a:rPr lang="en-US" sz="1600" dirty="0" err="1">
                <a:latin typeface="Arial Narrow" panose="020B0606020202030204" pitchFamily="34" charset="0"/>
              </a:rPr>
              <a:t>kita</a:t>
            </a:r>
            <a:r>
              <a:rPr lang="en-US" sz="1600" dirty="0">
                <a:latin typeface="Arial Narrow" panose="020B0606020202030204" pitchFamily="34" charset="0"/>
              </a:rPr>
              <a:t>, </a:t>
            </a:r>
            <a:r>
              <a:rPr lang="en-US" sz="1600" dirty="0" err="1">
                <a:latin typeface="Arial Narrow" panose="020B0606020202030204" pitchFamily="34" charset="0"/>
              </a:rPr>
              <a:t>memiliki</a:t>
            </a:r>
            <a:r>
              <a:rPr lang="en-US" sz="1600" dirty="0">
                <a:latin typeface="Arial Narrow" panose="020B0606020202030204" pitchFamily="34" charset="0"/>
              </a:rPr>
              <a:t> </a:t>
            </a:r>
            <a:r>
              <a:rPr lang="en-US" sz="1600" dirty="0" err="1">
                <a:latin typeface="Arial Narrow" panose="020B0606020202030204" pitchFamily="34" charset="0"/>
              </a:rPr>
              <a:t>sasaran</a:t>
            </a:r>
            <a:r>
              <a:rPr lang="en-US" sz="1600" dirty="0">
                <a:latin typeface="Arial Narrow" panose="020B0606020202030204" pitchFamily="34" charset="0"/>
              </a:rPr>
              <a:t> </a:t>
            </a:r>
            <a:r>
              <a:rPr lang="en-US" sz="1600" dirty="0" err="1">
                <a:latin typeface="Arial Narrow" panose="020B0606020202030204" pitchFamily="34" charset="0"/>
              </a:rPr>
              <a:t>finalnya</a:t>
            </a:r>
            <a:r>
              <a:rPr lang="en-US" sz="1600" dirty="0">
                <a:latin typeface="Arial Narrow" panose="020B0606020202030204" pitchFamily="34" charset="0"/>
              </a:rPr>
              <a:t> </a:t>
            </a:r>
            <a:r>
              <a:rPr lang="en-US" sz="1600" dirty="0" err="1">
                <a:latin typeface="Arial Narrow" panose="020B0606020202030204" pitchFamily="34" charset="0"/>
              </a:rPr>
              <a:t>yaitu</a:t>
            </a:r>
            <a:r>
              <a:rPr lang="en-US" sz="1600" dirty="0">
                <a:latin typeface="Arial Narrow" panose="020B0606020202030204" pitchFamily="34" charset="0"/>
              </a:rPr>
              <a:t> </a:t>
            </a:r>
            <a:r>
              <a:rPr lang="en-US" sz="1600" dirty="0" err="1">
                <a:latin typeface="Arial Narrow" panose="020B0606020202030204" pitchFamily="34" charset="0"/>
              </a:rPr>
              <a:t>pujian</a:t>
            </a:r>
            <a:r>
              <a:rPr lang="en-US" sz="1600" dirty="0">
                <a:latin typeface="Arial Narrow" panose="020B0606020202030204" pitchFamily="34" charset="0"/>
              </a:rPr>
              <a:t> </a:t>
            </a:r>
            <a:r>
              <a:rPr lang="en-US" sz="1600" dirty="0" err="1">
                <a:latin typeface="Arial Narrow" panose="020B0606020202030204" pitchFamily="34" charset="0"/>
              </a:rPr>
              <a:t>bagi</a:t>
            </a:r>
            <a:r>
              <a:rPr lang="en-US" sz="1600" dirty="0">
                <a:latin typeface="Arial Narrow" panose="020B0606020202030204" pitchFamily="34" charset="0"/>
              </a:rPr>
              <a:t> </a:t>
            </a:r>
            <a:r>
              <a:rPr lang="en-US" sz="1600" dirty="0" err="1">
                <a:latin typeface="Arial Narrow" panose="020B0606020202030204" pitchFamily="34" charset="0"/>
              </a:rPr>
              <a:t>kemuliaan</a:t>
            </a:r>
            <a:r>
              <a:rPr lang="en-US" sz="1600" dirty="0">
                <a:latin typeface="Arial Narrow" panose="020B0606020202030204" pitchFamily="34" charset="0"/>
              </a:rPr>
              <a:t> Allah. </a:t>
            </a:r>
            <a:r>
              <a:rPr lang="en-US" sz="1600" dirty="0" err="1">
                <a:latin typeface="Arial Narrow" panose="020B0606020202030204" pitchFamily="34" charset="0"/>
              </a:rPr>
              <a:t>Tidak</a:t>
            </a:r>
            <a:r>
              <a:rPr lang="en-US" sz="1600" dirty="0">
                <a:latin typeface="Arial Narrow" panose="020B0606020202030204" pitchFamily="34" charset="0"/>
              </a:rPr>
              <a:t> </a:t>
            </a:r>
            <a:r>
              <a:rPr lang="en-US" sz="1600" dirty="0" err="1">
                <a:latin typeface="Arial Narrow" panose="020B0606020202030204" pitchFamily="34" charset="0"/>
              </a:rPr>
              <a:t>ada</a:t>
            </a:r>
            <a:r>
              <a:rPr lang="en-US" sz="1600" dirty="0">
                <a:latin typeface="Arial Narrow" panose="020B0606020202030204" pitchFamily="34" charset="0"/>
              </a:rPr>
              <a:t> </a:t>
            </a:r>
            <a:r>
              <a:rPr lang="en-US" sz="1600" dirty="0" err="1">
                <a:latin typeface="Arial Narrow" panose="020B0606020202030204" pitchFamily="34" charset="0"/>
              </a:rPr>
              <a:t>satu</a:t>
            </a:r>
            <a:r>
              <a:rPr lang="en-US" sz="1600" dirty="0">
                <a:latin typeface="Arial Narrow" panose="020B0606020202030204" pitchFamily="34" charset="0"/>
              </a:rPr>
              <a:t> </a:t>
            </a:r>
            <a:r>
              <a:rPr lang="en-US" sz="1600" dirty="0" err="1">
                <a:latin typeface="Arial Narrow" panose="020B0606020202030204" pitchFamily="34" charset="0"/>
              </a:rPr>
              <a:t>hal</a:t>
            </a:r>
            <a:r>
              <a:rPr lang="en-US" sz="1600" dirty="0">
                <a:latin typeface="Arial Narrow" panose="020B0606020202030204" pitchFamily="34" charset="0"/>
              </a:rPr>
              <a:t> </a:t>
            </a:r>
            <a:r>
              <a:rPr lang="en-US" sz="1600" dirty="0" err="1">
                <a:latin typeface="Arial Narrow" panose="020B0606020202030204" pitchFamily="34" charset="0"/>
              </a:rPr>
              <a:t>manapun</a:t>
            </a:r>
            <a:r>
              <a:rPr lang="en-US" sz="1600" dirty="0">
                <a:latin typeface="Arial Narrow" panose="020B0606020202030204" pitchFamily="34" charset="0"/>
              </a:rPr>
              <a:t> </a:t>
            </a:r>
            <a:r>
              <a:rPr lang="en-US" sz="1600" dirty="0" err="1">
                <a:latin typeface="Arial Narrow" panose="020B0606020202030204" pitchFamily="34" charset="0"/>
              </a:rPr>
              <a:t>dalam</a:t>
            </a:r>
            <a:r>
              <a:rPr lang="en-US" sz="1600" dirty="0">
                <a:latin typeface="Arial Narrow" panose="020B0606020202030204" pitchFamily="34" charset="0"/>
              </a:rPr>
              <a:t> </a:t>
            </a:r>
            <a:r>
              <a:rPr lang="en-US" sz="1600" dirty="0" err="1">
                <a:latin typeface="Arial Narrow" panose="020B0606020202030204" pitchFamily="34" charset="0"/>
              </a:rPr>
              <a:t>sejarah</a:t>
            </a:r>
            <a:r>
              <a:rPr lang="en-US" sz="1600" dirty="0">
                <a:latin typeface="Arial Narrow" panose="020B0606020202030204" pitchFamily="34" charset="0"/>
              </a:rPr>
              <a:t> </a:t>
            </a:r>
            <a:r>
              <a:rPr lang="en-US" sz="1600" dirty="0" err="1">
                <a:latin typeface="Arial Narrow" panose="020B0606020202030204" pitchFamily="34" charset="0"/>
              </a:rPr>
              <a:t>umat</a:t>
            </a:r>
            <a:r>
              <a:rPr lang="en-US" sz="1600" dirty="0">
                <a:latin typeface="Arial Narrow" panose="020B0606020202030204" pitchFamily="34" charset="0"/>
              </a:rPr>
              <a:t> </a:t>
            </a:r>
            <a:r>
              <a:rPr lang="en-US" sz="1600" dirty="0" err="1">
                <a:latin typeface="Arial Narrow" panose="020B0606020202030204" pitchFamily="34" charset="0"/>
              </a:rPr>
              <a:t>manusia</a:t>
            </a:r>
            <a:r>
              <a:rPr lang="en-US" sz="1600" dirty="0">
                <a:latin typeface="Arial Narrow" panose="020B0606020202030204" pitchFamily="34" charset="0"/>
              </a:rPr>
              <a:t> yang </a:t>
            </a:r>
            <a:r>
              <a:rPr lang="en-US" sz="1600" dirty="0" err="1">
                <a:latin typeface="Arial Narrow" panose="020B0606020202030204" pitchFamily="34" charset="0"/>
              </a:rPr>
              <a:t>bisa</a:t>
            </a:r>
            <a:r>
              <a:rPr lang="en-US" sz="1600" dirty="0">
                <a:latin typeface="Arial Narrow" panose="020B0606020202030204" pitchFamily="34" charset="0"/>
              </a:rPr>
              <a:t> </a:t>
            </a:r>
            <a:r>
              <a:rPr lang="en-US" sz="1600" dirty="0" err="1">
                <a:latin typeface="Arial Narrow" panose="020B0606020202030204" pitchFamily="34" charset="0"/>
              </a:rPr>
              <a:t>menyatakan</a:t>
            </a:r>
            <a:r>
              <a:rPr lang="en-US" sz="1600" dirty="0">
                <a:latin typeface="Arial Narrow" panose="020B0606020202030204" pitchFamily="34" charset="0"/>
              </a:rPr>
              <a:t> </a:t>
            </a:r>
            <a:r>
              <a:rPr lang="en-US" sz="1600" dirty="0" err="1">
                <a:latin typeface="Arial Narrow" panose="020B0606020202030204" pitchFamily="34" charset="0"/>
              </a:rPr>
              <a:t>kepenuhan</a:t>
            </a:r>
            <a:r>
              <a:rPr lang="en-US" sz="1600" dirty="0">
                <a:latin typeface="Arial Narrow" panose="020B0606020202030204" pitchFamily="34" charset="0"/>
              </a:rPr>
              <a:t> </a:t>
            </a:r>
            <a:r>
              <a:rPr lang="en-US" sz="1600" dirty="0" err="1">
                <a:latin typeface="Arial Narrow" panose="020B0606020202030204" pitchFamily="34" charset="0"/>
              </a:rPr>
              <a:t>kesempurnan</a:t>
            </a:r>
            <a:r>
              <a:rPr lang="en-US" sz="1600" dirty="0">
                <a:latin typeface="Arial Narrow" panose="020B0606020202030204" pitchFamily="34" charset="0"/>
              </a:rPr>
              <a:t> Allah </a:t>
            </a:r>
            <a:r>
              <a:rPr lang="en-US" sz="1600" dirty="0" err="1">
                <a:latin typeface="Arial Narrow" panose="020B0606020202030204" pitchFamily="34" charset="0"/>
              </a:rPr>
              <a:t>sedemikian</a:t>
            </a:r>
            <a:r>
              <a:rPr lang="en-US" sz="1600" dirty="0">
                <a:latin typeface="Arial Narrow" panose="020B0606020202030204" pitchFamily="34" charset="0"/>
              </a:rPr>
              <a:t> </a:t>
            </a:r>
            <a:r>
              <a:rPr lang="en-US" sz="1600" dirty="0" err="1">
                <a:latin typeface="Arial Narrow" panose="020B0606020202030204" pitchFamily="34" charset="0"/>
              </a:rPr>
              <a:t>terang</a:t>
            </a:r>
            <a:r>
              <a:rPr lang="en-US" sz="1600" dirty="0">
                <a:latin typeface="Arial Narrow" panose="020B0606020202030204" pitchFamily="34" charset="0"/>
              </a:rPr>
              <a:t> </a:t>
            </a:r>
            <a:r>
              <a:rPr lang="en-US" sz="1600" dirty="0" err="1">
                <a:latin typeface="Arial Narrow" panose="020B0606020202030204" pitchFamily="34" charset="0"/>
              </a:rPr>
              <a:t>seperti</a:t>
            </a:r>
            <a:r>
              <a:rPr lang="en-US" sz="1600" dirty="0">
                <a:latin typeface="Arial Narrow" panose="020B0606020202030204" pitchFamily="34" charset="0"/>
              </a:rPr>
              <a:t> </a:t>
            </a:r>
            <a:r>
              <a:rPr lang="en-US" sz="1600" dirty="0" err="1">
                <a:latin typeface="Arial Narrow" panose="020B0606020202030204" pitchFamily="34" charset="0"/>
              </a:rPr>
              <a:t>permuliaan</a:t>
            </a:r>
            <a:r>
              <a:rPr lang="en-US" sz="1600" dirty="0">
                <a:latin typeface="Arial Narrow" panose="020B0606020202030204" pitchFamily="34" charset="0"/>
              </a:rPr>
              <a:t> </a:t>
            </a:r>
            <a:r>
              <a:rPr lang="en-US" sz="1600" dirty="0" err="1">
                <a:latin typeface="Arial Narrow" panose="020B0606020202030204" pitchFamily="34" charset="0"/>
              </a:rPr>
              <a:t>dalam</a:t>
            </a:r>
            <a:r>
              <a:rPr lang="en-US" sz="1600" dirty="0">
                <a:latin typeface="Arial Narrow" panose="020B0606020202030204" pitchFamily="34" charset="0"/>
              </a:rPr>
              <a:t> </a:t>
            </a:r>
            <a:r>
              <a:rPr lang="en-US" sz="1600" dirty="0" err="1">
                <a:latin typeface="Arial Narrow" panose="020B0606020202030204" pitchFamily="34" charset="0"/>
              </a:rPr>
              <a:t>diri</a:t>
            </a:r>
            <a:r>
              <a:rPr lang="en-US" sz="1600" dirty="0">
                <a:latin typeface="Arial Narrow" panose="020B0606020202030204" pitchFamily="34" charset="0"/>
              </a:rPr>
              <a:t> </a:t>
            </a:r>
            <a:r>
              <a:rPr lang="en-US" sz="1600" dirty="0" err="1">
                <a:latin typeface="Arial Narrow" panose="020B0606020202030204" pitchFamily="34" charset="0"/>
              </a:rPr>
              <a:t>umat</a:t>
            </a:r>
            <a:r>
              <a:rPr lang="en-US" sz="1600" dirty="0">
                <a:latin typeface="Arial Narrow" panose="020B0606020202030204" pitchFamily="34" charset="0"/>
              </a:rPr>
              <a:t>-Nya yang </a:t>
            </a:r>
            <a:r>
              <a:rPr lang="en-US" sz="1600" dirty="0" err="1">
                <a:latin typeface="Arial Narrow" panose="020B0606020202030204" pitchFamily="34" charset="0"/>
              </a:rPr>
              <a:t>akan</a:t>
            </a:r>
            <a:r>
              <a:rPr lang="en-US" sz="1600" dirty="0">
                <a:latin typeface="Arial Narrow" panose="020B0606020202030204" pitchFamily="34" charset="0"/>
              </a:rPr>
              <a:t> </a:t>
            </a:r>
            <a:r>
              <a:rPr lang="en-US" sz="1600" dirty="0" err="1">
                <a:latin typeface="Arial Narrow" panose="020B0606020202030204" pitchFamily="34" charset="0"/>
              </a:rPr>
              <a:t>disempurnakan</a:t>
            </a:r>
            <a:r>
              <a:rPr lang="en-US" sz="1600" dirty="0">
                <a:latin typeface="Arial Narrow" panose="020B0606020202030204" pitchFamily="34" charset="0"/>
              </a:rPr>
              <a:t> </a:t>
            </a:r>
            <a:r>
              <a:rPr lang="en-US" sz="1600" dirty="0" err="1">
                <a:latin typeface="Arial Narrow" panose="020B0606020202030204" pitchFamily="34" charset="0"/>
              </a:rPr>
              <a:t>nanti</a:t>
            </a:r>
            <a:r>
              <a:rPr lang="en-US" sz="1600" dirty="0">
                <a:latin typeface="Arial Narrow" panose="020B0606020202030204" pitchFamily="34" charset="0"/>
              </a:rPr>
              <a:t>.</a:t>
            </a:r>
          </a:p>
          <a:p>
            <a:pPr marL="269875" indent="-269875" algn="just">
              <a:spcBef>
                <a:spcPts val="600"/>
              </a:spcBef>
              <a:buFont typeface="Wingdings" pitchFamily="2" charset="2"/>
              <a:buChar char="§"/>
            </a:pPr>
            <a:r>
              <a:rPr lang="sv-SE" altLang="en-US" sz="1800" b="1" dirty="0">
                <a:latin typeface="Arial Narrow" panose="020B0606020202030204" pitchFamily="34" charset="0"/>
              </a:rPr>
              <a:t>Sasaran dekat</a:t>
            </a:r>
            <a:r>
              <a:rPr lang="sv-SE" altLang="en-US" sz="1600" dirty="0">
                <a:latin typeface="Arial Narrow" panose="020B0606020202030204" pitchFamily="34" charset="0"/>
              </a:rPr>
              <a:t>: </a:t>
            </a:r>
            <a:r>
              <a:rPr lang="sv-SE" altLang="en-US" sz="1800" b="1" dirty="0">
                <a:latin typeface="Arial Narrow" panose="020B0606020202030204" pitchFamily="34" charset="0"/>
              </a:rPr>
              <a:t>penyempurnaan umat Allah </a:t>
            </a:r>
            <a:r>
              <a:rPr lang="sv-SE" altLang="en-US" sz="1600" dirty="0">
                <a:latin typeface="Arial Narrow" panose="020B0606020202030204" pitchFamily="34" charset="0"/>
              </a:rPr>
              <a:t>(Ibr.1:3; 1Kor.15:49). Tujuan pengudusan kita adalah keserupaan dengan Kristus secara sempurna dan total. Keserupaan total ini tidak akan menyebabkan hilangnya individualitas kita; akan tetapi suatu eksistensi yang tidak berdosa secara sempurna (Ef.5:27; Ibr.12:23; Why.22:14-15).</a:t>
            </a:r>
          </a:p>
          <a:p>
            <a:pPr marL="269875" indent="-269875" algn="just">
              <a:spcBef>
                <a:spcPts val="600"/>
              </a:spcBef>
              <a:buFont typeface="Wingdings" pitchFamily="2" charset="2"/>
              <a:buChar char="§"/>
            </a:pPr>
            <a:r>
              <a:rPr lang="sv-SE" altLang="en-US" sz="1800" b="1" dirty="0">
                <a:latin typeface="Arial Narrow" panose="020B0606020202030204" pitchFamily="34" charset="0"/>
              </a:rPr>
              <a:t>Tujuan Allah </a:t>
            </a:r>
            <a:r>
              <a:rPr lang="sv-SE" altLang="en-US" sz="1600" dirty="0">
                <a:latin typeface="Arial Narrow" panose="020B0606020202030204" pitchFamily="34" charset="0"/>
              </a:rPr>
              <a:t>bagi kita bukan sekedar kebahagiaan di masa yang akan datang dan jaminan untuk masuk dalam sorga, tetapi keserupaan yang sempurna dengan Kristus dalam kemuliaan-Nya. Itulah rancangan yang tertinggi dari Allah. </a:t>
            </a:r>
          </a:p>
          <a:p>
            <a:pPr marL="269875" indent="-269875" algn="just">
              <a:spcBef>
                <a:spcPts val="600"/>
              </a:spcBef>
              <a:buFont typeface="Wingdings" pitchFamily="2" charset="2"/>
              <a:buChar char="§"/>
            </a:pPr>
            <a:endParaRPr lang="sv-SE" altLang="en-US" sz="1600" dirty="0">
              <a:latin typeface="Arial Narrow" panose="020B0606020202030204" pitchFamily="34" charset="0"/>
            </a:endParaRPr>
          </a:p>
        </p:txBody>
      </p:sp>
      <p:sp>
        <p:nvSpPr>
          <p:cNvPr id="4" name="Rectangle 2">
            <a:extLst>
              <a:ext uri="{FF2B5EF4-FFF2-40B4-BE49-F238E27FC236}">
                <a16:creationId xmlns:a16="http://schemas.microsoft.com/office/drawing/2014/main" id="{CE934A0E-6439-4912-9224-1699713B3DDF}"/>
              </a:ext>
            </a:extLst>
          </p:cNvPr>
          <p:cNvSpPr>
            <a:spLocks noGrp="1" noChangeArrowheads="1"/>
          </p:cNvSpPr>
          <p:nvPr>
            <p:ph type="title"/>
          </p:nvPr>
        </p:nvSpPr>
        <p:spPr>
          <a:xfrm>
            <a:off x="0" y="1"/>
            <a:ext cx="9144000" cy="908688"/>
          </a:xfrm>
        </p:spPr>
        <p:txBody>
          <a:bodyPr>
            <a:normAutofit/>
          </a:bodyPr>
          <a:lstStyle/>
          <a:p>
            <a:pPr>
              <a:lnSpc>
                <a:spcPct val="80000"/>
              </a:lnSpc>
            </a:pPr>
            <a:r>
              <a:rPr lang="pt-BR" sz="2400" b="1" dirty="0">
                <a:latin typeface="Arial Narrow" panose="020B0606020202030204" pitchFamily="34" charset="0"/>
              </a:rPr>
              <a:t>POLA PENGUDUSAN</a:t>
            </a:r>
          </a:p>
        </p:txBody>
      </p:sp>
    </p:spTree>
    <p:extLst>
      <p:ext uri="{BB962C8B-B14F-4D97-AF65-F5344CB8AC3E}">
        <p14:creationId xmlns:p14="http://schemas.microsoft.com/office/powerpoint/2010/main" val="386784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Temp2_UPH">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Temp2_UPH</Template>
  <TotalTime>2973</TotalTime>
  <Words>1984</Words>
  <Application>Microsoft Office PowerPoint</Application>
  <PresentationFormat>On-screen Show (4:3)</PresentationFormat>
  <Paragraphs>70</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Arial</vt:lpstr>
      <vt:lpstr>Arial Narrow</vt:lpstr>
      <vt:lpstr>Bahnschrift</vt:lpstr>
      <vt:lpstr>Calibri</vt:lpstr>
      <vt:lpstr>Calibri Light</vt:lpstr>
      <vt:lpstr>Corbel</vt:lpstr>
      <vt:lpstr>Tw Cen MT</vt:lpstr>
      <vt:lpstr>Wingdings</vt:lpstr>
      <vt:lpstr>Temp2_UPH</vt:lpstr>
      <vt:lpstr>Office Theme</vt:lpstr>
      <vt:lpstr>KARYA ROH KUDUS MENERAPKAN KESELAMATAN – BAG.3</vt:lpstr>
      <vt:lpstr>Urutan - Via Keselamatan</vt:lpstr>
      <vt:lpstr>KONSEP PENGUDUSAN</vt:lpstr>
      <vt:lpstr>KONSEP PENGUDUSAN</vt:lpstr>
      <vt:lpstr>CARA PENGUDUSAN</vt:lpstr>
      <vt:lpstr>POLA PENGUDUSAN</vt:lpstr>
      <vt:lpstr>POLA PENGUDUSAN</vt:lpstr>
      <vt:lpstr>POLA PENGUDUSAN</vt:lpstr>
      <vt:lpstr>POLA PENGUDUSAN</vt:lpstr>
      <vt:lpstr>JAMINAN KESELAMATAN</vt:lpstr>
      <vt:lpstr>IMPLIKASI URUTAN KESELAMATAN</vt:lpstr>
      <vt:lpstr>SUMBER BUKU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Roedy Silitonga</dc:creator>
  <cp:lastModifiedBy>Roedy Silitonga</cp:lastModifiedBy>
  <cp:revision>319</cp:revision>
  <dcterms:created xsi:type="dcterms:W3CDTF">2015-04-14T03:07:57Z</dcterms:created>
  <dcterms:modified xsi:type="dcterms:W3CDTF">2019-04-03T04:09:55Z</dcterms:modified>
</cp:coreProperties>
</file>