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9"/>
  </p:notesMasterIdLst>
  <p:sldIdLst>
    <p:sldId id="409" r:id="rId3"/>
    <p:sldId id="390" r:id="rId4"/>
    <p:sldId id="410" r:id="rId5"/>
    <p:sldId id="391" r:id="rId6"/>
    <p:sldId id="411" r:id="rId7"/>
    <p:sldId id="39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BC454-DDE1-4AED-ACAE-F19843B999F5}" type="datetimeFigureOut">
              <a:rPr lang="en-US" smtClean="0"/>
              <a:t>4/7/2019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89A1-CBC7-4305-81B9-543B411EC727}" type="slidenum">
              <a:rPr lang="en-US" smtClean="0"/>
              <a:t>‹#›</a:t>
            </a:fld>
            <a:endParaRPr lang="en-US"/>
          </a:p>
        </p:txBody>
      </p:sp>
    </p:spTree>
    <p:extLst>
      <p:ext uri="{BB962C8B-B14F-4D97-AF65-F5344CB8AC3E}">
        <p14:creationId xmlns:p14="http://schemas.microsoft.com/office/powerpoint/2010/main" val="91944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600200"/>
          </a:xfrm>
        </p:spPr>
        <p:txBody>
          <a:bodyPr/>
          <a:lstStyle/>
          <a:p>
            <a:r>
              <a:rPr lang="en-US"/>
              <a:t>Click to edit Master title style</a:t>
            </a:r>
          </a:p>
        </p:txBody>
      </p:sp>
      <p:sp>
        <p:nvSpPr>
          <p:cNvPr id="3" name="Subtitle 2"/>
          <p:cNvSpPr>
            <a:spLocks noGrp="1"/>
          </p:cNvSpPr>
          <p:nvPr>
            <p:ph type="subTitle" idx="1"/>
          </p:nvPr>
        </p:nvSpPr>
        <p:spPr>
          <a:xfrm>
            <a:off x="1295400" y="3124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200" y="5562600"/>
            <a:ext cx="1447800" cy="365125"/>
          </a:xfrm>
        </p:spPr>
        <p:txBody>
          <a:bodyPr/>
          <a:lstStyle/>
          <a:p>
            <a:fld id="{9F2BB8C3-92E0-4AFF-82D1-B9BD89A14B20}" type="datetimeFigureOut">
              <a:rPr lang="en-US" smtClean="0"/>
              <a:t>4/7/2019</a:t>
            </a:fld>
            <a:endParaRPr lang="en-US"/>
          </a:p>
        </p:txBody>
      </p:sp>
      <p:sp>
        <p:nvSpPr>
          <p:cNvPr id="5" name="Footer Placeholder 4"/>
          <p:cNvSpPr>
            <a:spLocks noGrp="1"/>
          </p:cNvSpPr>
          <p:nvPr>
            <p:ph type="ftr" sz="quarter" idx="11"/>
          </p:nvPr>
        </p:nvSpPr>
        <p:spPr>
          <a:xfrm>
            <a:off x="1600200" y="5562600"/>
            <a:ext cx="4495800" cy="365125"/>
          </a:xfrm>
        </p:spPr>
        <p:txBody>
          <a:bodyPr/>
          <a:lstStyle/>
          <a:p>
            <a:endParaRPr lang="en-US" dirty="0"/>
          </a:p>
        </p:txBody>
      </p:sp>
      <p:sp>
        <p:nvSpPr>
          <p:cNvPr id="6" name="Slide Number Placeholder 5"/>
          <p:cNvSpPr>
            <a:spLocks noGrp="1"/>
          </p:cNvSpPr>
          <p:nvPr>
            <p:ph type="sldNum" sz="quarter" idx="12"/>
          </p:nvPr>
        </p:nvSpPr>
        <p:spPr>
          <a:xfrm>
            <a:off x="7848600" y="6400800"/>
            <a:ext cx="1219200" cy="365125"/>
          </a:xfrm>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98080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60476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59772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703E-92B9-4688-9AC8-9737D7E2778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D"/>
          </a:p>
        </p:txBody>
      </p:sp>
      <p:sp>
        <p:nvSpPr>
          <p:cNvPr id="3" name="Subtitle 2">
            <a:extLst>
              <a:ext uri="{FF2B5EF4-FFF2-40B4-BE49-F238E27FC236}">
                <a16:creationId xmlns:a16="http://schemas.microsoft.com/office/drawing/2014/main" id="{C3B9B8D4-463B-4336-8D87-220B7C3EC2A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B7CBF27-AFD6-4725-81CF-54546B4C1479}"/>
              </a:ext>
            </a:extLst>
          </p:cNvPr>
          <p:cNvSpPr>
            <a:spLocks noGrp="1"/>
          </p:cNvSpPr>
          <p:nvPr>
            <p:ph type="dt" sz="half" idx="10"/>
          </p:nvPr>
        </p:nvSpPr>
        <p:spPr/>
        <p:txBody>
          <a:bodyPr/>
          <a:lstStyle/>
          <a:p>
            <a:fld id="{40DAAB20-4FCC-477B-9601-E203FC41565D}" type="datetimeFigureOut">
              <a:rPr lang="en-US" smtClean="0"/>
              <a:pPr/>
              <a:t>4/7/2019</a:t>
            </a:fld>
            <a:endParaRPr lang="en-US"/>
          </a:p>
        </p:txBody>
      </p:sp>
      <p:sp>
        <p:nvSpPr>
          <p:cNvPr id="5" name="Footer Placeholder 4">
            <a:extLst>
              <a:ext uri="{FF2B5EF4-FFF2-40B4-BE49-F238E27FC236}">
                <a16:creationId xmlns:a16="http://schemas.microsoft.com/office/drawing/2014/main" id="{CF877F6A-7BDC-4955-B84C-BEDDA7224D3F}"/>
              </a:ext>
            </a:extLst>
          </p:cNvPr>
          <p:cNvSpPr>
            <a:spLocks noGrp="1"/>
          </p:cNvSpPr>
          <p:nvPr>
            <p:ph type="ftr" sz="quarter" idx="11"/>
          </p:nvPr>
        </p:nvSpPr>
        <p:spPr/>
        <p:txBody>
          <a:bodyPr/>
          <a:lstStyle/>
          <a:p>
            <a:endParaRPr lang="en-US">
              <a:solidFill>
                <a:srgbClr val="EBDDC3"/>
              </a:solidFill>
            </a:endParaRPr>
          </a:p>
        </p:txBody>
      </p:sp>
      <p:sp>
        <p:nvSpPr>
          <p:cNvPr id="6" name="Slide Number Placeholder 5">
            <a:extLst>
              <a:ext uri="{FF2B5EF4-FFF2-40B4-BE49-F238E27FC236}">
                <a16:creationId xmlns:a16="http://schemas.microsoft.com/office/drawing/2014/main" id="{8681134A-F08E-4B89-B246-6534B5D82A7C}"/>
              </a:ext>
            </a:extLst>
          </p:cNvPr>
          <p:cNvSpPr>
            <a:spLocks noGrp="1"/>
          </p:cNvSpPr>
          <p:nvPr>
            <p:ph type="sldNum" sz="quarter" idx="12"/>
          </p:nvPr>
        </p:nvSpPr>
        <p:spPr/>
        <p:txBody>
          <a:bodyPr/>
          <a:lstStyle/>
          <a:p>
            <a:fld id="{F2BC8297-D4C8-4009-B3BB-3AB1338F9C41}"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193659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6E68-D068-42D6-A134-8BDC7186B8F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D06F676-4C0B-4DC5-BFA6-F67A012E2A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92FE0E1-5453-49F1-8E8B-FA0EABF64A30}"/>
              </a:ext>
            </a:extLst>
          </p:cNvPr>
          <p:cNvSpPr>
            <a:spLocks noGrp="1"/>
          </p:cNvSpPr>
          <p:nvPr>
            <p:ph type="dt" sz="half" idx="10"/>
          </p:nvPr>
        </p:nvSpPr>
        <p:spPr/>
        <p:txBody>
          <a:bodyPr/>
          <a:lstStyle/>
          <a:p>
            <a:fld id="{40DAAB20-4FCC-477B-9601-E203FC41565D}" type="datetimeFigureOut">
              <a:rPr lang="en-US" smtClean="0">
                <a:solidFill>
                  <a:srgbClr val="775F55"/>
                </a:solidFill>
              </a:rPr>
              <a:pPr/>
              <a:t>4/7/2019</a:t>
            </a:fld>
            <a:endParaRPr lang="en-US">
              <a:solidFill>
                <a:srgbClr val="775F55"/>
              </a:solidFill>
            </a:endParaRPr>
          </a:p>
        </p:txBody>
      </p:sp>
      <p:sp>
        <p:nvSpPr>
          <p:cNvPr id="5" name="Footer Placeholder 4">
            <a:extLst>
              <a:ext uri="{FF2B5EF4-FFF2-40B4-BE49-F238E27FC236}">
                <a16:creationId xmlns:a16="http://schemas.microsoft.com/office/drawing/2014/main" id="{990C52F5-B8C2-4C00-B55E-3E638F1FFC6A}"/>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92065EF8-1199-4C9F-A44C-9B63F9A3E918}"/>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951792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D861-23AC-4512-AAFF-EA90C41312C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C678AAE-1597-47E7-B2C9-1A6786763D6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9D1595-B6F6-4817-BA96-68D22962DBF2}"/>
              </a:ext>
            </a:extLst>
          </p:cNvPr>
          <p:cNvSpPr>
            <a:spLocks noGrp="1"/>
          </p:cNvSpPr>
          <p:nvPr>
            <p:ph type="dt" sz="half" idx="10"/>
          </p:nvPr>
        </p:nvSpPr>
        <p:spPr/>
        <p:txBody>
          <a:bodyPr/>
          <a:lstStyle/>
          <a:p>
            <a:fld id="{40DAAB20-4FCC-477B-9601-E203FC41565D}" type="datetimeFigureOut">
              <a:rPr lang="en-US" smtClean="0">
                <a:solidFill>
                  <a:srgbClr val="775F55"/>
                </a:solidFill>
              </a:rPr>
              <a:pPr/>
              <a:t>4/7/2019</a:t>
            </a:fld>
            <a:endParaRPr lang="en-US">
              <a:solidFill>
                <a:srgbClr val="775F55"/>
              </a:solidFill>
            </a:endParaRPr>
          </a:p>
        </p:txBody>
      </p:sp>
      <p:sp>
        <p:nvSpPr>
          <p:cNvPr id="5" name="Footer Placeholder 4">
            <a:extLst>
              <a:ext uri="{FF2B5EF4-FFF2-40B4-BE49-F238E27FC236}">
                <a16:creationId xmlns:a16="http://schemas.microsoft.com/office/drawing/2014/main" id="{899CEF41-66B4-44B3-BDF4-646A31CCBAB8}"/>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0F613BB6-DFE1-4220-BA77-814F1E831454}"/>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1389496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BE46-EA1B-4C47-98A5-78E72DC7173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4AF1502-4F9E-4DF1-BE33-FA79290C46E8}"/>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4A0421FF-AD40-469D-AEF5-7E9614C4601F}"/>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4AFEBE0D-1004-4684-9D6F-25FEAD513849}"/>
              </a:ext>
            </a:extLst>
          </p:cNvPr>
          <p:cNvSpPr>
            <a:spLocks noGrp="1"/>
          </p:cNvSpPr>
          <p:nvPr>
            <p:ph type="dt" sz="half" idx="10"/>
          </p:nvPr>
        </p:nvSpPr>
        <p:spPr/>
        <p:txBody>
          <a:bodyPr/>
          <a:lstStyle/>
          <a:p>
            <a:fld id="{40DAAB20-4FCC-477B-9601-E203FC41565D}" type="datetimeFigureOut">
              <a:rPr lang="en-US" smtClean="0">
                <a:solidFill>
                  <a:srgbClr val="775F55"/>
                </a:solidFill>
              </a:rPr>
              <a:pPr/>
              <a:t>4/7/2019</a:t>
            </a:fld>
            <a:endParaRPr lang="en-US">
              <a:solidFill>
                <a:srgbClr val="775F55"/>
              </a:solidFill>
            </a:endParaRPr>
          </a:p>
        </p:txBody>
      </p:sp>
      <p:sp>
        <p:nvSpPr>
          <p:cNvPr id="6" name="Footer Placeholder 5">
            <a:extLst>
              <a:ext uri="{FF2B5EF4-FFF2-40B4-BE49-F238E27FC236}">
                <a16:creationId xmlns:a16="http://schemas.microsoft.com/office/drawing/2014/main" id="{609985CD-B366-4184-83FC-32C551672288}"/>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51FE68C5-CDC3-47AF-A3F2-54EDA652973E}"/>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594755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2974-943A-4BAF-94F0-04E3495C9FC4}"/>
              </a:ext>
            </a:extLst>
          </p:cNvPr>
          <p:cNvSpPr>
            <a:spLocks noGrp="1"/>
          </p:cNvSpPr>
          <p:nvPr>
            <p:ph type="title"/>
          </p:nvPr>
        </p:nvSpPr>
        <p:spPr>
          <a:xfrm>
            <a:off x="629841" y="365126"/>
            <a:ext cx="78867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78720BD-4727-4096-9D0E-54135BE8109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3A172E9-A6EA-4E9C-9C57-07D50CC7A7C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047CCEF7-FF24-4858-86BA-AF9710C8A47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1DA9BE1-A678-4DC2-A3A7-A59FEE4492B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F05C135-2DA2-40AB-B8DE-837139AE518D}"/>
              </a:ext>
            </a:extLst>
          </p:cNvPr>
          <p:cNvSpPr>
            <a:spLocks noGrp="1"/>
          </p:cNvSpPr>
          <p:nvPr>
            <p:ph type="dt" sz="half" idx="10"/>
          </p:nvPr>
        </p:nvSpPr>
        <p:spPr/>
        <p:txBody>
          <a:bodyPr/>
          <a:lstStyle/>
          <a:p>
            <a:fld id="{40DAAB20-4FCC-477B-9601-E203FC41565D}" type="datetimeFigureOut">
              <a:rPr lang="en-US" smtClean="0">
                <a:solidFill>
                  <a:srgbClr val="775F55"/>
                </a:solidFill>
              </a:rPr>
              <a:pPr/>
              <a:t>4/7/2019</a:t>
            </a:fld>
            <a:endParaRPr lang="en-US">
              <a:solidFill>
                <a:srgbClr val="775F55"/>
              </a:solidFill>
            </a:endParaRPr>
          </a:p>
        </p:txBody>
      </p:sp>
      <p:sp>
        <p:nvSpPr>
          <p:cNvPr id="8" name="Footer Placeholder 7">
            <a:extLst>
              <a:ext uri="{FF2B5EF4-FFF2-40B4-BE49-F238E27FC236}">
                <a16:creationId xmlns:a16="http://schemas.microsoft.com/office/drawing/2014/main" id="{D7419A59-C4EF-49D0-9B72-9AE9B5E5C105}"/>
              </a:ext>
            </a:extLst>
          </p:cNvPr>
          <p:cNvSpPr>
            <a:spLocks noGrp="1"/>
          </p:cNvSpPr>
          <p:nvPr>
            <p:ph type="ftr" sz="quarter" idx="11"/>
          </p:nvPr>
        </p:nvSpPr>
        <p:spPr/>
        <p:txBody>
          <a:bodyPr/>
          <a:lstStyle/>
          <a:p>
            <a:endParaRPr lang="en-US">
              <a:solidFill>
                <a:srgbClr val="775F55"/>
              </a:solidFill>
            </a:endParaRPr>
          </a:p>
        </p:txBody>
      </p:sp>
      <p:sp>
        <p:nvSpPr>
          <p:cNvPr id="9" name="Slide Number Placeholder 8">
            <a:extLst>
              <a:ext uri="{FF2B5EF4-FFF2-40B4-BE49-F238E27FC236}">
                <a16:creationId xmlns:a16="http://schemas.microsoft.com/office/drawing/2014/main" id="{6C1B29FC-9221-4FC9-A8B9-60D939B38C1B}"/>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1335342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9FEA-95B3-4D2F-93E1-59DCF2643B2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2D872028-0E36-4282-9E52-8D7A5520F8CC}"/>
              </a:ext>
            </a:extLst>
          </p:cNvPr>
          <p:cNvSpPr>
            <a:spLocks noGrp="1"/>
          </p:cNvSpPr>
          <p:nvPr>
            <p:ph type="dt" sz="half" idx="10"/>
          </p:nvPr>
        </p:nvSpPr>
        <p:spPr/>
        <p:txBody>
          <a:bodyPr/>
          <a:lstStyle/>
          <a:p>
            <a:fld id="{40DAAB20-4FCC-477B-9601-E203FC41565D}" type="datetimeFigureOut">
              <a:rPr lang="en-US" smtClean="0">
                <a:solidFill>
                  <a:srgbClr val="775F55"/>
                </a:solidFill>
              </a:rPr>
              <a:pPr/>
              <a:t>4/7/2019</a:t>
            </a:fld>
            <a:endParaRPr lang="en-US">
              <a:solidFill>
                <a:srgbClr val="775F55"/>
              </a:solidFill>
            </a:endParaRPr>
          </a:p>
        </p:txBody>
      </p:sp>
      <p:sp>
        <p:nvSpPr>
          <p:cNvPr id="4" name="Footer Placeholder 3">
            <a:extLst>
              <a:ext uri="{FF2B5EF4-FFF2-40B4-BE49-F238E27FC236}">
                <a16:creationId xmlns:a16="http://schemas.microsoft.com/office/drawing/2014/main" id="{7183CB82-8831-4EC9-ADA4-1DAD3A7563BE}"/>
              </a:ext>
            </a:extLst>
          </p:cNvPr>
          <p:cNvSpPr>
            <a:spLocks noGrp="1"/>
          </p:cNvSpPr>
          <p:nvPr>
            <p:ph type="ftr" sz="quarter" idx="11"/>
          </p:nvPr>
        </p:nvSpPr>
        <p:spPr/>
        <p:txBody>
          <a:bodyPr/>
          <a:lstStyle/>
          <a:p>
            <a:endParaRPr lang="en-US">
              <a:solidFill>
                <a:srgbClr val="775F55"/>
              </a:solidFill>
            </a:endParaRPr>
          </a:p>
        </p:txBody>
      </p:sp>
      <p:sp>
        <p:nvSpPr>
          <p:cNvPr id="5" name="Slide Number Placeholder 4">
            <a:extLst>
              <a:ext uri="{FF2B5EF4-FFF2-40B4-BE49-F238E27FC236}">
                <a16:creationId xmlns:a16="http://schemas.microsoft.com/office/drawing/2014/main" id="{6728AA9F-7E50-4195-B08F-952DCAE5F1BE}"/>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37296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33135-7094-402D-B5B9-7A75B2BFE3A6}"/>
              </a:ext>
            </a:extLst>
          </p:cNvPr>
          <p:cNvSpPr>
            <a:spLocks noGrp="1"/>
          </p:cNvSpPr>
          <p:nvPr>
            <p:ph type="dt" sz="half" idx="10"/>
          </p:nvPr>
        </p:nvSpPr>
        <p:spPr/>
        <p:txBody>
          <a:bodyPr/>
          <a:lstStyle/>
          <a:p>
            <a:fld id="{40DAAB20-4FCC-477B-9601-E203FC41565D}" type="datetimeFigureOut">
              <a:rPr lang="en-US" smtClean="0">
                <a:solidFill>
                  <a:srgbClr val="775F55"/>
                </a:solidFill>
              </a:rPr>
              <a:pPr/>
              <a:t>4/7/2019</a:t>
            </a:fld>
            <a:endParaRPr lang="en-US">
              <a:solidFill>
                <a:srgbClr val="775F55"/>
              </a:solidFill>
            </a:endParaRPr>
          </a:p>
        </p:txBody>
      </p:sp>
      <p:sp>
        <p:nvSpPr>
          <p:cNvPr id="3" name="Footer Placeholder 2">
            <a:extLst>
              <a:ext uri="{FF2B5EF4-FFF2-40B4-BE49-F238E27FC236}">
                <a16:creationId xmlns:a16="http://schemas.microsoft.com/office/drawing/2014/main" id="{7BBF8AB9-02A2-4A46-A19A-F66D0517F40B}"/>
              </a:ext>
            </a:extLst>
          </p:cNvPr>
          <p:cNvSpPr>
            <a:spLocks noGrp="1"/>
          </p:cNvSpPr>
          <p:nvPr>
            <p:ph type="ftr" sz="quarter" idx="11"/>
          </p:nvPr>
        </p:nvSpPr>
        <p:spPr/>
        <p:txBody>
          <a:bodyPr/>
          <a:lstStyle/>
          <a:p>
            <a:endParaRPr lang="en-US">
              <a:solidFill>
                <a:srgbClr val="775F55"/>
              </a:solidFill>
            </a:endParaRPr>
          </a:p>
        </p:txBody>
      </p:sp>
      <p:sp>
        <p:nvSpPr>
          <p:cNvPr id="4" name="Slide Number Placeholder 3">
            <a:extLst>
              <a:ext uri="{FF2B5EF4-FFF2-40B4-BE49-F238E27FC236}">
                <a16:creationId xmlns:a16="http://schemas.microsoft.com/office/drawing/2014/main" id="{024A8C12-B075-4420-B6C1-E098349AC0D5}"/>
              </a:ext>
            </a:extLst>
          </p:cNvPr>
          <p:cNvSpPr>
            <a:spLocks noGrp="1"/>
          </p:cNvSpPr>
          <p:nvPr>
            <p:ph type="sldNum" sz="quarter" idx="12"/>
          </p:nvPr>
        </p:nvSpPr>
        <p:spPr/>
        <p:txBody>
          <a:bodyPr/>
          <a:lstStyle/>
          <a:p>
            <a:fld id="{F2BC8297-D4C8-4009-B3BB-3AB1338F9C41}"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2526036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EF27-98EB-45DF-B98C-DC5323C848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179DE98-A3B5-4E6C-85C4-B6D02E7BA01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DF57B31-0DF3-42E3-9880-822DDF26A73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88F979C-7D77-4430-8007-A1F833BCFDB9}"/>
              </a:ext>
            </a:extLst>
          </p:cNvPr>
          <p:cNvSpPr>
            <a:spLocks noGrp="1"/>
          </p:cNvSpPr>
          <p:nvPr>
            <p:ph type="dt" sz="half" idx="10"/>
          </p:nvPr>
        </p:nvSpPr>
        <p:spPr/>
        <p:txBody>
          <a:bodyPr/>
          <a:lstStyle/>
          <a:p>
            <a:fld id="{40DAAB20-4FCC-477B-9601-E203FC41565D}" type="datetimeFigureOut">
              <a:rPr lang="en-US" smtClean="0">
                <a:solidFill>
                  <a:srgbClr val="775F55"/>
                </a:solidFill>
              </a:rPr>
              <a:pPr/>
              <a:t>4/7/2019</a:t>
            </a:fld>
            <a:endParaRPr lang="en-US">
              <a:solidFill>
                <a:srgbClr val="775F55"/>
              </a:solidFill>
            </a:endParaRPr>
          </a:p>
        </p:txBody>
      </p:sp>
      <p:sp>
        <p:nvSpPr>
          <p:cNvPr id="6" name="Footer Placeholder 5">
            <a:extLst>
              <a:ext uri="{FF2B5EF4-FFF2-40B4-BE49-F238E27FC236}">
                <a16:creationId xmlns:a16="http://schemas.microsoft.com/office/drawing/2014/main" id="{EECF7197-DA97-4254-B50F-B1DA06A864F6}"/>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8EF617D7-A3B2-43B9-8929-AA3E3986F1A8}"/>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73941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067957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9B-177C-4D96-A4C5-F576CDBD9D8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0E87438-38C9-4C08-87CB-9AF1BF39A5F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D"/>
          </a:p>
        </p:txBody>
      </p:sp>
      <p:sp>
        <p:nvSpPr>
          <p:cNvPr id="4" name="Text Placeholder 3">
            <a:extLst>
              <a:ext uri="{FF2B5EF4-FFF2-40B4-BE49-F238E27FC236}">
                <a16:creationId xmlns:a16="http://schemas.microsoft.com/office/drawing/2014/main" id="{F630D195-1831-481B-8129-9ED600795C1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393D3BF-3212-4D95-B141-DB523D2E3AFA}"/>
              </a:ext>
            </a:extLst>
          </p:cNvPr>
          <p:cNvSpPr>
            <a:spLocks noGrp="1"/>
          </p:cNvSpPr>
          <p:nvPr>
            <p:ph type="dt" sz="half" idx="10"/>
          </p:nvPr>
        </p:nvSpPr>
        <p:spPr/>
        <p:txBody>
          <a:bodyPr/>
          <a:lstStyle/>
          <a:p>
            <a:fld id="{40DAAB20-4FCC-477B-9601-E203FC41565D}" type="datetimeFigureOut">
              <a:rPr lang="en-US" smtClean="0">
                <a:solidFill>
                  <a:srgbClr val="775F55"/>
                </a:solidFill>
              </a:rPr>
              <a:pPr/>
              <a:t>4/7/2019</a:t>
            </a:fld>
            <a:endParaRPr lang="en-US">
              <a:solidFill>
                <a:srgbClr val="775F55"/>
              </a:solidFill>
            </a:endParaRPr>
          </a:p>
        </p:txBody>
      </p:sp>
      <p:sp>
        <p:nvSpPr>
          <p:cNvPr id="6" name="Footer Placeholder 5">
            <a:extLst>
              <a:ext uri="{FF2B5EF4-FFF2-40B4-BE49-F238E27FC236}">
                <a16:creationId xmlns:a16="http://schemas.microsoft.com/office/drawing/2014/main" id="{6D7C23B7-74F0-4A19-8DAE-21845849F461}"/>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2B577F99-1E91-40CF-85C1-18E77FEFCD41}"/>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4114853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DC6D-4F77-460C-8CCA-2AD82274AE8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C1BF1FD-7370-487B-A071-8BF8922C79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1269B4E-CA1F-47D1-B1CB-48CD0B7F23B1}"/>
              </a:ext>
            </a:extLst>
          </p:cNvPr>
          <p:cNvSpPr>
            <a:spLocks noGrp="1"/>
          </p:cNvSpPr>
          <p:nvPr>
            <p:ph type="dt" sz="half" idx="10"/>
          </p:nvPr>
        </p:nvSpPr>
        <p:spPr/>
        <p:txBody>
          <a:bodyPr/>
          <a:lstStyle/>
          <a:p>
            <a:fld id="{40DAAB20-4FCC-477B-9601-E203FC41565D}" type="datetimeFigureOut">
              <a:rPr lang="en-US" smtClean="0">
                <a:solidFill>
                  <a:srgbClr val="775F55"/>
                </a:solidFill>
              </a:rPr>
              <a:pPr/>
              <a:t>4/7/2019</a:t>
            </a:fld>
            <a:endParaRPr lang="en-US">
              <a:solidFill>
                <a:srgbClr val="775F55"/>
              </a:solidFill>
            </a:endParaRPr>
          </a:p>
        </p:txBody>
      </p:sp>
      <p:sp>
        <p:nvSpPr>
          <p:cNvPr id="5" name="Footer Placeholder 4">
            <a:extLst>
              <a:ext uri="{FF2B5EF4-FFF2-40B4-BE49-F238E27FC236}">
                <a16:creationId xmlns:a16="http://schemas.microsoft.com/office/drawing/2014/main" id="{B9E94AF2-FAC5-4B8D-9DE6-07FDCBC77FB0}"/>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7A6226F7-ACE9-4450-926A-80B46F1BCE75}"/>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813399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9DD22-ECFC-47DC-9227-F0AA5ABE695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EF7CA2B-8721-46D5-87BE-27D88BC355D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7417BF2-F453-4981-97C7-BA435D8A884F}"/>
              </a:ext>
            </a:extLst>
          </p:cNvPr>
          <p:cNvSpPr>
            <a:spLocks noGrp="1"/>
          </p:cNvSpPr>
          <p:nvPr>
            <p:ph type="dt" sz="half" idx="10"/>
          </p:nvPr>
        </p:nvSpPr>
        <p:spPr/>
        <p:txBody>
          <a:bodyPr/>
          <a:lstStyle/>
          <a:p>
            <a:fld id="{40DAAB20-4FCC-477B-9601-E203FC41565D}" type="datetimeFigureOut">
              <a:rPr lang="en-US" smtClean="0">
                <a:solidFill>
                  <a:srgbClr val="775F55"/>
                </a:solidFill>
              </a:rPr>
              <a:pPr/>
              <a:t>4/7/2019</a:t>
            </a:fld>
            <a:endParaRPr lang="en-US">
              <a:solidFill>
                <a:srgbClr val="775F55"/>
              </a:solidFill>
            </a:endParaRPr>
          </a:p>
        </p:txBody>
      </p:sp>
      <p:sp>
        <p:nvSpPr>
          <p:cNvPr id="5" name="Footer Placeholder 4">
            <a:extLst>
              <a:ext uri="{FF2B5EF4-FFF2-40B4-BE49-F238E27FC236}">
                <a16:creationId xmlns:a16="http://schemas.microsoft.com/office/drawing/2014/main" id="{CE15B088-54D3-4BD7-A955-03863F94FD91}"/>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26B3D58C-242D-4376-ADEC-B08C10A1C463}"/>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14222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BB8C3-92E0-4AFF-82D1-B9BD89A14B20}"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9472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2BB8C3-92E0-4AFF-82D1-B9BD89A14B20}"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5872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2BB8C3-92E0-4AFF-82D1-B9BD89A14B20}"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90574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2BB8C3-92E0-4AFF-82D1-B9BD89A14B20}"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32459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BB8C3-92E0-4AFF-82D1-B9BD89A14B20}"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409915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8574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383770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143000"/>
            <a:ext cx="8610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2400" y="6248400"/>
            <a:ext cx="1447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BB8C3-92E0-4AFF-82D1-B9BD89A14B20}" type="datetimeFigureOut">
              <a:rPr lang="en-US" smtClean="0"/>
              <a:t>4/7/2019</a:t>
            </a:fld>
            <a:endParaRPr lang="en-US"/>
          </a:p>
        </p:txBody>
      </p:sp>
      <p:sp>
        <p:nvSpPr>
          <p:cNvPr id="5" name="Footer Placeholder 4"/>
          <p:cNvSpPr>
            <a:spLocks noGrp="1"/>
          </p:cNvSpPr>
          <p:nvPr>
            <p:ph type="ftr" sz="quarter" idx="3"/>
          </p:nvPr>
        </p:nvSpPr>
        <p:spPr>
          <a:xfrm>
            <a:off x="1676400" y="6248400"/>
            <a:ext cx="4038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91200" y="6248400"/>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87A54-6667-45F2-B73A-756A01918E06}" type="slidenum">
              <a:rPr lang="en-US" smtClean="0"/>
              <a:t>‹#›</a:t>
            </a:fld>
            <a:endParaRPr lang="en-US"/>
          </a:p>
        </p:txBody>
      </p:sp>
    </p:spTree>
    <p:extLst>
      <p:ext uri="{BB962C8B-B14F-4D97-AF65-F5344CB8AC3E}">
        <p14:creationId xmlns:p14="http://schemas.microsoft.com/office/powerpoint/2010/main" val="423392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E79E5B-DFDA-496E-905F-AD9AB327455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E1114AB-CEE3-46A3-A763-B1141AC2DDB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A96615A-0CB0-4383-B328-F96B2EE49FE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F2BB8C3-92E0-4AFF-82D1-B9BD89A14B20}" type="datetimeFigureOut">
              <a:rPr lang="en-US" smtClean="0"/>
              <a:t>4/7/2019</a:t>
            </a:fld>
            <a:endParaRPr lang="en-US"/>
          </a:p>
        </p:txBody>
      </p:sp>
      <p:sp>
        <p:nvSpPr>
          <p:cNvPr id="5" name="Footer Placeholder 4">
            <a:extLst>
              <a:ext uri="{FF2B5EF4-FFF2-40B4-BE49-F238E27FC236}">
                <a16:creationId xmlns:a16="http://schemas.microsoft.com/office/drawing/2014/main" id="{3C093889-8720-47EC-80FB-BEAFEF49FC5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499D2-52AF-44BD-B24E-A3FFC6ACD0F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E87A54-6667-45F2-B73A-756A01918E06}" type="slidenum">
              <a:rPr lang="en-US" smtClean="0"/>
              <a:t>‹#›</a:t>
            </a:fld>
            <a:endParaRPr lang="en-US"/>
          </a:p>
        </p:txBody>
      </p:sp>
    </p:spTree>
    <p:extLst>
      <p:ext uri="{BB962C8B-B14F-4D97-AF65-F5344CB8AC3E}">
        <p14:creationId xmlns:p14="http://schemas.microsoft.com/office/powerpoint/2010/main" val="23902210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E5B559-4BCE-497F-BFA2-494B17358510}"/>
              </a:ext>
            </a:extLst>
          </p:cNvPr>
          <p:cNvPicPr>
            <a:picLocks noChangeAspect="1"/>
          </p:cNvPicPr>
          <p:nvPr/>
        </p:nvPicPr>
        <p:blipFill>
          <a:blip r:embed="rId3">
            <a:grayscl/>
          </a:blip>
          <a:stretch>
            <a:fillRect/>
          </a:stretch>
        </p:blipFill>
        <p:spPr>
          <a:xfrm>
            <a:off x="3810000" y="1"/>
            <a:ext cx="4267200" cy="2499610"/>
          </a:xfrm>
          <a:prstGeom prst="rect">
            <a:avLst/>
          </a:prstGeom>
        </p:spPr>
      </p:pic>
      <p:pic>
        <p:nvPicPr>
          <p:cNvPr id="5" name="Picture 4">
            <a:extLst>
              <a:ext uri="{FF2B5EF4-FFF2-40B4-BE49-F238E27FC236}">
                <a16:creationId xmlns:a16="http://schemas.microsoft.com/office/drawing/2014/main" id="{7424B8D8-4739-4ADF-83A7-A1BE1CEAAA41}"/>
              </a:ext>
            </a:extLst>
          </p:cNvPr>
          <p:cNvPicPr>
            <a:picLocks noChangeAspect="1"/>
          </p:cNvPicPr>
          <p:nvPr/>
        </p:nvPicPr>
        <p:blipFill>
          <a:blip r:embed="rId4">
            <a:grayscl/>
          </a:blip>
          <a:stretch>
            <a:fillRect/>
          </a:stretch>
        </p:blipFill>
        <p:spPr>
          <a:xfrm>
            <a:off x="8077200" y="2498"/>
            <a:ext cx="1066800" cy="5338372"/>
          </a:xfrm>
          <a:prstGeom prst="rect">
            <a:avLst/>
          </a:prstGeom>
        </p:spPr>
      </p:pic>
      <p:grpSp>
        <p:nvGrpSpPr>
          <p:cNvPr id="9" name="Group 8">
            <a:extLst>
              <a:ext uri="{FF2B5EF4-FFF2-40B4-BE49-F238E27FC236}">
                <a16:creationId xmlns:a16="http://schemas.microsoft.com/office/drawing/2014/main" id="{769F7FC9-16C8-4C28-B67F-FF785DCAA538}"/>
              </a:ext>
            </a:extLst>
          </p:cNvPr>
          <p:cNvGrpSpPr/>
          <p:nvPr/>
        </p:nvGrpSpPr>
        <p:grpSpPr>
          <a:xfrm>
            <a:off x="22484" y="2338466"/>
            <a:ext cx="3787516" cy="3002405"/>
            <a:chOff x="22484" y="2499611"/>
            <a:chExt cx="3787516" cy="2841260"/>
          </a:xfrm>
        </p:grpSpPr>
        <p:pic>
          <p:nvPicPr>
            <p:cNvPr id="7" name="Picture 6">
              <a:extLst>
                <a:ext uri="{FF2B5EF4-FFF2-40B4-BE49-F238E27FC236}">
                  <a16:creationId xmlns:a16="http://schemas.microsoft.com/office/drawing/2014/main" id="{F97DCA59-A0FE-474E-8623-E7C1F7E5EA5E}"/>
                </a:ext>
              </a:extLst>
            </p:cNvPr>
            <p:cNvPicPr>
              <a:picLocks noChangeAspect="1"/>
            </p:cNvPicPr>
            <p:nvPr/>
          </p:nvPicPr>
          <p:blipFill>
            <a:blip r:embed="rId5">
              <a:grayscl/>
            </a:blip>
            <a:stretch>
              <a:fillRect/>
            </a:stretch>
          </p:blipFill>
          <p:spPr>
            <a:xfrm>
              <a:off x="22484" y="2499611"/>
              <a:ext cx="3787516" cy="2841260"/>
            </a:xfrm>
            <a:prstGeom prst="rect">
              <a:avLst/>
            </a:prstGeom>
          </p:spPr>
        </p:pic>
        <p:pic>
          <p:nvPicPr>
            <p:cNvPr id="8" name="Picture 7">
              <a:extLst>
                <a:ext uri="{FF2B5EF4-FFF2-40B4-BE49-F238E27FC236}">
                  <a16:creationId xmlns:a16="http://schemas.microsoft.com/office/drawing/2014/main" id="{5D864C64-4CA6-4A61-8BD5-0B40A4FDEE34}"/>
                </a:ext>
              </a:extLst>
            </p:cNvPr>
            <p:cNvPicPr>
              <a:picLocks noChangeAspect="1"/>
            </p:cNvPicPr>
            <p:nvPr/>
          </p:nvPicPr>
          <p:blipFill>
            <a:blip r:embed="rId6">
              <a:grayscl/>
            </a:blip>
            <a:stretch>
              <a:fillRect/>
            </a:stretch>
          </p:blipFill>
          <p:spPr>
            <a:xfrm>
              <a:off x="2021172" y="3276600"/>
              <a:ext cx="1179228" cy="997470"/>
            </a:xfrm>
            <a:prstGeom prst="rect">
              <a:avLst/>
            </a:prstGeom>
          </p:spPr>
        </p:pic>
      </p:grpSp>
      <p:pic>
        <p:nvPicPr>
          <p:cNvPr id="1026" name="Picture 2" descr="Hasil gambar untuk repentance">
            <a:extLst>
              <a:ext uri="{FF2B5EF4-FFF2-40B4-BE49-F238E27FC236}">
                <a16:creationId xmlns:a16="http://schemas.microsoft.com/office/drawing/2014/main" id="{793799F4-8508-4403-B62E-F82727974326}"/>
              </a:ext>
            </a:extLst>
          </p:cNvPr>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3810000" y="2499611"/>
            <a:ext cx="1981200" cy="28412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new life in christ">
            <a:extLst>
              <a:ext uri="{FF2B5EF4-FFF2-40B4-BE49-F238E27FC236}">
                <a16:creationId xmlns:a16="http://schemas.microsoft.com/office/drawing/2014/main" id="{FDF523D6-4ED2-4FC7-A8BA-0C1E40D802B0}"/>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0" y="3200400"/>
            <a:ext cx="1179228" cy="10736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sil gambar untuk kesetiaan Kristus">
            <a:extLst>
              <a:ext uri="{FF2B5EF4-FFF2-40B4-BE49-F238E27FC236}">
                <a16:creationId xmlns:a16="http://schemas.microsoft.com/office/drawing/2014/main" id="{52C685AE-4313-46C8-B147-31D84F2935A4}"/>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0" y="-11243"/>
            <a:ext cx="3810000" cy="23497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DDDED8F-8348-45B6-A72D-873EBACABF40}"/>
              </a:ext>
            </a:extLst>
          </p:cNvPr>
          <p:cNvSpPr txBox="1"/>
          <p:nvPr/>
        </p:nvSpPr>
        <p:spPr>
          <a:xfrm>
            <a:off x="152400" y="5671024"/>
            <a:ext cx="33313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Drs. Roedy Silitonga, M.A.,</a:t>
            </a:r>
            <a:r>
              <a:rPr kumimoji="0" lang="en-US" sz="1800" b="0" i="0" u="none" strike="noStrike" kern="1200" cap="none" spc="0" normalizeH="0" baseline="0" noProof="0" dirty="0" err="1">
                <a:ln>
                  <a:noFill/>
                </a:ln>
                <a:solidFill>
                  <a:prstClr val="white"/>
                </a:solidFill>
                <a:effectLst/>
                <a:uLnTx/>
                <a:uFillTx/>
                <a:latin typeface="Bahnschrift" panose="020B0502040204020203" pitchFamily="34" charset="0"/>
                <a:ea typeface="+mn-ea"/>
                <a:cs typeface="+mn-cs"/>
              </a:rPr>
              <a:t>M.Th</a:t>
            </a: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a:t>
            </a:r>
          </a:p>
        </p:txBody>
      </p:sp>
      <p:sp>
        <p:nvSpPr>
          <p:cNvPr id="2" name="Title 1"/>
          <p:cNvSpPr>
            <a:spLocks noGrp="1"/>
          </p:cNvSpPr>
          <p:nvPr>
            <p:ph type="ctrTitle"/>
          </p:nvPr>
        </p:nvSpPr>
        <p:spPr>
          <a:xfrm>
            <a:off x="11242" y="424507"/>
            <a:ext cx="9121516" cy="1489761"/>
          </a:xfrm>
        </p:spPr>
        <p:txBody>
          <a:bodyPr>
            <a:noAutofit/>
          </a:bodyPr>
          <a:lstStyle/>
          <a:p>
            <a:r>
              <a:rPr lang="en-US" sz="4000" b="1" dirty="0">
                <a:solidFill>
                  <a:srgbClr val="FF0000"/>
                </a:solidFill>
                <a:effectLst>
                  <a:outerShdw blurRad="38100" dist="38100" dir="2700000" algn="tl">
                    <a:srgbClr val="000000">
                      <a:alpha val="43137"/>
                    </a:srgbClr>
                  </a:outerShdw>
                </a:effectLst>
                <a:latin typeface="Arial Narrow" panose="020B0606020202030204" pitchFamily="34" charset="0"/>
              </a:rPr>
              <a:t>KARYA ROH KUDUS MENERAPKAN KESELAMATAN – BAG.4</a:t>
            </a:r>
            <a:endParaRPr lang="en-US" sz="3200" b="1" dirty="0">
              <a:solidFill>
                <a:srgbClr val="FF000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133813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BDDF3B4-5222-4920-8AA1-B4E889B204D3}"/>
              </a:ext>
            </a:extLst>
          </p:cNvPr>
          <p:cNvSpPr/>
          <p:nvPr/>
        </p:nvSpPr>
        <p:spPr>
          <a:xfrm>
            <a:off x="2225338" y="2517060"/>
            <a:ext cx="3242159" cy="276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3" name="TextBox 12">
            <a:extLst>
              <a:ext uri="{FF2B5EF4-FFF2-40B4-BE49-F238E27FC236}">
                <a16:creationId xmlns:a16="http://schemas.microsoft.com/office/drawing/2014/main" id="{200F8232-A774-47BA-A5AD-4B91B40968AB}"/>
              </a:ext>
            </a:extLst>
          </p:cNvPr>
          <p:cNvSpPr txBox="1"/>
          <p:nvPr/>
        </p:nvSpPr>
        <p:spPr>
          <a:xfrm>
            <a:off x="2724298" y="2821860"/>
            <a:ext cx="2743199" cy="1938992"/>
          </a:xfrm>
          <a:prstGeom prst="rect">
            <a:avLst/>
          </a:prstGeom>
          <a:noFill/>
        </p:spPr>
        <p:txBody>
          <a:bodyPr wrap="square" rtlCol="0">
            <a:spAutoFit/>
          </a:bodyPr>
          <a:lstStyle/>
          <a:p>
            <a:r>
              <a:rPr lang="en-US" b="1" dirty="0">
                <a:latin typeface="Arial Narrow" panose="020B0606020202030204" pitchFamily="34" charset="0"/>
              </a:rPr>
              <a:t>Orang </a:t>
            </a:r>
            <a:r>
              <a:rPr lang="en-US" b="1" dirty="0" err="1">
                <a:latin typeface="Arial Narrow" panose="020B0606020202030204" pitchFamily="34" charset="0"/>
              </a:rPr>
              <a:t>percaya</a:t>
            </a:r>
            <a:endParaRPr lang="en-US" b="1" dirty="0">
              <a:latin typeface="Arial Narrow" panose="020B0606020202030204" pitchFamily="34" charset="0"/>
            </a:endParaRPr>
          </a:p>
          <a:p>
            <a:pPr marL="176213" indent="-176213">
              <a:buFont typeface="Wingdings" panose="05000000000000000000" pitchFamily="2" charset="2"/>
              <a:buChar char="§"/>
            </a:pPr>
            <a:r>
              <a:rPr lang="en-US" sz="1600" dirty="0" err="1">
                <a:latin typeface="Arial Narrow" panose="020B0606020202030204" pitchFamily="34" charset="0"/>
              </a:rPr>
              <a:t>Individu</a:t>
            </a:r>
            <a:endParaRPr lang="en-US" sz="1600" dirty="0">
              <a:latin typeface="Arial Narrow" panose="020B0606020202030204" pitchFamily="34" charset="0"/>
            </a:endParaRPr>
          </a:p>
          <a:p>
            <a:pPr marL="176213" indent="-176213">
              <a:buFont typeface="Wingdings" panose="05000000000000000000" pitchFamily="2" charset="2"/>
              <a:buChar char="§"/>
            </a:pPr>
            <a:r>
              <a:rPr lang="en-US" sz="1600" dirty="0" err="1">
                <a:latin typeface="Arial Narrow" panose="020B0606020202030204" pitchFamily="34" charset="0"/>
              </a:rPr>
              <a:t>Komunitas</a:t>
            </a:r>
            <a:endParaRPr lang="en-US" sz="1600" dirty="0">
              <a:latin typeface="Arial Narrow" panose="020B0606020202030204" pitchFamily="34" charset="0"/>
            </a:endParaRPr>
          </a:p>
          <a:p>
            <a:pPr marL="398463" lvl="1" indent="-176213">
              <a:buFont typeface="Wingdings" panose="05000000000000000000" pitchFamily="2" charset="2"/>
              <a:buChar char="§"/>
            </a:pPr>
            <a:r>
              <a:rPr lang="en-US" sz="1400" dirty="0">
                <a:latin typeface="Arial Narrow" panose="020B0606020202030204" pitchFamily="34" charset="0"/>
              </a:rPr>
              <a:t>PL: </a:t>
            </a:r>
            <a:r>
              <a:rPr lang="en-US" sz="1400" dirty="0" err="1">
                <a:latin typeface="Arial Narrow" panose="020B0606020202030204" pitchFamily="34" charset="0"/>
              </a:rPr>
              <a:t>umat</a:t>
            </a:r>
            <a:r>
              <a:rPr lang="en-US" sz="1400" dirty="0">
                <a:latin typeface="Arial Narrow" panose="020B0606020202030204" pitchFamily="34" charset="0"/>
              </a:rPr>
              <a:t> Allah</a:t>
            </a:r>
          </a:p>
          <a:p>
            <a:pPr marL="398463" lvl="1" indent="-176213">
              <a:buFont typeface="Wingdings" panose="05000000000000000000" pitchFamily="2" charset="2"/>
              <a:buChar char="§"/>
            </a:pPr>
            <a:r>
              <a:rPr lang="en-US" sz="1400" dirty="0">
                <a:latin typeface="Arial Narrow" panose="020B0606020202030204" pitchFamily="34" charset="0"/>
              </a:rPr>
              <a:t>PB: murid-murid </a:t>
            </a:r>
            <a:r>
              <a:rPr lang="en-US" sz="1400" dirty="0" err="1">
                <a:latin typeface="Arial Narrow" panose="020B0606020202030204" pitchFamily="34" charset="0"/>
              </a:rPr>
              <a:t>Kristus</a:t>
            </a:r>
            <a:r>
              <a:rPr lang="en-US" sz="1400" dirty="0">
                <a:latin typeface="Arial Narrow" panose="020B0606020202030204" pitchFamily="34" charset="0"/>
              </a:rPr>
              <a:t>, orang Kristen, </a:t>
            </a:r>
            <a:r>
              <a:rPr lang="en-US" sz="1400" dirty="0" err="1">
                <a:latin typeface="Arial Narrow" panose="020B0606020202030204" pitchFamily="34" charset="0"/>
              </a:rPr>
              <a:t>tubuh</a:t>
            </a:r>
            <a:r>
              <a:rPr lang="en-US" sz="1400" dirty="0">
                <a:latin typeface="Arial Narrow" panose="020B0606020202030204" pitchFamily="34" charset="0"/>
              </a:rPr>
              <a:t> </a:t>
            </a:r>
            <a:r>
              <a:rPr lang="en-US" sz="1400" dirty="0" err="1">
                <a:latin typeface="Arial Narrow" panose="020B0606020202030204" pitchFamily="34" charset="0"/>
              </a:rPr>
              <a:t>Kristus</a:t>
            </a:r>
            <a:r>
              <a:rPr lang="en-US" sz="1400" dirty="0">
                <a:latin typeface="Arial Narrow" panose="020B0606020202030204" pitchFamily="34" charset="0"/>
              </a:rPr>
              <a:t>, </a:t>
            </a:r>
            <a:r>
              <a:rPr lang="en-US" sz="1400" dirty="0" err="1">
                <a:latin typeface="Arial Narrow" panose="020B0606020202030204" pitchFamily="34" charset="0"/>
              </a:rPr>
              <a:t>anak-anak</a:t>
            </a:r>
            <a:r>
              <a:rPr lang="en-US" sz="1400" dirty="0">
                <a:latin typeface="Arial Narrow" panose="020B0606020202030204" pitchFamily="34" charset="0"/>
              </a:rPr>
              <a:t> Allah, </a:t>
            </a:r>
            <a:r>
              <a:rPr lang="en-US" sz="1400" dirty="0" err="1">
                <a:latin typeface="Arial Narrow" panose="020B0606020202030204" pitchFamily="34" charset="0"/>
              </a:rPr>
              <a:t>tiang</a:t>
            </a:r>
            <a:r>
              <a:rPr lang="en-US" sz="1400" dirty="0">
                <a:latin typeface="Arial Narrow" panose="020B0606020202030204" pitchFamily="34" charset="0"/>
              </a:rPr>
              <a:t> </a:t>
            </a:r>
            <a:r>
              <a:rPr lang="en-US" sz="1400" dirty="0" err="1">
                <a:latin typeface="Arial Narrow" panose="020B0606020202030204" pitchFamily="34" charset="0"/>
              </a:rPr>
              <a:t>kebenaran</a:t>
            </a:r>
            <a:r>
              <a:rPr lang="en-US" sz="1400" dirty="0">
                <a:latin typeface="Arial Narrow" panose="020B0606020202030204" pitchFamily="34" charset="0"/>
              </a:rPr>
              <a:t>, </a:t>
            </a:r>
            <a:r>
              <a:rPr lang="en-US" sz="1400" dirty="0" err="1">
                <a:latin typeface="Arial Narrow" panose="020B0606020202030204" pitchFamily="34" charset="0"/>
              </a:rPr>
              <a:t>gereja</a:t>
            </a:r>
            <a:r>
              <a:rPr lang="en-US" sz="1400" dirty="0">
                <a:latin typeface="Arial Narrow" panose="020B0606020202030204" pitchFamily="34" charset="0"/>
              </a:rPr>
              <a:t> (</a:t>
            </a:r>
            <a:r>
              <a:rPr lang="en-US" sz="1400" dirty="0" err="1">
                <a:latin typeface="Arial Narrow" panose="020B0606020202030204" pitchFamily="34" charset="0"/>
              </a:rPr>
              <a:t>jemaat</a:t>
            </a:r>
            <a:r>
              <a:rPr lang="en-US" sz="1400" dirty="0">
                <a:latin typeface="Arial Narrow" panose="020B0606020202030204" pitchFamily="34" charset="0"/>
              </a:rPr>
              <a:t>)</a:t>
            </a:r>
          </a:p>
        </p:txBody>
      </p:sp>
      <p:sp>
        <p:nvSpPr>
          <p:cNvPr id="14" name="TextBox 13">
            <a:extLst>
              <a:ext uri="{FF2B5EF4-FFF2-40B4-BE49-F238E27FC236}">
                <a16:creationId xmlns:a16="http://schemas.microsoft.com/office/drawing/2014/main" id="{01DF1722-5D2E-483B-A09D-59D2FC3C68EF}"/>
              </a:ext>
            </a:extLst>
          </p:cNvPr>
          <p:cNvSpPr txBox="1"/>
          <p:nvPr/>
        </p:nvSpPr>
        <p:spPr>
          <a:xfrm>
            <a:off x="4857898" y="764460"/>
            <a:ext cx="1535292" cy="461665"/>
          </a:xfrm>
          <a:prstGeom prst="rect">
            <a:avLst/>
          </a:prstGeom>
          <a:noFill/>
        </p:spPr>
        <p:txBody>
          <a:bodyPr wrap="none" rtlCol="0">
            <a:spAutoFit/>
          </a:bodyPr>
          <a:lstStyle/>
          <a:p>
            <a:r>
              <a:rPr lang="en-US" sz="2400" b="1" dirty="0" err="1">
                <a:solidFill>
                  <a:srgbClr val="FF0000"/>
                </a:solidFill>
                <a:effectLst>
                  <a:outerShdw blurRad="38100" dist="38100" dir="2700000" algn="tl">
                    <a:srgbClr val="000000">
                      <a:alpha val="43137"/>
                    </a:srgbClr>
                  </a:outerShdw>
                </a:effectLst>
                <a:latin typeface="Arial Narrow" panose="020B0606020202030204" pitchFamily="34" charset="0"/>
              </a:rPr>
              <a:t>Roh</a:t>
            </a:r>
            <a:r>
              <a:rPr lang="en-US" sz="2400" b="1" dirty="0">
                <a:solidFill>
                  <a:srgbClr val="FF0000"/>
                </a:solidFill>
                <a:effectLst>
                  <a:outerShdw blurRad="38100" dist="38100" dir="2700000" algn="tl">
                    <a:srgbClr val="000000">
                      <a:alpha val="43137"/>
                    </a:srgbClr>
                  </a:outerShdw>
                </a:effectLst>
                <a:latin typeface="Arial Narrow" panose="020B0606020202030204" pitchFamily="34" charset="0"/>
              </a:rPr>
              <a:t> Kudus</a:t>
            </a:r>
          </a:p>
        </p:txBody>
      </p:sp>
      <p:sp>
        <p:nvSpPr>
          <p:cNvPr id="28" name="TextBox 27">
            <a:extLst>
              <a:ext uri="{FF2B5EF4-FFF2-40B4-BE49-F238E27FC236}">
                <a16:creationId xmlns:a16="http://schemas.microsoft.com/office/drawing/2014/main" id="{D7614B18-685B-45AB-B4B5-BDE6C48EBC92}"/>
              </a:ext>
            </a:extLst>
          </p:cNvPr>
          <p:cNvSpPr txBox="1"/>
          <p:nvPr/>
        </p:nvSpPr>
        <p:spPr>
          <a:xfrm>
            <a:off x="666898" y="764459"/>
            <a:ext cx="1483548" cy="461665"/>
          </a:xfrm>
          <a:prstGeom prst="rect">
            <a:avLst/>
          </a:prstGeom>
          <a:noFill/>
        </p:spPr>
        <p:txBody>
          <a:bodyPr wrap="none" rtlCol="0">
            <a:spAutoFit/>
          </a:bodyPr>
          <a:lstStyle/>
          <a:p>
            <a:r>
              <a:rPr lang="en-US" sz="2400" b="1" dirty="0" err="1">
                <a:solidFill>
                  <a:srgbClr val="FF0000"/>
                </a:solidFill>
                <a:effectLst>
                  <a:outerShdw blurRad="38100" dist="38100" dir="2700000" algn="tl">
                    <a:srgbClr val="000000">
                      <a:alpha val="43137"/>
                    </a:srgbClr>
                  </a:outerShdw>
                </a:effectLst>
                <a:latin typeface="Arial Narrow" panose="020B0606020202030204" pitchFamily="34" charset="0"/>
              </a:rPr>
              <a:t>Anak</a:t>
            </a:r>
            <a:r>
              <a:rPr lang="en-US" sz="2400" b="1" dirty="0">
                <a:solidFill>
                  <a:srgbClr val="FF0000"/>
                </a:solidFill>
                <a:effectLst>
                  <a:outerShdw blurRad="38100" dist="38100" dir="2700000" algn="tl">
                    <a:srgbClr val="000000">
                      <a:alpha val="43137"/>
                    </a:srgbClr>
                  </a:outerShdw>
                </a:effectLst>
                <a:latin typeface="Arial Narrow" panose="020B0606020202030204" pitchFamily="34" charset="0"/>
              </a:rPr>
              <a:t> Allah</a:t>
            </a:r>
          </a:p>
        </p:txBody>
      </p:sp>
      <p:sp>
        <p:nvSpPr>
          <p:cNvPr id="20" name="TextBox 19">
            <a:extLst>
              <a:ext uri="{FF2B5EF4-FFF2-40B4-BE49-F238E27FC236}">
                <a16:creationId xmlns:a16="http://schemas.microsoft.com/office/drawing/2014/main" id="{994E551D-DE48-40FF-A48E-6EA42C6423E2}"/>
              </a:ext>
            </a:extLst>
          </p:cNvPr>
          <p:cNvSpPr txBox="1"/>
          <p:nvPr/>
        </p:nvSpPr>
        <p:spPr>
          <a:xfrm>
            <a:off x="4797755" y="1522893"/>
            <a:ext cx="1089081" cy="338554"/>
          </a:xfrm>
          <a:prstGeom prst="rect">
            <a:avLst/>
          </a:prstGeom>
          <a:noFill/>
        </p:spPr>
        <p:txBody>
          <a:bodyPr wrap="none" rtlCol="0">
            <a:spAutoFit/>
          </a:bodyPr>
          <a:lstStyle/>
          <a:p>
            <a:pPr marL="176213" indent="-176213">
              <a:buFont typeface="Wingdings" panose="05000000000000000000" pitchFamily="2" charset="2"/>
              <a:buChar char="§"/>
            </a:pPr>
            <a:r>
              <a:rPr lang="en-US" sz="1600" b="1" dirty="0" err="1">
                <a:latin typeface="Arial Narrow" panose="020B0606020202030204" pitchFamily="34" charset="0"/>
              </a:rPr>
              <a:t>iluminasi</a:t>
            </a:r>
            <a:endParaRPr lang="en-US" sz="1600" b="1" dirty="0">
              <a:latin typeface="Arial Narrow" panose="020B0606020202030204" pitchFamily="34" charset="0"/>
            </a:endParaRPr>
          </a:p>
        </p:txBody>
      </p:sp>
      <p:sp>
        <p:nvSpPr>
          <p:cNvPr id="22" name="TextBox 21">
            <a:extLst>
              <a:ext uri="{FF2B5EF4-FFF2-40B4-BE49-F238E27FC236}">
                <a16:creationId xmlns:a16="http://schemas.microsoft.com/office/drawing/2014/main" id="{4525E265-C1BA-467A-A210-8B4D9C348D72}"/>
              </a:ext>
            </a:extLst>
          </p:cNvPr>
          <p:cNvSpPr txBox="1"/>
          <p:nvPr/>
        </p:nvSpPr>
        <p:spPr>
          <a:xfrm>
            <a:off x="5978015" y="1276089"/>
            <a:ext cx="2895601" cy="1107996"/>
          </a:xfrm>
          <a:prstGeom prst="rect">
            <a:avLst/>
          </a:prstGeom>
          <a:noFill/>
          <a:ln>
            <a:solidFill>
              <a:srgbClr val="FF0000"/>
            </a:solidFill>
          </a:ln>
        </p:spPr>
        <p:txBody>
          <a:bodyPr wrap="square" rtlCol="0">
            <a:spAutoFit/>
          </a:bodyPr>
          <a:lstStyle/>
          <a:p>
            <a:r>
              <a:rPr lang="en-US" sz="1600" b="1" dirty="0" err="1">
                <a:latin typeface="Arial Narrow" panose="020B0606020202030204" pitchFamily="34" charset="0"/>
              </a:rPr>
              <a:t>Karya</a:t>
            </a:r>
            <a:r>
              <a:rPr lang="en-US" sz="1600" b="1" dirty="0">
                <a:latin typeface="Arial Narrow" panose="020B0606020202030204" pitchFamily="34" charset="0"/>
              </a:rPr>
              <a:t> </a:t>
            </a:r>
            <a:r>
              <a:rPr lang="en-US" sz="1600" b="1" dirty="0" err="1">
                <a:latin typeface="Arial Narrow" panose="020B0606020202030204" pitchFamily="34" charset="0"/>
              </a:rPr>
              <a:t>Roh</a:t>
            </a:r>
            <a:r>
              <a:rPr lang="en-US" sz="1600" b="1" dirty="0">
                <a:latin typeface="Arial Narrow" panose="020B0606020202030204" pitchFamily="34" charset="0"/>
              </a:rPr>
              <a:t> Kudus:</a:t>
            </a:r>
          </a:p>
          <a:p>
            <a:pPr marL="171450" indent="-171450">
              <a:buFont typeface="Wingdings" panose="05000000000000000000" pitchFamily="2" charset="2"/>
              <a:buChar char="§"/>
            </a:pPr>
            <a:r>
              <a:rPr lang="en-US" sz="1600" b="1" dirty="0" err="1">
                <a:latin typeface="Arial Narrow" panose="020B0606020202030204" pitchFamily="34" charset="0"/>
              </a:rPr>
              <a:t>Inspirasi</a:t>
            </a:r>
            <a:r>
              <a:rPr lang="en-US" sz="1600" dirty="0">
                <a:latin typeface="Arial Narrow" panose="020B0606020202030204" pitchFamily="34" charset="0"/>
              </a:rPr>
              <a:t>: </a:t>
            </a:r>
            <a:r>
              <a:rPr lang="en-US" sz="1600" dirty="0" err="1">
                <a:latin typeface="Arial Narrow" panose="020B0606020202030204" pitchFamily="34" charset="0"/>
              </a:rPr>
              <a:t>Alkitab</a:t>
            </a:r>
            <a:endParaRPr lang="en-US" sz="1600" dirty="0">
              <a:latin typeface="Arial Narrow" panose="020B0606020202030204" pitchFamily="34" charset="0"/>
            </a:endParaRPr>
          </a:p>
          <a:p>
            <a:pPr marL="171450" indent="-171450">
              <a:buFont typeface="Wingdings" panose="05000000000000000000" pitchFamily="2" charset="2"/>
              <a:buChar char="§"/>
            </a:pPr>
            <a:r>
              <a:rPr lang="en-US" sz="1600" b="1" dirty="0" err="1">
                <a:latin typeface="Arial Narrow" panose="020B0606020202030204" pitchFamily="34" charset="0"/>
              </a:rPr>
              <a:t>Inkarnasi</a:t>
            </a:r>
            <a:r>
              <a:rPr lang="en-US" sz="1600" dirty="0">
                <a:latin typeface="Arial Narrow" panose="020B0606020202030204" pitchFamily="34" charset="0"/>
              </a:rPr>
              <a:t>: </a:t>
            </a:r>
            <a:r>
              <a:rPr lang="en-US" sz="1600" dirty="0" err="1">
                <a:latin typeface="Arial Narrow" panose="020B0606020202030204" pitchFamily="34" charset="0"/>
              </a:rPr>
              <a:t>Yesus</a:t>
            </a:r>
            <a:r>
              <a:rPr lang="en-US" sz="1600" dirty="0">
                <a:latin typeface="Arial Narrow" panose="020B0606020202030204" pitchFamily="34" charset="0"/>
              </a:rPr>
              <a:t> </a:t>
            </a:r>
            <a:r>
              <a:rPr lang="en-US" sz="1600" dirty="0" err="1">
                <a:latin typeface="Arial Narrow" panose="020B0606020202030204" pitchFamily="34" charset="0"/>
              </a:rPr>
              <a:t>Kristus</a:t>
            </a:r>
            <a:endParaRPr lang="en-US" sz="1600" dirty="0">
              <a:latin typeface="Arial Narrow" panose="020B0606020202030204" pitchFamily="34" charset="0"/>
            </a:endParaRPr>
          </a:p>
          <a:p>
            <a:pPr marL="171450" indent="-171450">
              <a:buFont typeface="Wingdings" panose="05000000000000000000" pitchFamily="2" charset="2"/>
              <a:buChar char="§"/>
            </a:pPr>
            <a:r>
              <a:rPr lang="en-US" sz="1600" b="1" dirty="0" err="1">
                <a:latin typeface="Arial Narrow" panose="020B0606020202030204" pitchFamily="34" charset="0"/>
              </a:rPr>
              <a:t>Regenerasi</a:t>
            </a:r>
            <a:r>
              <a:rPr lang="en-US" dirty="0">
                <a:latin typeface="Arial Narrow" panose="020B0606020202030204" pitchFamily="34" charset="0"/>
              </a:rPr>
              <a:t>: </a:t>
            </a:r>
            <a:r>
              <a:rPr lang="en-US" dirty="0" err="1">
                <a:latin typeface="Arial Narrow" panose="020B0606020202030204" pitchFamily="34" charset="0"/>
              </a:rPr>
              <a:t>anak-anak</a:t>
            </a:r>
            <a:r>
              <a:rPr lang="en-US" dirty="0">
                <a:latin typeface="Arial Narrow" panose="020B0606020202030204" pitchFamily="34" charset="0"/>
              </a:rPr>
              <a:t> Allah</a:t>
            </a:r>
          </a:p>
        </p:txBody>
      </p:sp>
      <p:cxnSp>
        <p:nvCxnSpPr>
          <p:cNvPr id="30" name="Connector: Elbow 29">
            <a:extLst>
              <a:ext uri="{FF2B5EF4-FFF2-40B4-BE49-F238E27FC236}">
                <a16:creationId xmlns:a16="http://schemas.microsoft.com/office/drawing/2014/main" id="{8B7B0EA3-E47F-486A-80EA-3CB3478C8E70}"/>
              </a:ext>
            </a:extLst>
          </p:cNvPr>
          <p:cNvCxnSpPr>
            <a:cxnSpLocks/>
          </p:cNvCxnSpPr>
          <p:nvPr/>
        </p:nvCxnSpPr>
        <p:spPr>
          <a:xfrm rot="16200000" flipH="1">
            <a:off x="3514318" y="-661125"/>
            <a:ext cx="822960" cy="4389120"/>
          </a:xfrm>
          <a:prstGeom prst="bentConnector2">
            <a:avLst/>
          </a:prstGeom>
          <a:ln w="28575">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75553922-ED57-467E-9D3E-E0BAB53B2D6F}"/>
              </a:ext>
            </a:extLst>
          </p:cNvPr>
          <p:cNvCxnSpPr>
            <a:cxnSpLocks/>
          </p:cNvCxnSpPr>
          <p:nvPr/>
        </p:nvCxnSpPr>
        <p:spPr>
          <a:xfrm rot="10800000" flipV="1">
            <a:off x="4166692" y="2212752"/>
            <a:ext cx="1920240" cy="822960"/>
          </a:xfrm>
          <a:prstGeom prst="bentConnector3">
            <a:avLst/>
          </a:prstGeom>
          <a:ln w="28575">
            <a:solidFill>
              <a:srgbClr val="00206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9FC7892-9B4E-4375-87EE-6362C8F01846}"/>
              </a:ext>
            </a:extLst>
          </p:cNvPr>
          <p:cNvSpPr txBox="1"/>
          <p:nvPr/>
        </p:nvSpPr>
        <p:spPr>
          <a:xfrm>
            <a:off x="290545" y="2680272"/>
            <a:ext cx="2433753" cy="1600438"/>
          </a:xfrm>
          <a:prstGeom prst="rect">
            <a:avLst/>
          </a:prstGeom>
          <a:noFill/>
          <a:ln w="28575">
            <a:solidFill>
              <a:schemeClr val="accent6">
                <a:lumMod val="75000"/>
              </a:schemeClr>
            </a:solidFill>
          </a:ln>
        </p:spPr>
        <p:txBody>
          <a:bodyPr wrap="square" rtlCol="0">
            <a:spAutoFit/>
          </a:bodyPr>
          <a:lstStyle/>
          <a:p>
            <a:r>
              <a:rPr lang="en-US" b="1" dirty="0" err="1">
                <a:latin typeface="Arial Narrow" panose="020B0606020202030204" pitchFamily="34" charset="0"/>
              </a:rPr>
              <a:t>Karunia</a:t>
            </a:r>
            <a:r>
              <a:rPr lang="en-US" b="1" dirty="0">
                <a:latin typeface="Arial Narrow" panose="020B0606020202030204" pitchFamily="34" charset="0"/>
              </a:rPr>
              <a:t> </a:t>
            </a:r>
            <a:r>
              <a:rPr lang="en-US" b="1" dirty="0" err="1">
                <a:latin typeface="Arial Narrow" panose="020B0606020202030204" pitchFamily="34" charset="0"/>
              </a:rPr>
              <a:t>jabatan</a:t>
            </a:r>
            <a:r>
              <a:rPr lang="en-US" b="1" dirty="0">
                <a:latin typeface="Arial Narrow" panose="020B0606020202030204" pitchFamily="34" charset="0"/>
              </a:rPr>
              <a:t> </a:t>
            </a:r>
            <a:r>
              <a:rPr lang="en-US" b="1" dirty="0" err="1">
                <a:latin typeface="Arial Narrow" panose="020B0606020202030204" pitchFamily="34" charset="0"/>
              </a:rPr>
              <a:t>gerejawi</a:t>
            </a:r>
            <a:endParaRPr lang="en-US" b="1" dirty="0">
              <a:latin typeface="Arial Narrow" panose="020B0606020202030204" pitchFamily="34" charset="0"/>
            </a:endParaRPr>
          </a:p>
          <a:p>
            <a:pPr marL="117475" indent="-117475">
              <a:buFont typeface="Wingdings" panose="05000000000000000000" pitchFamily="2" charset="2"/>
              <a:buChar char="§"/>
            </a:pPr>
            <a:r>
              <a:rPr lang="en-US" sz="1600" dirty="0">
                <a:latin typeface="Arial Narrow" panose="020B0606020202030204" pitchFamily="34" charset="0"/>
              </a:rPr>
              <a:t>Para Nabi (PL)</a:t>
            </a:r>
          </a:p>
          <a:p>
            <a:pPr marL="117475" indent="-117475">
              <a:buFont typeface="Wingdings" panose="05000000000000000000" pitchFamily="2" charset="2"/>
              <a:buChar char="§"/>
            </a:pPr>
            <a:r>
              <a:rPr lang="en-US" sz="1600" dirty="0">
                <a:latin typeface="Arial Narrow" panose="020B0606020202030204" pitchFamily="34" charset="0"/>
              </a:rPr>
              <a:t>Para Rasul (PB)</a:t>
            </a:r>
          </a:p>
          <a:p>
            <a:pPr marL="117475" indent="-117475">
              <a:buFont typeface="Wingdings" panose="05000000000000000000" pitchFamily="2" charset="2"/>
              <a:buChar char="§"/>
            </a:pPr>
            <a:r>
              <a:rPr lang="en-US" sz="1600" dirty="0">
                <a:latin typeface="Arial Narrow" panose="020B0606020202030204" pitchFamily="34" charset="0"/>
              </a:rPr>
              <a:t>Para </a:t>
            </a:r>
            <a:r>
              <a:rPr lang="en-US" sz="1600" dirty="0" err="1">
                <a:latin typeface="Arial Narrow" panose="020B0606020202030204" pitchFamily="34" charset="0"/>
              </a:rPr>
              <a:t>Penginjil</a:t>
            </a:r>
            <a:endParaRPr lang="en-US" sz="1600" dirty="0">
              <a:latin typeface="Arial Narrow" panose="020B0606020202030204" pitchFamily="34" charset="0"/>
            </a:endParaRPr>
          </a:p>
          <a:p>
            <a:pPr marL="117475" indent="-117475">
              <a:buFont typeface="Wingdings" panose="05000000000000000000" pitchFamily="2" charset="2"/>
              <a:buChar char="§"/>
            </a:pPr>
            <a:r>
              <a:rPr lang="en-US" sz="1600" dirty="0">
                <a:latin typeface="Arial Narrow" panose="020B0606020202030204" pitchFamily="34" charset="0"/>
              </a:rPr>
              <a:t>Para </a:t>
            </a:r>
            <a:r>
              <a:rPr lang="en-US" sz="1600" dirty="0" err="1">
                <a:latin typeface="Arial Narrow" panose="020B0606020202030204" pitchFamily="34" charset="0"/>
              </a:rPr>
              <a:t>Gembala</a:t>
            </a:r>
            <a:endParaRPr lang="en-US" sz="1600" dirty="0">
              <a:latin typeface="Arial Narrow" panose="020B0606020202030204" pitchFamily="34" charset="0"/>
            </a:endParaRPr>
          </a:p>
          <a:p>
            <a:pPr marL="117475" indent="-117475">
              <a:buFont typeface="Wingdings" panose="05000000000000000000" pitchFamily="2" charset="2"/>
              <a:buChar char="§"/>
            </a:pPr>
            <a:r>
              <a:rPr lang="en-US" sz="1600" dirty="0">
                <a:latin typeface="Arial Narrow" panose="020B0606020202030204" pitchFamily="34" charset="0"/>
              </a:rPr>
              <a:t>Para </a:t>
            </a:r>
            <a:r>
              <a:rPr lang="en-US" sz="1600" dirty="0" err="1">
                <a:latin typeface="Arial Narrow" panose="020B0606020202030204" pitchFamily="34" charset="0"/>
              </a:rPr>
              <a:t>Pengajar</a:t>
            </a:r>
            <a:endParaRPr lang="en-US" dirty="0">
              <a:latin typeface="Arial Narrow" panose="020B0606020202030204" pitchFamily="34" charset="0"/>
            </a:endParaRPr>
          </a:p>
        </p:txBody>
      </p:sp>
      <p:sp>
        <p:nvSpPr>
          <p:cNvPr id="47" name="TextBox 46">
            <a:extLst>
              <a:ext uri="{FF2B5EF4-FFF2-40B4-BE49-F238E27FC236}">
                <a16:creationId xmlns:a16="http://schemas.microsoft.com/office/drawing/2014/main" id="{38AC64EB-30D7-4A1B-AFEA-DD8017FE21CE}"/>
              </a:ext>
            </a:extLst>
          </p:cNvPr>
          <p:cNvSpPr txBox="1"/>
          <p:nvPr/>
        </p:nvSpPr>
        <p:spPr>
          <a:xfrm>
            <a:off x="5498168" y="3221234"/>
            <a:ext cx="3244799" cy="1354217"/>
          </a:xfrm>
          <a:prstGeom prst="rect">
            <a:avLst/>
          </a:prstGeom>
          <a:noFill/>
          <a:ln w="28575">
            <a:solidFill>
              <a:srgbClr val="00B050"/>
            </a:solidFill>
          </a:ln>
        </p:spPr>
        <p:txBody>
          <a:bodyPr wrap="none" rtlCol="0">
            <a:spAutoFit/>
          </a:bodyPr>
          <a:lstStyle/>
          <a:p>
            <a:r>
              <a:rPr lang="en-US" b="1" dirty="0" err="1">
                <a:latin typeface="Arial Narrow" panose="020B0606020202030204" pitchFamily="34" charset="0"/>
              </a:rPr>
              <a:t>Karunia-karunia</a:t>
            </a:r>
            <a:r>
              <a:rPr lang="en-US" b="1" dirty="0">
                <a:latin typeface="Arial Narrow" panose="020B0606020202030204" pitchFamily="34" charset="0"/>
              </a:rPr>
              <a:t> </a:t>
            </a:r>
            <a:r>
              <a:rPr lang="en-US" b="1" dirty="0" err="1">
                <a:latin typeface="Arial Narrow" panose="020B0606020202030204" pitchFamily="34" charset="0"/>
              </a:rPr>
              <a:t>Pelayanan</a:t>
            </a:r>
            <a:endParaRPr lang="en-US" b="1" dirty="0">
              <a:latin typeface="Arial Narrow" panose="020B0606020202030204" pitchFamily="34" charset="0"/>
            </a:endParaRPr>
          </a:p>
          <a:p>
            <a:pPr marL="117475" indent="-117475">
              <a:buFont typeface="Wingdings" panose="05000000000000000000" pitchFamily="2" charset="2"/>
              <a:buChar char="§"/>
            </a:pPr>
            <a:r>
              <a:rPr lang="en-US" sz="1600" dirty="0" err="1">
                <a:latin typeface="Arial Narrow" panose="020B0606020202030204" pitchFamily="34" charset="0"/>
              </a:rPr>
              <a:t>Sumber</a:t>
            </a:r>
            <a:r>
              <a:rPr lang="en-US" sz="1600" dirty="0">
                <a:latin typeface="Arial Narrow" panose="020B0606020202030204" pitchFamily="34" charset="0"/>
              </a:rPr>
              <a:t> </a:t>
            </a:r>
            <a:r>
              <a:rPr lang="en-US" sz="1600" dirty="0" err="1">
                <a:latin typeface="Arial Narrow" panose="020B0606020202030204" pitchFamily="34" charset="0"/>
              </a:rPr>
              <a:t>karunia-karunia</a:t>
            </a:r>
            <a:endParaRPr lang="en-US" sz="1600" dirty="0">
              <a:latin typeface="Arial Narrow" panose="020B0606020202030204" pitchFamily="34" charset="0"/>
            </a:endParaRPr>
          </a:p>
          <a:p>
            <a:pPr marL="117475" indent="-117475">
              <a:buFont typeface="Wingdings" panose="05000000000000000000" pitchFamily="2" charset="2"/>
              <a:buChar char="§"/>
            </a:pPr>
            <a:r>
              <a:rPr lang="en-US" sz="1600" dirty="0" err="1">
                <a:latin typeface="Arial Narrow" panose="020B0606020202030204" pitchFamily="34" charset="0"/>
              </a:rPr>
              <a:t>Tujuan</a:t>
            </a:r>
            <a:r>
              <a:rPr lang="en-US" sz="1600" dirty="0">
                <a:latin typeface="Arial Narrow" panose="020B0606020202030204" pitchFamily="34" charset="0"/>
              </a:rPr>
              <a:t> </a:t>
            </a:r>
            <a:r>
              <a:rPr lang="en-US" sz="1600" dirty="0" err="1">
                <a:latin typeface="Arial Narrow" panose="020B0606020202030204" pitchFamily="34" charset="0"/>
              </a:rPr>
              <a:t>pemberian</a:t>
            </a:r>
            <a:r>
              <a:rPr lang="en-US" sz="1600" dirty="0">
                <a:latin typeface="Arial Narrow" panose="020B0606020202030204" pitchFamily="34" charset="0"/>
              </a:rPr>
              <a:t> </a:t>
            </a:r>
            <a:r>
              <a:rPr lang="en-US" sz="1600" dirty="0" err="1">
                <a:latin typeface="Arial Narrow" panose="020B0606020202030204" pitchFamily="34" charset="0"/>
              </a:rPr>
              <a:t>karunia-karunia</a:t>
            </a:r>
            <a:endParaRPr lang="en-US" sz="1600" dirty="0">
              <a:latin typeface="Arial Narrow" panose="020B0606020202030204" pitchFamily="34" charset="0"/>
            </a:endParaRPr>
          </a:p>
          <a:p>
            <a:pPr marL="117475" indent="-117475">
              <a:buFont typeface="Wingdings" panose="05000000000000000000" pitchFamily="2" charset="2"/>
              <a:buChar char="§"/>
            </a:pPr>
            <a:r>
              <a:rPr lang="en-US" sz="1600" dirty="0" err="1">
                <a:latin typeface="Arial Narrow" panose="020B0606020202030204" pitchFamily="34" charset="0"/>
              </a:rPr>
              <a:t>Prinsip</a:t>
            </a:r>
            <a:r>
              <a:rPr lang="en-US" sz="1600" dirty="0">
                <a:latin typeface="Arial Narrow" panose="020B0606020202030204" pitchFamily="34" charset="0"/>
              </a:rPr>
              <a:t> </a:t>
            </a:r>
            <a:r>
              <a:rPr lang="en-US" sz="1600" dirty="0" err="1">
                <a:latin typeface="Arial Narrow" panose="020B0606020202030204" pitchFamily="34" charset="0"/>
              </a:rPr>
              <a:t>pemberian</a:t>
            </a:r>
            <a:r>
              <a:rPr lang="en-US" sz="1600" dirty="0">
                <a:latin typeface="Arial Narrow" panose="020B0606020202030204" pitchFamily="34" charset="0"/>
              </a:rPr>
              <a:t> </a:t>
            </a:r>
            <a:r>
              <a:rPr lang="en-US" sz="1600" dirty="0" err="1">
                <a:latin typeface="Arial Narrow" panose="020B0606020202030204" pitchFamily="34" charset="0"/>
              </a:rPr>
              <a:t>karunia-karunia</a:t>
            </a:r>
            <a:endParaRPr lang="en-US" sz="1600" dirty="0">
              <a:latin typeface="Arial Narrow" panose="020B0606020202030204" pitchFamily="34" charset="0"/>
            </a:endParaRPr>
          </a:p>
          <a:p>
            <a:pPr marL="117475" indent="-117475">
              <a:buFont typeface="Wingdings" panose="05000000000000000000" pitchFamily="2" charset="2"/>
              <a:buChar char="§"/>
            </a:pPr>
            <a:r>
              <a:rPr lang="en-US" sz="1600" dirty="0" err="1">
                <a:latin typeface="Arial Narrow" panose="020B0606020202030204" pitchFamily="34" charset="0"/>
              </a:rPr>
              <a:t>Karunia-karunia</a:t>
            </a:r>
            <a:r>
              <a:rPr lang="en-US" sz="1600" dirty="0">
                <a:latin typeface="Arial Narrow" panose="020B0606020202030204" pitchFamily="34" charset="0"/>
              </a:rPr>
              <a:t> </a:t>
            </a:r>
            <a:r>
              <a:rPr lang="en-US" sz="1600" dirty="0" err="1">
                <a:latin typeface="Arial Narrow" panose="020B0606020202030204" pitchFamily="34" charset="0"/>
              </a:rPr>
              <a:t>utama</a:t>
            </a:r>
            <a:r>
              <a:rPr lang="en-US" sz="1600" dirty="0">
                <a:latin typeface="Arial Narrow" panose="020B0606020202030204" pitchFamily="34" charset="0"/>
              </a:rPr>
              <a:t> dan yang </a:t>
            </a:r>
            <a:r>
              <a:rPr lang="en-US" sz="1600" dirty="0" err="1">
                <a:latin typeface="Arial Narrow" panose="020B0606020202030204" pitchFamily="34" charset="0"/>
              </a:rPr>
              <a:t>umum</a:t>
            </a:r>
            <a:endParaRPr lang="en-US" dirty="0">
              <a:latin typeface="Arial Narrow" panose="020B0606020202030204" pitchFamily="34" charset="0"/>
            </a:endParaRPr>
          </a:p>
        </p:txBody>
      </p:sp>
      <p:cxnSp>
        <p:nvCxnSpPr>
          <p:cNvPr id="4" name="Straight Arrow Connector 3">
            <a:extLst>
              <a:ext uri="{FF2B5EF4-FFF2-40B4-BE49-F238E27FC236}">
                <a16:creationId xmlns:a16="http://schemas.microsoft.com/office/drawing/2014/main" id="{C637DCA0-8272-46C5-AD5D-C3F1DE94BDCC}"/>
              </a:ext>
            </a:extLst>
          </p:cNvPr>
          <p:cNvCxnSpPr>
            <a:cxnSpLocks/>
          </p:cNvCxnSpPr>
          <p:nvPr/>
        </p:nvCxnSpPr>
        <p:spPr>
          <a:xfrm>
            <a:off x="3833259" y="4760852"/>
            <a:ext cx="1" cy="12614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D70C964-63CD-4F14-99B7-E8405E0855C2}"/>
              </a:ext>
            </a:extLst>
          </p:cNvPr>
          <p:cNvSpPr txBox="1"/>
          <p:nvPr/>
        </p:nvSpPr>
        <p:spPr>
          <a:xfrm>
            <a:off x="2203723" y="5980473"/>
            <a:ext cx="3172663" cy="369332"/>
          </a:xfrm>
          <a:prstGeom prst="rect">
            <a:avLst/>
          </a:prstGeom>
          <a:noFill/>
        </p:spPr>
        <p:txBody>
          <a:bodyPr wrap="none" rtlCol="0">
            <a:spAutoFit/>
          </a:bodyPr>
          <a:lstStyle/>
          <a:p>
            <a:r>
              <a:rPr lang="en-US" b="1" dirty="0" err="1">
                <a:latin typeface="Arial Narrow" panose="020B0606020202030204" pitchFamily="34" charset="0"/>
              </a:rPr>
              <a:t>Buah</a:t>
            </a:r>
            <a:r>
              <a:rPr lang="en-US" b="1" dirty="0">
                <a:latin typeface="Arial Narrow" panose="020B0606020202030204" pitchFamily="34" charset="0"/>
              </a:rPr>
              <a:t> </a:t>
            </a:r>
            <a:r>
              <a:rPr lang="en-US" b="1" dirty="0" err="1">
                <a:latin typeface="Arial Narrow" panose="020B0606020202030204" pitchFamily="34" charset="0"/>
              </a:rPr>
              <a:t>Roh</a:t>
            </a:r>
            <a:r>
              <a:rPr lang="en-US" b="1" dirty="0">
                <a:latin typeface="Arial Narrow" panose="020B0606020202030204" pitchFamily="34" charset="0"/>
              </a:rPr>
              <a:t> Kudus</a:t>
            </a:r>
            <a:r>
              <a:rPr lang="en-US" dirty="0">
                <a:latin typeface="Arial Narrow" panose="020B0606020202030204" pitchFamily="34" charset="0"/>
              </a:rPr>
              <a:t>: </a:t>
            </a:r>
            <a:r>
              <a:rPr lang="en-US" dirty="0" err="1">
                <a:latin typeface="Arial Narrow" panose="020B0606020202030204" pitchFamily="34" charset="0"/>
              </a:rPr>
              <a:t>Karakter</a:t>
            </a:r>
            <a:r>
              <a:rPr lang="en-US" dirty="0">
                <a:latin typeface="Arial Narrow" panose="020B0606020202030204" pitchFamily="34" charset="0"/>
              </a:rPr>
              <a:t> </a:t>
            </a:r>
            <a:r>
              <a:rPr lang="en-US" dirty="0" err="1">
                <a:latin typeface="Arial Narrow" panose="020B0606020202030204" pitchFamily="34" charset="0"/>
              </a:rPr>
              <a:t>Kristus</a:t>
            </a:r>
            <a:endParaRPr lang="en-US" dirty="0">
              <a:latin typeface="Arial Narrow" panose="020B0606020202030204" pitchFamily="34" charset="0"/>
            </a:endParaRPr>
          </a:p>
        </p:txBody>
      </p:sp>
      <p:sp>
        <p:nvSpPr>
          <p:cNvPr id="7" name="TextBox 6">
            <a:extLst>
              <a:ext uri="{FF2B5EF4-FFF2-40B4-BE49-F238E27FC236}">
                <a16:creationId xmlns:a16="http://schemas.microsoft.com/office/drawing/2014/main" id="{A9C7FB1E-F284-4FD8-AAC9-8B9A9AFDC7A0}"/>
              </a:ext>
            </a:extLst>
          </p:cNvPr>
          <p:cNvSpPr txBox="1"/>
          <p:nvPr/>
        </p:nvSpPr>
        <p:spPr>
          <a:xfrm>
            <a:off x="2757814" y="445022"/>
            <a:ext cx="1492716" cy="461665"/>
          </a:xfrm>
          <a:prstGeom prst="rect">
            <a:avLst/>
          </a:prstGeom>
          <a:noFill/>
        </p:spPr>
        <p:txBody>
          <a:bodyPr wrap="none" rtlCol="0">
            <a:spAutoFit/>
          </a:bodyPr>
          <a:lstStyle/>
          <a:p>
            <a:r>
              <a:rPr lang="en-US" sz="2400" b="1" dirty="0">
                <a:solidFill>
                  <a:srgbClr val="FF0000"/>
                </a:solidFill>
                <a:effectLst>
                  <a:outerShdw blurRad="38100" dist="38100" dir="2700000" algn="tl">
                    <a:srgbClr val="000000">
                      <a:alpha val="43137"/>
                    </a:srgbClr>
                  </a:outerShdw>
                </a:effectLst>
                <a:latin typeface="Arial Narrow" panose="020B0606020202030204" pitchFamily="34" charset="0"/>
              </a:rPr>
              <a:t>Allah </a:t>
            </a:r>
            <a:r>
              <a:rPr lang="en-US" sz="2400" b="1" dirty="0" err="1">
                <a:solidFill>
                  <a:srgbClr val="FF0000"/>
                </a:solidFill>
                <a:effectLst>
                  <a:outerShdw blurRad="38100" dist="38100" dir="2700000" algn="tl">
                    <a:srgbClr val="000000">
                      <a:alpha val="43137"/>
                    </a:srgbClr>
                  </a:outerShdw>
                </a:effectLst>
                <a:latin typeface="Arial Narrow" panose="020B0606020202030204" pitchFamily="34" charset="0"/>
              </a:rPr>
              <a:t>Bapa</a:t>
            </a:r>
            <a:endParaRPr lang="en-US" sz="2400" b="1" dirty="0">
              <a:solidFill>
                <a:srgbClr val="FF0000"/>
              </a:solidFill>
              <a:effectLst>
                <a:outerShdw blurRad="38100" dist="38100" dir="2700000" algn="tl">
                  <a:srgbClr val="000000">
                    <a:alpha val="43137"/>
                  </a:srgbClr>
                </a:outerShdw>
              </a:effectLst>
              <a:latin typeface="Arial Narrow" panose="020B0606020202030204" pitchFamily="34" charset="0"/>
            </a:endParaRPr>
          </a:p>
        </p:txBody>
      </p:sp>
      <p:cxnSp>
        <p:nvCxnSpPr>
          <p:cNvPr id="9" name="Straight Arrow Connector 8">
            <a:extLst>
              <a:ext uri="{FF2B5EF4-FFF2-40B4-BE49-F238E27FC236}">
                <a16:creationId xmlns:a16="http://schemas.microsoft.com/office/drawing/2014/main" id="{938E535B-9598-4018-891C-EC15C3EC56EB}"/>
              </a:ext>
            </a:extLst>
          </p:cNvPr>
          <p:cNvCxnSpPr>
            <a:stCxn id="7" idx="2"/>
          </p:cNvCxnSpPr>
          <p:nvPr/>
        </p:nvCxnSpPr>
        <p:spPr>
          <a:xfrm>
            <a:off x="3504172" y="906686"/>
            <a:ext cx="0" cy="201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B4E489-2A5B-4AB9-8354-EF7BBC2957B9}"/>
              </a:ext>
            </a:extLst>
          </p:cNvPr>
          <p:cNvSpPr txBox="1"/>
          <p:nvPr/>
        </p:nvSpPr>
        <p:spPr>
          <a:xfrm>
            <a:off x="3486382" y="833779"/>
            <a:ext cx="939681" cy="338554"/>
          </a:xfrm>
          <a:prstGeom prst="rect">
            <a:avLst/>
          </a:prstGeom>
          <a:noFill/>
        </p:spPr>
        <p:txBody>
          <a:bodyPr wrap="none" rtlCol="0">
            <a:spAutoFit/>
          </a:bodyPr>
          <a:lstStyle/>
          <a:p>
            <a:r>
              <a:rPr lang="en-US" sz="1600" b="1" dirty="0" err="1">
                <a:latin typeface="Arial Narrow" panose="020B0606020202030204" pitchFamily="34" charset="0"/>
              </a:rPr>
              <a:t>anugerah</a:t>
            </a:r>
            <a:endParaRPr lang="en-US" sz="1600" b="1" dirty="0">
              <a:latin typeface="Arial Narrow" panose="020B0606020202030204" pitchFamily="34" charset="0"/>
            </a:endParaRPr>
          </a:p>
        </p:txBody>
      </p:sp>
      <p:sp>
        <p:nvSpPr>
          <p:cNvPr id="23" name="TextBox 22">
            <a:extLst>
              <a:ext uri="{FF2B5EF4-FFF2-40B4-BE49-F238E27FC236}">
                <a16:creationId xmlns:a16="http://schemas.microsoft.com/office/drawing/2014/main" id="{346F61DA-78E1-4922-961E-75AABA1AADAD}"/>
              </a:ext>
            </a:extLst>
          </p:cNvPr>
          <p:cNvSpPr txBox="1"/>
          <p:nvPr/>
        </p:nvSpPr>
        <p:spPr>
          <a:xfrm>
            <a:off x="2815764" y="858169"/>
            <a:ext cx="612668" cy="338554"/>
          </a:xfrm>
          <a:prstGeom prst="rect">
            <a:avLst/>
          </a:prstGeom>
          <a:noFill/>
        </p:spPr>
        <p:txBody>
          <a:bodyPr wrap="none" rtlCol="0">
            <a:spAutoFit/>
          </a:bodyPr>
          <a:lstStyle/>
          <a:p>
            <a:pPr algn="ctr"/>
            <a:r>
              <a:rPr lang="en-US" sz="1600" b="1" dirty="0" err="1">
                <a:latin typeface="Arial Narrow" panose="020B0606020202030204" pitchFamily="34" charset="0"/>
              </a:rPr>
              <a:t>kasih</a:t>
            </a:r>
            <a:endParaRPr lang="en-US" sz="1600" b="1" dirty="0">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3D1B8EF0-56AA-4E04-92B4-37F8E05AF316}"/>
              </a:ext>
            </a:extLst>
          </p:cNvPr>
          <p:cNvCxnSpPr>
            <a:stCxn id="28" idx="2"/>
          </p:cNvCxnSpPr>
          <p:nvPr/>
        </p:nvCxnSpPr>
        <p:spPr>
          <a:xfrm>
            <a:off x="1408672" y="1226124"/>
            <a:ext cx="0" cy="145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4310482-4F9D-4464-8CCD-E280F5928B4B}"/>
              </a:ext>
            </a:extLst>
          </p:cNvPr>
          <p:cNvCxnSpPr>
            <a:cxnSpLocks/>
          </p:cNvCxnSpPr>
          <p:nvPr/>
        </p:nvCxnSpPr>
        <p:spPr>
          <a:xfrm>
            <a:off x="5866433" y="1196723"/>
            <a:ext cx="0" cy="2024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5563D50-9E77-4896-8090-5047D963248A}"/>
              </a:ext>
            </a:extLst>
          </p:cNvPr>
          <p:cNvSpPr txBox="1"/>
          <p:nvPr/>
        </p:nvSpPr>
        <p:spPr>
          <a:xfrm>
            <a:off x="7564732" y="6408797"/>
            <a:ext cx="1323632" cy="307777"/>
          </a:xfrm>
          <a:prstGeom prst="rect">
            <a:avLst/>
          </a:prstGeom>
          <a:noFill/>
        </p:spPr>
        <p:txBody>
          <a:bodyPr wrap="none" rtlCol="0">
            <a:spAutoFit/>
          </a:bodyPr>
          <a:lstStyle/>
          <a:p>
            <a:r>
              <a:rPr lang="en-US" sz="1400" dirty="0">
                <a:latin typeface="Brush Script MT" panose="03060802040406070304" pitchFamily="66" charset="0"/>
              </a:rPr>
              <a:t>by Roedy Silitonga</a:t>
            </a:r>
          </a:p>
        </p:txBody>
      </p:sp>
    </p:spTree>
    <p:extLst>
      <p:ext uri="{BB962C8B-B14F-4D97-AF65-F5344CB8AC3E}">
        <p14:creationId xmlns:p14="http://schemas.microsoft.com/office/powerpoint/2010/main" val="62906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b="1" dirty="0">
                <a:latin typeface="Arial Narrow" panose="020B0606020202030204" pitchFamily="34" charset="0"/>
              </a:rPr>
              <a:t>Para Nabi</a:t>
            </a:r>
            <a:r>
              <a:rPr lang="sv-SE" altLang="en-US" sz="1400" dirty="0">
                <a:latin typeface="Arial Narrow" panose="020B0606020202030204" pitchFamily="34" charset="0"/>
              </a:rPr>
              <a:t>. Allah memanggil dan mengutus para nabi untuk menyampaikan firman Tuhan, seluruh kehendak Allah, nubuat, dan fokus menyampaikan tentang Mesias dan Kerajaan Allah. Di antara para nabi, ada yang menuliskan kitab yang diinspirasikan Roh Kudus; dan ada yang tidak menuliskan kitab, seperti nabi Elia, nabi Elisa, dan nabi Natan. Kitab-kitab sudah final diinspirasikan Roh Kudus melalui para nabi, Allah tidak membangkitkan, memanggil dan mengutus para nabi lagi.</a:t>
            </a:r>
          </a:p>
          <a:p>
            <a:pPr marL="269875" indent="-269875" algn="just">
              <a:spcBef>
                <a:spcPts val="600"/>
              </a:spcBef>
              <a:buFont typeface="Wingdings" pitchFamily="2" charset="2"/>
              <a:buChar char="§"/>
            </a:pPr>
            <a:r>
              <a:rPr lang="sv-SE" altLang="en-US" sz="1600" b="1" dirty="0">
                <a:latin typeface="Arial Narrow" panose="020B0606020202030204" pitchFamily="34" charset="0"/>
              </a:rPr>
              <a:t>Para Rasul</a:t>
            </a:r>
            <a:r>
              <a:rPr lang="sv-SE" altLang="en-US" sz="1400" dirty="0">
                <a:latin typeface="Arial Narrow" panose="020B0606020202030204" pitchFamily="34" charset="0"/>
              </a:rPr>
              <a:t>. Kristus memanggil dan mengutus murid-murid-Nya sebagai rasul-rasul-Nya. Para rasul itu menyaksikan pelayanan Kristus, mengikuti pemuridan Kristus, dan menjadi saksi Kristus. Di antara para rasul, ada yang menuliskan kitab yang diinspirasikan Roh Kudus; dan ada yang tidak menuliskan kitab, seperti rasul Andreas, rasul Yakobus. Kitab-kitab sudah final diinspirasikan Roh Kudus melalui para rasul, Allah tidak membangkitkan, memanggil dan mengutus para rasul lagi.</a:t>
            </a:r>
          </a:p>
          <a:p>
            <a:pPr marL="269875" indent="-269875" algn="just">
              <a:spcBef>
                <a:spcPts val="600"/>
              </a:spcBef>
              <a:buFont typeface="Wingdings" pitchFamily="2" charset="2"/>
              <a:buChar char="§"/>
            </a:pPr>
            <a:r>
              <a:rPr lang="sv-SE" altLang="en-US" sz="1600" b="1" dirty="0">
                <a:latin typeface="Arial Narrow" panose="020B0606020202030204" pitchFamily="34" charset="0"/>
              </a:rPr>
              <a:t>Para Penginjil</a:t>
            </a:r>
            <a:r>
              <a:rPr lang="sv-SE" altLang="en-US" sz="1400" dirty="0">
                <a:latin typeface="Arial Narrow" panose="020B0606020202030204" pitchFamily="34" charset="0"/>
              </a:rPr>
              <a:t>. Allah memanggil dan mengutus murid-murid Kristus untuk memberitakan Injil Kristus ke segala bangsa di setiap tempat sesuai dengan pimpinan Roh Kudus, kuasa-Nya dan urapan-Nya. Karena ada banyak suku bangsa dan tempat yang belum mendengarkan Injil Kristus, maka penggilan dan pengutusan para penginjil melalui gereja-Nya masih berlangsung sampai keseluruhannya terpenuhi.</a:t>
            </a:r>
          </a:p>
          <a:p>
            <a:pPr marL="269875" indent="-269875" algn="just">
              <a:spcBef>
                <a:spcPts val="600"/>
              </a:spcBef>
              <a:buFont typeface="Wingdings" pitchFamily="2" charset="2"/>
              <a:buChar char="§"/>
            </a:pPr>
            <a:r>
              <a:rPr lang="sv-SE" altLang="en-US" sz="1600" b="1" dirty="0">
                <a:latin typeface="Arial Narrow" panose="020B0606020202030204" pitchFamily="34" charset="0"/>
              </a:rPr>
              <a:t>Para Gembala</a:t>
            </a:r>
            <a:r>
              <a:rPr lang="sv-SE" altLang="en-US" sz="1400" dirty="0">
                <a:latin typeface="Arial Narrow" panose="020B0606020202030204" pitchFamily="34" charset="0"/>
              </a:rPr>
              <a:t>. Allah memanggil dan mengutus murid-murid Kristus untuk menggembalakan gereja lokal dimana saja berada untuk memberikan teladan hidup sebagai orang percaya yang sungguh-sungguh menjadi serupa dengan Kristus.</a:t>
            </a:r>
          </a:p>
          <a:p>
            <a:pPr marL="269875" indent="-269875" algn="just">
              <a:spcBef>
                <a:spcPts val="600"/>
              </a:spcBef>
              <a:buFont typeface="Wingdings" pitchFamily="2" charset="2"/>
              <a:buChar char="§"/>
            </a:pPr>
            <a:r>
              <a:rPr lang="sv-SE" altLang="en-US" sz="1600" b="1" dirty="0">
                <a:latin typeface="Arial Narrow" panose="020B0606020202030204" pitchFamily="34" charset="0"/>
              </a:rPr>
              <a:t>Para Pengajar</a:t>
            </a:r>
            <a:r>
              <a:rPr lang="sv-SE" altLang="en-US" sz="1400" dirty="0">
                <a:latin typeface="Arial Narrow" panose="020B0606020202030204" pitchFamily="34" charset="0"/>
              </a:rPr>
              <a:t>. Allah memanggil dan mengutus murid-murid Kristus untuk mengajarkan apa yang diajarkan Tuhan kepada mereka, yang bersumber dari ajaran Alkitab, yang sudah disistematiskan secara komprehensif, dan memberikan pertanggung jawaban iman atas pergumulan gereja terhadap kondisi zaman atau tantangan zaman.</a:t>
            </a:r>
            <a:endParaRPr lang="sv-SE" altLang="en-US" sz="1400" b="1"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KARUNIA JABATAN GEREJAWI (Efesus 4:8-16)</a:t>
            </a:r>
          </a:p>
        </p:txBody>
      </p:sp>
    </p:spTree>
    <p:extLst>
      <p:ext uri="{BB962C8B-B14F-4D97-AF65-F5344CB8AC3E}">
        <p14:creationId xmlns:p14="http://schemas.microsoft.com/office/powerpoint/2010/main" val="52106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Sumber</a:t>
            </a:r>
            <a:r>
              <a:rPr lang="sv-SE" altLang="en-US" sz="1800" dirty="0">
                <a:latin typeface="Arial Narrow" panose="020B0606020202030204" pitchFamily="34" charset="0"/>
              </a:rPr>
              <a:t>. </a:t>
            </a:r>
            <a:r>
              <a:rPr lang="sv-SE" altLang="en-US" sz="1600" dirty="0">
                <a:latin typeface="Arial Narrow" panose="020B0606020202030204" pitchFamily="34" charset="0"/>
              </a:rPr>
              <a:t>Sumber karunia-karunia pelayanan gerejawi ialah Roh Kudus, yang telah sempurna dan final menginspirasikan Alkitab, yang sudah memberikan iluminasi kepada pembaca Alkitab dan pencari kebenaran-kebenaran Allah di alam, yang sudah melahirkan gereja.</a:t>
            </a:r>
            <a:r>
              <a:rPr lang="sv-SE" altLang="en-US" sz="1800" b="1" dirty="0">
                <a:latin typeface="Arial Narrow" panose="020B0606020202030204" pitchFamily="34" charset="0"/>
              </a:rPr>
              <a:t> </a:t>
            </a:r>
          </a:p>
          <a:p>
            <a:pPr marL="269875" indent="-269875" algn="just">
              <a:spcBef>
                <a:spcPts val="600"/>
              </a:spcBef>
              <a:buFont typeface="Wingdings" pitchFamily="2" charset="2"/>
              <a:buChar char="§"/>
            </a:pPr>
            <a:r>
              <a:rPr lang="sv-SE" altLang="en-US" sz="1800" b="1" dirty="0">
                <a:latin typeface="Arial Narrow" panose="020B0606020202030204" pitchFamily="34" charset="0"/>
              </a:rPr>
              <a:t>Tujuan</a:t>
            </a:r>
            <a:r>
              <a:rPr lang="sv-SE" altLang="en-US" sz="1800" dirty="0">
                <a:latin typeface="Arial Narrow" panose="020B0606020202030204" pitchFamily="34" charset="0"/>
              </a:rPr>
              <a:t>.</a:t>
            </a:r>
            <a:r>
              <a:rPr lang="sv-SE" altLang="en-US" sz="1800" b="1" dirty="0">
                <a:latin typeface="Arial Narrow" panose="020B0606020202030204" pitchFamily="34" charset="0"/>
              </a:rPr>
              <a:t> </a:t>
            </a:r>
            <a:r>
              <a:rPr lang="sv-SE" altLang="en-US" sz="1600" dirty="0">
                <a:latin typeface="Arial Narrow" panose="020B0606020202030204" pitchFamily="34" charset="0"/>
              </a:rPr>
              <a:t>Roh Kudus mengaruniakan berbagai karunia-karunia pelayanan untuk memperlengkapai pertumbuhan iman dan pengetahuan setiap orang percaya, untuk menjadikan gereja sebagai pelaksana kehendak Allah secara militan, radikal dan jaya, dan untuk mengoptimalkan seluruh pelayanan gerejawai dalam melaksanakan mandat Injil dan dan mandat budaya melalui koinonia (persekutuan), diakonia (pelayanan kasih dan sosial:, dan marturia (kesaksian) secara internal dan eksternal.</a:t>
            </a:r>
          </a:p>
          <a:p>
            <a:pPr marL="269875" indent="-269875" algn="just">
              <a:spcBef>
                <a:spcPts val="600"/>
              </a:spcBef>
              <a:buFont typeface="Wingdings" pitchFamily="2" charset="2"/>
              <a:buChar char="§"/>
            </a:pPr>
            <a:r>
              <a:rPr lang="sv-SE" altLang="en-US" sz="1800" b="1" dirty="0">
                <a:latin typeface="Arial Narrow" panose="020B0606020202030204" pitchFamily="34" charset="0"/>
              </a:rPr>
              <a:t>Prinsip</a:t>
            </a:r>
            <a:r>
              <a:rPr lang="sv-SE" altLang="en-US" sz="1600" dirty="0">
                <a:latin typeface="Arial Narrow" panose="020B0606020202030204" pitchFamily="34" charset="0"/>
              </a:rPr>
              <a:t>. Karunia-karunia itu diberikan Roh Kudus kepada tiap-tiap orang secara khusus dan beraneka ragam dan berbeda-beda sehingga setiap orang percaya menerima karunia pelayanan dari Roh Kudus, ada yang sama dan ada yang beda. Roh Kudus memberikan karunia-karunia itu menurut kehendak-Nya dan bukan menurut kehendak orang percaya atau menurut kemauan hamba-hamba Tuhan. Sekalipun beragam karunia pelayanan dari Roh Kudus, namun seluruhnya itu digunakan atau kerjakan di dalam kesatuan hati dan pikiran, kesatuan sikap dan tindakan, dan kesatuan di dalam setiap pelayanan</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KARUNIA-KARUNIA PELAYANAN</a:t>
            </a:r>
          </a:p>
        </p:txBody>
      </p:sp>
    </p:spTree>
    <p:extLst>
      <p:ext uri="{BB962C8B-B14F-4D97-AF65-F5344CB8AC3E}">
        <p14:creationId xmlns:p14="http://schemas.microsoft.com/office/powerpoint/2010/main" val="365902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0"/>
              </a:spcBef>
              <a:spcAft>
                <a:spcPts val="300"/>
              </a:spcAft>
              <a:buFont typeface="Wingdings" pitchFamily="2" charset="2"/>
              <a:buChar char="§"/>
            </a:pPr>
            <a:r>
              <a:rPr lang="sv-SE" altLang="en-US" sz="1800" b="1" dirty="0">
                <a:latin typeface="Arial Narrow" panose="020B0606020202030204" pitchFamily="34" charset="0"/>
              </a:rPr>
              <a:t>Kategori</a:t>
            </a:r>
            <a:r>
              <a:rPr lang="sv-SE" altLang="en-US" sz="1600" dirty="0">
                <a:latin typeface="Arial Narrow" panose="020B0606020202030204" pitchFamily="34" charset="0"/>
              </a:rPr>
              <a:t>. Ada tiga kategori karunia-karunia pelayanan dari Roh Kudus, yakni kategori umum, kategori khusus, dan kategori utama. </a:t>
            </a:r>
          </a:p>
          <a:p>
            <a:pPr marL="574675" indent="-223838" algn="just">
              <a:spcBef>
                <a:spcPts val="300"/>
              </a:spcBef>
              <a:buFont typeface="Courier New" panose="02070309020205020404" pitchFamily="49" charset="0"/>
              <a:buChar char="o"/>
            </a:pPr>
            <a:r>
              <a:rPr lang="sv-SE" altLang="en-US" sz="1600" b="1" dirty="0">
                <a:latin typeface="Arial Narrow" panose="020B0606020202030204" pitchFamily="34" charset="0"/>
              </a:rPr>
              <a:t>Kategori umum</a:t>
            </a:r>
            <a:r>
              <a:rPr lang="sv-SE" altLang="en-US" sz="1600" dirty="0">
                <a:latin typeface="Arial Narrow" panose="020B0606020202030204" pitchFamily="34" charset="0"/>
              </a:rPr>
              <a:t>, dimana ada banyak murid Kristus yang menerimanya dan semua anggota tubuh Kristus dapat mengalami pertumbuhan rohani melalui pelayanan mereka, seperti bermazmur, menyampaikan kidung pujian, dan nyanyian rohani. </a:t>
            </a:r>
          </a:p>
          <a:p>
            <a:pPr marL="574675" indent="-223838" algn="just">
              <a:spcBef>
                <a:spcPts val="300"/>
              </a:spcBef>
              <a:buFont typeface="Courier New" panose="02070309020205020404" pitchFamily="49" charset="0"/>
              <a:buChar char="o"/>
            </a:pPr>
            <a:r>
              <a:rPr lang="sv-SE" altLang="en-US" sz="1600" b="1" dirty="0">
                <a:latin typeface="Arial Narrow" panose="020B0606020202030204" pitchFamily="34" charset="0"/>
              </a:rPr>
              <a:t>Kategori khusus</a:t>
            </a:r>
            <a:r>
              <a:rPr lang="sv-SE" altLang="en-US" sz="1600" dirty="0">
                <a:latin typeface="Arial Narrow" panose="020B0606020202030204" pitchFamily="34" charset="0"/>
              </a:rPr>
              <a:t>, ada beberapa orang dari anggota tubuh Kristus yang diberikan karunia menyembuhkan orang sakit, mengadakan mujizat, dll. </a:t>
            </a:r>
          </a:p>
          <a:p>
            <a:pPr marL="574675" indent="-223838" algn="just">
              <a:spcBef>
                <a:spcPts val="300"/>
              </a:spcBef>
              <a:buFont typeface="Courier New" panose="02070309020205020404" pitchFamily="49" charset="0"/>
              <a:buChar char="o"/>
            </a:pPr>
            <a:r>
              <a:rPr lang="sv-SE" altLang="en-US" sz="1600" b="1" dirty="0">
                <a:latin typeface="Arial Narrow" panose="020B0606020202030204" pitchFamily="34" charset="0"/>
              </a:rPr>
              <a:t>Kategori utama</a:t>
            </a:r>
            <a:r>
              <a:rPr lang="sv-SE" altLang="en-US" sz="1600" dirty="0">
                <a:latin typeface="Arial Narrow" panose="020B0606020202030204" pitchFamily="34" charset="0"/>
              </a:rPr>
              <a:t>, ada beberapa orang yang menerima karunia pelayanan, yakni berkhotbah bagi anak-anak, bagi remaka, bagi pemuda, dan bagi orangtua.</a:t>
            </a:r>
          </a:p>
          <a:p>
            <a:pPr marL="280988" indent="-280988" algn="just">
              <a:spcBef>
                <a:spcPts val="1800"/>
              </a:spcBef>
              <a:buFont typeface="Wingdings" panose="05000000000000000000" pitchFamily="2" charset="2"/>
              <a:buChar char="§"/>
            </a:pPr>
            <a:r>
              <a:rPr lang="sv-SE" altLang="en-US" sz="1600" b="1" dirty="0">
                <a:latin typeface="Arial Narrow" panose="020B0606020202030204" pitchFamily="34" charset="0"/>
              </a:rPr>
              <a:t>Karunia-karunia Rohani</a:t>
            </a:r>
          </a:p>
          <a:p>
            <a:pPr marL="574675" lvl="1" indent="-234950" algn="just">
              <a:spcBef>
                <a:spcPts val="300"/>
              </a:spcBef>
              <a:buFont typeface="Courier New" panose="02070309020205020404" pitchFamily="49" charset="0"/>
              <a:buChar char="o"/>
            </a:pPr>
            <a:r>
              <a:rPr lang="sv-SE" altLang="en-US" sz="1600" b="1" dirty="0">
                <a:latin typeface="Arial Narrow" panose="020B0606020202030204" pitchFamily="34" charset="0"/>
              </a:rPr>
              <a:t>Roma 12:6-8</a:t>
            </a:r>
            <a:r>
              <a:rPr lang="sv-SE" altLang="en-US" sz="1600" dirty="0">
                <a:latin typeface="Arial Narrow" panose="020B0606020202030204" pitchFamily="34" charset="0"/>
              </a:rPr>
              <a:t>: bernubuat, melayani, mengajar, menasehati, membagi, memberi pimpinan, dan kemurahan hati</a:t>
            </a:r>
          </a:p>
          <a:p>
            <a:pPr marL="574675" lvl="1" indent="-234950" algn="just">
              <a:spcBef>
                <a:spcPts val="300"/>
              </a:spcBef>
              <a:buFont typeface="Courier New" panose="02070309020205020404" pitchFamily="49" charset="0"/>
              <a:buChar char="o"/>
            </a:pPr>
            <a:r>
              <a:rPr lang="sv-SE" altLang="en-US" sz="1600" b="1" dirty="0">
                <a:latin typeface="Arial Narrow" panose="020B0606020202030204" pitchFamily="34" charset="0"/>
              </a:rPr>
              <a:t>Efesus 5:18-21</a:t>
            </a:r>
            <a:r>
              <a:rPr lang="sv-SE" altLang="en-US" sz="1600" dirty="0">
                <a:latin typeface="Arial Narrow" panose="020B0606020202030204" pitchFamily="34" charset="0"/>
              </a:rPr>
              <a:t>: bermazmur, kidung pujian, dan nyanyian rohani</a:t>
            </a:r>
          </a:p>
          <a:p>
            <a:pPr marL="574675" lvl="1" indent="-234950" algn="just">
              <a:spcBef>
                <a:spcPts val="300"/>
              </a:spcBef>
              <a:buFont typeface="Courier New" panose="02070309020205020404" pitchFamily="49" charset="0"/>
              <a:buChar char="o"/>
            </a:pPr>
            <a:r>
              <a:rPr lang="sv-SE" altLang="en-US" sz="1600" b="1" dirty="0">
                <a:latin typeface="Arial Narrow" panose="020B0606020202030204" pitchFamily="34" charset="0"/>
              </a:rPr>
              <a:t>1 Korintus 12:1-11</a:t>
            </a:r>
            <a:r>
              <a:rPr lang="sv-SE" altLang="en-US" sz="1600" dirty="0">
                <a:latin typeface="Arial Narrow" panose="020B0606020202030204" pitchFamily="34" charset="0"/>
              </a:rPr>
              <a:t>: hikmat, pengetahuan, iman, menyembuhkan, mujizat, nubuat, membedakan roh, bahasa roh, dan menafsirkan bahasa roh</a:t>
            </a:r>
            <a:endParaRPr lang="sv-SE" altLang="en-US" sz="1600" b="1"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KARUNIA-KARUNIA PELAYANAN</a:t>
            </a:r>
          </a:p>
        </p:txBody>
      </p:sp>
    </p:spTree>
    <p:extLst>
      <p:ext uri="{BB962C8B-B14F-4D97-AF65-F5344CB8AC3E}">
        <p14:creationId xmlns:p14="http://schemas.microsoft.com/office/powerpoint/2010/main" val="22309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Buah Roh Kudus </a:t>
            </a:r>
            <a:r>
              <a:rPr lang="sv-SE" altLang="en-US" sz="1800" dirty="0">
                <a:latin typeface="Arial Narrow" panose="020B0606020202030204" pitchFamily="34" charset="0"/>
              </a:rPr>
              <a:t>(Gal.5:22-23): Buah Karakter. Buah ini berkaitan dengan perubahan radikal dari orang percaya berkaitan dengan karakternya. Karakter dalam satu kesatuan yang tidak terpisahkan dari dalam ke luar, dari atas ke bawah: kasih, sukacita, damai sejahtera, kesabaran, kemurahan, kebaikan, kesetiaan, kelemahlembutan, dan penguasaan diri.</a:t>
            </a:r>
          </a:p>
          <a:p>
            <a:pPr marL="269875" indent="-269875" algn="just">
              <a:spcBef>
                <a:spcPts val="600"/>
              </a:spcBef>
              <a:buFont typeface="Wingdings" pitchFamily="2" charset="2"/>
              <a:buChar char="§"/>
            </a:pPr>
            <a:r>
              <a:rPr lang="sv-SE" altLang="en-US" sz="1800" b="1" dirty="0">
                <a:latin typeface="Arial Narrow" panose="020B0606020202030204" pitchFamily="34" charset="0"/>
              </a:rPr>
              <a:t>Buah Pertobatan</a:t>
            </a:r>
            <a:r>
              <a:rPr lang="sv-SE" altLang="en-US" sz="1800" dirty="0">
                <a:latin typeface="Arial Narrow" panose="020B0606020202030204" pitchFamily="34" charset="0"/>
              </a:rPr>
              <a:t> (Mat.3:8). Kebiasaan buruk dan tindakan yang tidak baik dan tindak benar ditransformasi sesuai kehendak Allah.</a:t>
            </a:r>
          </a:p>
          <a:p>
            <a:pPr marL="269875" indent="-269875" algn="just">
              <a:spcBef>
                <a:spcPts val="600"/>
              </a:spcBef>
              <a:buFont typeface="Wingdings" pitchFamily="2" charset="2"/>
              <a:buChar char="§"/>
            </a:pPr>
            <a:r>
              <a:rPr lang="sv-SE" altLang="en-US" sz="1800" b="1" dirty="0">
                <a:latin typeface="Arial Narrow" panose="020B0606020202030204" pitchFamily="34" charset="0"/>
              </a:rPr>
              <a:t>Buah Penginjilan</a:t>
            </a:r>
            <a:r>
              <a:rPr lang="sv-SE" altLang="en-US" sz="1800" dirty="0">
                <a:latin typeface="Arial Narrow" panose="020B0606020202030204" pitchFamily="34" charset="0"/>
              </a:rPr>
              <a:t> (Rm.1:13-15), setiap orang memiliki tanggung jawab sebagai saksi Kristus.</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BUAH ROH KUDUS</a:t>
            </a:r>
          </a:p>
        </p:txBody>
      </p:sp>
    </p:spTree>
    <p:extLst>
      <p:ext uri="{BB962C8B-B14F-4D97-AF65-F5344CB8AC3E}">
        <p14:creationId xmlns:p14="http://schemas.microsoft.com/office/powerpoint/2010/main" val="158358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Temp2_UP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Temp2_UPH</Template>
  <TotalTime>3170</TotalTime>
  <Words>875</Words>
  <Application>Microsoft Office PowerPoint</Application>
  <PresentationFormat>On-screen Show (4:3)</PresentationFormat>
  <Paragraphs>53</Paragraphs>
  <Slides>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Arial Narrow</vt:lpstr>
      <vt:lpstr>Bahnschrift</vt:lpstr>
      <vt:lpstr>Brush Script MT</vt:lpstr>
      <vt:lpstr>Calibri</vt:lpstr>
      <vt:lpstr>Calibri Light</vt:lpstr>
      <vt:lpstr>Courier New</vt:lpstr>
      <vt:lpstr>Wingdings</vt:lpstr>
      <vt:lpstr>Temp2_UPH</vt:lpstr>
      <vt:lpstr>Office Theme</vt:lpstr>
      <vt:lpstr>KARYA ROH KUDUS MENERAPKAN KESELAMATAN – BAG.4</vt:lpstr>
      <vt:lpstr>PowerPoint Presentation</vt:lpstr>
      <vt:lpstr>KARUNIA JABATAN GEREJAWI (Efesus 4:8-16)</vt:lpstr>
      <vt:lpstr>KARUNIA-KARUNIA PELAYANAN</vt:lpstr>
      <vt:lpstr>KARUNIA-KARUNIA PELAYANAN</vt:lpstr>
      <vt:lpstr>BUAH ROH KUDUS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Roedy Silitonga</dc:creator>
  <cp:lastModifiedBy>Roedy Silitonga</cp:lastModifiedBy>
  <cp:revision>337</cp:revision>
  <dcterms:created xsi:type="dcterms:W3CDTF">2015-04-14T03:07:57Z</dcterms:created>
  <dcterms:modified xsi:type="dcterms:W3CDTF">2019-04-07T14:08:45Z</dcterms:modified>
</cp:coreProperties>
</file>