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6" r:id="rId4"/>
    <p:sldId id="281" r:id="rId5"/>
    <p:sldId id="285" r:id="rId6"/>
    <p:sldId id="284" r:id="rId7"/>
    <p:sldId id="278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AB64D-40B9-4893-AC49-7952FFBA91CA}" v="63" dt="2020-05-27T05:42:4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JeSSie G Prb" userId="7ab076f7c83c5872" providerId="LiveId" clId="{F4CAB64D-40B9-4893-AC49-7952FFBA91CA}"/>
    <pc:docChg chg="undo custSel mod addSld delSld modSld sldOrd">
      <pc:chgData name="# JeSSie G Prb" userId="7ab076f7c83c5872" providerId="LiveId" clId="{F4CAB64D-40B9-4893-AC49-7952FFBA91CA}" dt="2020-05-27T05:42:40.989" v="2040" actId="207"/>
      <pc:docMkLst>
        <pc:docMk/>
      </pc:docMkLst>
      <pc:sldChg chg="addSp modSp">
        <pc:chgData name="# JeSSie G Prb" userId="7ab076f7c83c5872" providerId="LiveId" clId="{F4CAB64D-40B9-4893-AC49-7952FFBA91CA}" dt="2020-05-22T08:54:14.313" v="1875"/>
        <pc:sldMkLst>
          <pc:docMk/>
          <pc:sldMk cId="2643656212" sldId="258"/>
        </pc:sldMkLst>
        <pc:spChg chg="mod">
          <ac:chgData name="# JeSSie G Prb" userId="7ab076f7c83c5872" providerId="LiveId" clId="{F4CAB64D-40B9-4893-AC49-7952FFBA91CA}" dt="2020-05-16T10:55:19.027" v="46" actId="20577"/>
          <ac:spMkLst>
            <pc:docMk/>
            <pc:sldMk cId="2643656212" sldId="258"/>
            <ac:spMk id="5" creationId="{B09BB53F-5B15-44C7-B6A7-FC9E974064D5}"/>
          </ac:spMkLst>
        </pc:spChg>
        <pc:spChg chg="add">
          <ac:chgData name="# JeSSie G Prb" userId="7ab076f7c83c5872" providerId="LiveId" clId="{F4CAB64D-40B9-4893-AC49-7952FFBA91CA}" dt="2020-05-22T08:54:14.313" v="1875"/>
          <ac:spMkLst>
            <pc:docMk/>
            <pc:sldMk cId="2643656212" sldId="258"/>
            <ac:spMk id="6" creationId="{651F1B47-4ED2-4063-B82D-2F1BC2197258}"/>
          </ac:spMkLst>
        </pc:spChg>
        <pc:spChg chg="mod">
          <ac:chgData name="# JeSSie G Prb" userId="7ab076f7c83c5872" providerId="LiveId" clId="{F4CAB64D-40B9-4893-AC49-7952FFBA91CA}" dt="2020-05-20T15:38:00.413" v="48" actId="1076"/>
          <ac:spMkLst>
            <pc:docMk/>
            <pc:sldMk cId="2643656212" sldId="258"/>
            <ac:spMk id="7" creationId="{57ED5226-2897-4949-A3A0-C9B8BFE74924}"/>
          </ac:spMkLst>
        </pc:spChg>
      </pc:sldChg>
      <pc:sldChg chg="addSp delSp modSp mod setBg">
        <pc:chgData name="# JeSSie G Prb" userId="7ab076f7c83c5872" providerId="LiveId" clId="{F4CAB64D-40B9-4893-AC49-7952FFBA91CA}" dt="2020-05-22T07:27:51.674" v="1856" actId="113"/>
        <pc:sldMkLst>
          <pc:docMk/>
          <pc:sldMk cId="4011966353" sldId="259"/>
        </pc:sldMkLst>
        <pc:spChg chg="mod">
          <ac:chgData name="# JeSSie G Prb" userId="7ab076f7c83c5872" providerId="LiveId" clId="{F4CAB64D-40B9-4893-AC49-7952FFBA91CA}" dt="2020-05-22T07:27:51.674" v="1856" actId="113"/>
          <ac:spMkLst>
            <pc:docMk/>
            <pc:sldMk cId="4011966353" sldId="259"/>
            <ac:spMk id="2" creationId="{C63C7053-1765-4587-9145-6F6C8AA52999}"/>
          </ac:spMkLst>
        </pc:spChg>
        <pc:spChg chg="del">
          <ac:chgData name="# JeSSie G Prb" userId="7ab076f7c83c5872" providerId="LiveId" clId="{F4CAB64D-40B9-4893-AC49-7952FFBA91CA}" dt="2020-05-21T07:56:28.261" v="184" actId="478"/>
          <ac:spMkLst>
            <pc:docMk/>
            <pc:sldMk cId="4011966353" sldId="259"/>
            <ac:spMk id="3" creationId="{446EFD4C-9B2D-4DC8-8EEA-6D1548120969}"/>
          </ac:spMkLst>
        </pc:spChg>
        <pc:spChg chg="add del">
          <ac:chgData name="# JeSSie G Prb" userId="7ab076f7c83c5872" providerId="LiveId" clId="{F4CAB64D-40B9-4893-AC49-7952FFBA91CA}" dt="2020-05-21T08:09:32.066" v="196" actId="26606"/>
          <ac:spMkLst>
            <pc:docMk/>
            <pc:sldMk cId="4011966353" sldId="259"/>
            <ac:spMk id="9" creationId="{A4AC5506-6312-4701-8D3C-40187889A947}"/>
          </ac:spMkLst>
        </pc:spChg>
        <pc:spChg chg="add del">
          <ac:chgData name="# JeSSie G Prb" userId="7ab076f7c83c5872" providerId="LiveId" clId="{F4CAB64D-40B9-4893-AC49-7952FFBA91CA}" dt="2020-05-21T09:14:36.116" v="1808" actId="26606"/>
          <ac:spMkLst>
            <pc:docMk/>
            <pc:sldMk cId="4011966353" sldId="259"/>
            <ac:spMk id="14" creationId="{A4AC5506-6312-4701-8D3C-40187889A947}"/>
          </ac:spMkLst>
        </pc:spChg>
        <pc:spChg chg="add del">
          <ac:chgData name="# JeSSie G Prb" userId="7ab076f7c83c5872" providerId="LiveId" clId="{F4CAB64D-40B9-4893-AC49-7952FFBA91CA}" dt="2020-05-21T09:14:36.116" v="1808" actId="26606"/>
          <ac:spMkLst>
            <pc:docMk/>
            <pc:sldMk cId="4011966353" sldId="259"/>
            <ac:spMk id="19" creationId="{A4AC5506-6312-4701-8D3C-40187889A947}"/>
          </ac:spMkLst>
        </pc:spChg>
        <pc:picChg chg="mod modCrop">
          <ac:chgData name="# JeSSie G Prb" userId="7ab076f7c83c5872" providerId="LiveId" clId="{F4CAB64D-40B9-4893-AC49-7952FFBA91CA}" dt="2020-05-21T09:14:36.116" v="1808" actId="26606"/>
          <ac:picMkLst>
            <pc:docMk/>
            <pc:sldMk cId="4011966353" sldId="259"/>
            <ac:picMk id="4" creationId="{8B4B05D7-B75D-4DE4-9B25-4F40A214EFDF}"/>
          </ac:picMkLst>
        </pc:picChg>
        <pc:picChg chg="add del mod">
          <ac:chgData name="# JeSSie G Prb" userId="7ab076f7c83c5872" providerId="LiveId" clId="{F4CAB64D-40B9-4893-AC49-7952FFBA91CA}" dt="2020-05-21T08:09:26.975" v="195" actId="478"/>
          <ac:picMkLst>
            <pc:docMk/>
            <pc:sldMk cId="4011966353" sldId="259"/>
            <ac:picMk id="5" creationId="{3845BC8F-9EE4-4CCC-BE16-673C24884D88}"/>
          </ac:picMkLst>
        </pc:picChg>
      </pc:sldChg>
      <pc:sldChg chg="add del setBg">
        <pc:chgData name="# JeSSie G Prb" userId="7ab076f7c83c5872" providerId="LiveId" clId="{F4CAB64D-40B9-4893-AC49-7952FFBA91CA}" dt="2020-05-21T09:10:30.353" v="1779" actId="2696"/>
        <pc:sldMkLst>
          <pc:docMk/>
          <pc:sldMk cId="2403045990" sldId="261"/>
        </pc:sldMkLst>
      </pc:sldChg>
      <pc:sldChg chg="add del setBg">
        <pc:chgData name="# JeSSie G Prb" userId="7ab076f7c83c5872" providerId="LiveId" clId="{F4CAB64D-40B9-4893-AC49-7952FFBA91CA}" dt="2020-05-21T09:10:30.439" v="1783" actId="2696"/>
        <pc:sldMkLst>
          <pc:docMk/>
          <pc:sldMk cId="2148224078" sldId="262"/>
        </pc:sldMkLst>
      </pc:sldChg>
      <pc:sldChg chg="add del setBg">
        <pc:chgData name="# JeSSie G Prb" userId="7ab076f7c83c5872" providerId="LiveId" clId="{F4CAB64D-40B9-4893-AC49-7952FFBA91CA}" dt="2020-05-21T09:10:30.481" v="1786" actId="2696"/>
        <pc:sldMkLst>
          <pc:docMk/>
          <pc:sldMk cId="1626126476" sldId="263"/>
        </pc:sldMkLst>
      </pc:sldChg>
      <pc:sldChg chg="add del setBg">
        <pc:chgData name="# JeSSie G Prb" userId="7ab076f7c83c5872" providerId="LiveId" clId="{F4CAB64D-40B9-4893-AC49-7952FFBA91CA}" dt="2020-05-21T09:10:40.587" v="1790" actId="2696"/>
        <pc:sldMkLst>
          <pc:docMk/>
          <pc:sldMk cId="893634270" sldId="264"/>
        </pc:sldMkLst>
      </pc:sldChg>
      <pc:sldChg chg="add del setBg">
        <pc:chgData name="# JeSSie G Prb" userId="7ab076f7c83c5872" providerId="LiveId" clId="{F4CAB64D-40B9-4893-AC49-7952FFBA91CA}" dt="2020-05-21T09:10:40.599" v="1791" actId="2696"/>
        <pc:sldMkLst>
          <pc:docMk/>
          <pc:sldMk cId="2136355544" sldId="265"/>
        </pc:sldMkLst>
      </pc:sldChg>
      <pc:sldChg chg="modSp add del setBg">
        <pc:chgData name="# JeSSie G Prb" userId="7ab076f7c83c5872" providerId="LiveId" clId="{F4CAB64D-40B9-4893-AC49-7952FFBA91CA}" dt="2020-05-20T15:50:24.046" v="106" actId="2696"/>
        <pc:sldMkLst>
          <pc:docMk/>
          <pc:sldMk cId="923130436" sldId="266"/>
        </pc:sldMkLst>
        <pc:spChg chg="mod">
          <ac:chgData name="# JeSSie G Prb" userId="7ab076f7c83c5872" providerId="LiveId" clId="{F4CAB64D-40B9-4893-AC49-7952FFBA91CA}" dt="2020-05-20T15:49:37.055" v="101"/>
          <ac:spMkLst>
            <pc:docMk/>
            <pc:sldMk cId="923130436" sldId="266"/>
            <ac:spMk id="3" creationId="{00000000-0000-0000-0000-000000000000}"/>
          </ac:spMkLst>
        </pc:spChg>
        <pc:spChg chg="mod">
          <ac:chgData name="# JeSSie G Prb" userId="7ab076f7c83c5872" providerId="LiveId" clId="{F4CAB64D-40B9-4893-AC49-7952FFBA91CA}" dt="2020-05-20T15:49:12.982" v="98" actId="20577"/>
          <ac:spMkLst>
            <pc:docMk/>
            <pc:sldMk cId="923130436" sldId="266"/>
            <ac:spMk id="6" creationId="{00000000-0000-0000-0000-000000000000}"/>
          </ac:spMkLst>
        </pc:spChg>
      </pc:sldChg>
      <pc:sldChg chg="add del ord setBg">
        <pc:chgData name="# JeSSie G Prb" userId="7ab076f7c83c5872" providerId="LiveId" clId="{F4CAB64D-40B9-4893-AC49-7952FFBA91CA}" dt="2020-05-21T09:11:15.213" v="1797" actId="2696"/>
        <pc:sldMkLst>
          <pc:docMk/>
          <pc:sldMk cId="4256829486" sldId="267"/>
        </pc:sldMkLst>
      </pc:sldChg>
      <pc:sldChg chg="add del setBg">
        <pc:chgData name="# JeSSie G Prb" userId="7ab076f7c83c5872" providerId="LiveId" clId="{F4CAB64D-40B9-4893-AC49-7952FFBA91CA}" dt="2020-05-21T09:10:46.267" v="1793" actId="2696"/>
        <pc:sldMkLst>
          <pc:docMk/>
          <pc:sldMk cId="2523626762" sldId="268"/>
        </pc:sldMkLst>
      </pc:sldChg>
      <pc:sldChg chg="add del ord setBg">
        <pc:chgData name="# JeSSie G Prb" userId="7ab076f7c83c5872" providerId="LiveId" clId="{F4CAB64D-40B9-4893-AC49-7952FFBA91CA}" dt="2020-05-21T09:11:15.196" v="1796" actId="2696"/>
        <pc:sldMkLst>
          <pc:docMk/>
          <pc:sldMk cId="1023501925" sldId="269"/>
        </pc:sldMkLst>
      </pc:sldChg>
      <pc:sldChg chg="add del setBg">
        <pc:chgData name="# JeSSie G Prb" userId="7ab076f7c83c5872" providerId="LiveId" clId="{F4CAB64D-40B9-4893-AC49-7952FFBA91CA}" dt="2020-05-21T09:10:30.398" v="1780" actId="2696"/>
        <pc:sldMkLst>
          <pc:docMk/>
          <pc:sldMk cId="1220862962" sldId="270"/>
        </pc:sldMkLst>
      </pc:sldChg>
      <pc:sldChg chg="add del setBg">
        <pc:chgData name="# JeSSie G Prb" userId="7ab076f7c83c5872" providerId="LiveId" clId="{F4CAB64D-40B9-4893-AC49-7952FFBA91CA}" dt="2020-05-21T09:10:30.412" v="1781" actId="2696"/>
        <pc:sldMkLst>
          <pc:docMk/>
          <pc:sldMk cId="594850188" sldId="271"/>
        </pc:sldMkLst>
      </pc:sldChg>
      <pc:sldChg chg="add del setBg">
        <pc:chgData name="# JeSSie G Prb" userId="7ab076f7c83c5872" providerId="LiveId" clId="{F4CAB64D-40B9-4893-AC49-7952FFBA91CA}" dt="2020-05-21T09:10:30.425" v="1782" actId="2696"/>
        <pc:sldMkLst>
          <pc:docMk/>
          <pc:sldMk cId="1150127500" sldId="272"/>
        </pc:sldMkLst>
      </pc:sldChg>
      <pc:sldChg chg="add del setBg">
        <pc:chgData name="# JeSSie G Prb" userId="7ab076f7c83c5872" providerId="LiveId" clId="{F4CAB64D-40B9-4893-AC49-7952FFBA91CA}" dt="2020-05-21T09:10:30.452" v="1784" actId="2696"/>
        <pc:sldMkLst>
          <pc:docMk/>
          <pc:sldMk cId="3142965111" sldId="273"/>
        </pc:sldMkLst>
      </pc:sldChg>
      <pc:sldChg chg="add del setBg">
        <pc:chgData name="# JeSSie G Prb" userId="7ab076f7c83c5872" providerId="LiveId" clId="{F4CAB64D-40B9-4893-AC49-7952FFBA91CA}" dt="2020-05-21T09:10:30.467" v="1785" actId="2696"/>
        <pc:sldMkLst>
          <pc:docMk/>
          <pc:sldMk cId="3383466320" sldId="274"/>
        </pc:sldMkLst>
      </pc:sldChg>
      <pc:sldChg chg="add del setBg">
        <pc:chgData name="# JeSSie G Prb" userId="7ab076f7c83c5872" providerId="LiveId" clId="{F4CAB64D-40B9-4893-AC49-7952FFBA91CA}" dt="2020-05-21T09:10:30.496" v="1787" actId="2696"/>
        <pc:sldMkLst>
          <pc:docMk/>
          <pc:sldMk cId="4247215047" sldId="275"/>
        </pc:sldMkLst>
      </pc:sldChg>
      <pc:sldChg chg="add del setBg">
        <pc:chgData name="# JeSSie G Prb" userId="7ab076f7c83c5872" providerId="LiveId" clId="{F4CAB64D-40B9-4893-AC49-7952FFBA91CA}" dt="2020-05-21T09:10:40.566" v="1788" actId="2696"/>
        <pc:sldMkLst>
          <pc:docMk/>
          <pc:sldMk cId="2018863634" sldId="276"/>
        </pc:sldMkLst>
      </pc:sldChg>
      <pc:sldChg chg="add del setBg">
        <pc:chgData name="# JeSSie G Prb" userId="7ab076f7c83c5872" providerId="LiveId" clId="{F4CAB64D-40B9-4893-AC49-7952FFBA91CA}" dt="2020-05-21T09:10:40.576" v="1789" actId="2696"/>
        <pc:sldMkLst>
          <pc:docMk/>
          <pc:sldMk cId="718172334" sldId="277"/>
        </pc:sldMkLst>
      </pc:sldChg>
      <pc:sldChg chg="addSp delSp modSp add mod ord setBg">
        <pc:chgData name="# JeSSie G Prb" userId="7ab076f7c83c5872" providerId="LiveId" clId="{F4CAB64D-40B9-4893-AC49-7952FFBA91CA}" dt="2020-05-22T17:14:24.271" v="1878"/>
        <pc:sldMkLst>
          <pc:docMk/>
          <pc:sldMk cId="855442063" sldId="278"/>
        </pc:sldMkLst>
        <pc:spChg chg="mod">
          <ac:chgData name="# JeSSie G Prb" userId="7ab076f7c83c5872" providerId="LiveId" clId="{F4CAB64D-40B9-4893-AC49-7952FFBA91CA}" dt="2020-05-21T09:15:11.611" v="1811" actId="26606"/>
          <ac:spMkLst>
            <pc:docMk/>
            <pc:sldMk cId="855442063" sldId="278"/>
            <ac:spMk id="2" creationId="{3676FD14-BBDE-4393-9427-61F0DAE1C4B4}"/>
          </ac:spMkLst>
        </pc:spChg>
        <pc:spChg chg="mod">
          <ac:chgData name="# JeSSie G Prb" userId="7ab076f7c83c5872" providerId="LiveId" clId="{F4CAB64D-40B9-4893-AC49-7952FFBA91CA}" dt="2020-05-22T07:33:43.711" v="1874" actId="14100"/>
          <ac:spMkLst>
            <pc:docMk/>
            <pc:sldMk cId="855442063" sldId="278"/>
            <ac:spMk id="3" creationId="{A0835D74-58A1-47A1-BC80-3342994308B5}"/>
          </ac:spMkLst>
        </pc:spChg>
        <pc:spChg chg="add del mod">
          <ac:chgData name="# JeSSie G Prb" userId="7ab076f7c83c5872" providerId="LiveId" clId="{F4CAB64D-40B9-4893-AC49-7952FFBA91CA}" dt="2020-05-21T08:49:40.302" v="1197" actId="478"/>
          <ac:spMkLst>
            <pc:docMk/>
            <pc:sldMk cId="855442063" sldId="278"/>
            <ac:spMk id="4" creationId="{799E4714-66DC-4196-883A-793AF2978739}"/>
          </ac:spMkLst>
        </pc:spChg>
        <pc:spChg chg="add">
          <ac:chgData name="# JeSSie G Prb" userId="7ab076f7c83c5872" providerId="LiveId" clId="{F4CAB64D-40B9-4893-AC49-7952FFBA91CA}" dt="2020-05-21T09:15:11.611" v="1811" actId="26606"/>
          <ac:spMkLst>
            <pc:docMk/>
            <pc:sldMk cId="855442063" sldId="278"/>
            <ac:spMk id="8" creationId="{E8A8EAB8-D2FF-444D-B34B-7D32F106AD0E}"/>
          </ac:spMkLst>
        </pc:spChg>
        <pc:cxnChg chg="add">
          <ac:chgData name="# JeSSie G Prb" userId="7ab076f7c83c5872" providerId="LiveId" clId="{F4CAB64D-40B9-4893-AC49-7952FFBA91CA}" dt="2020-05-21T09:15:11.611" v="1811" actId="26606"/>
          <ac:cxnSpMkLst>
            <pc:docMk/>
            <pc:sldMk cId="855442063" sldId="278"/>
            <ac:cxnSpMk id="10" creationId="{067633D1-6EE6-4118-B9F0-B363477BEE7A}"/>
          </ac:cxnSpMkLst>
        </pc:cxnChg>
        <pc:cxnChg chg="add">
          <ac:chgData name="# JeSSie G Prb" userId="7ab076f7c83c5872" providerId="LiveId" clId="{F4CAB64D-40B9-4893-AC49-7952FFBA91CA}" dt="2020-05-21T09:15:11.611" v="1811" actId="26606"/>
          <ac:cxnSpMkLst>
            <pc:docMk/>
            <pc:sldMk cId="855442063" sldId="278"/>
            <ac:cxnSpMk id="12" creationId="{4AD7FFC6-42A9-49CB-B5E9-B3F6B038331B}"/>
          </ac:cxnSpMkLst>
        </pc:cxnChg>
      </pc:sldChg>
      <pc:sldChg chg="modSp add del">
        <pc:chgData name="# JeSSie G Prb" userId="7ab076f7c83c5872" providerId="LiveId" clId="{F4CAB64D-40B9-4893-AC49-7952FFBA91CA}" dt="2020-05-21T09:10:43.541" v="1792" actId="2696"/>
        <pc:sldMkLst>
          <pc:docMk/>
          <pc:sldMk cId="1388546908" sldId="279"/>
        </pc:sldMkLst>
        <pc:spChg chg="mod">
          <ac:chgData name="# JeSSie G Prb" userId="7ab076f7c83c5872" providerId="LiveId" clId="{F4CAB64D-40B9-4893-AC49-7952FFBA91CA}" dt="2020-05-20T15:50:04.590" v="105" actId="20577"/>
          <ac:spMkLst>
            <pc:docMk/>
            <pc:sldMk cId="1388546908" sldId="279"/>
            <ac:spMk id="2" creationId="{5278A2FD-CDCD-4AE5-A4A2-E1242804691C}"/>
          </ac:spMkLst>
        </pc:spChg>
        <pc:spChg chg="mod">
          <ac:chgData name="# JeSSie G Prb" userId="7ab076f7c83c5872" providerId="LiveId" clId="{F4CAB64D-40B9-4893-AC49-7952FFBA91CA}" dt="2020-05-20T15:49:51.208" v="103"/>
          <ac:spMkLst>
            <pc:docMk/>
            <pc:sldMk cId="1388546908" sldId="279"/>
            <ac:spMk id="3" creationId="{950AC40E-9E58-49B6-86A0-75A84D1DD323}"/>
          </ac:spMkLst>
        </pc:spChg>
      </pc:sldChg>
      <pc:sldChg chg="modSp add del">
        <pc:chgData name="# JeSSie G Prb" userId="7ab076f7c83c5872" providerId="LiveId" clId="{F4CAB64D-40B9-4893-AC49-7952FFBA91CA}" dt="2020-05-21T08:44:37.101" v="1086" actId="2696"/>
        <pc:sldMkLst>
          <pc:docMk/>
          <pc:sldMk cId="3080520388" sldId="280"/>
        </pc:sldMkLst>
        <pc:spChg chg="mod">
          <ac:chgData name="# JeSSie G Prb" userId="7ab076f7c83c5872" providerId="LiveId" clId="{F4CAB64D-40B9-4893-AC49-7952FFBA91CA}" dt="2020-05-20T15:50:51.327" v="109" actId="20577"/>
          <ac:spMkLst>
            <pc:docMk/>
            <pc:sldMk cId="3080520388" sldId="280"/>
            <ac:spMk id="2" creationId="{EB4A5158-AA45-4582-A4EA-82ADFF17F208}"/>
          </ac:spMkLst>
        </pc:spChg>
        <pc:spChg chg="mod">
          <ac:chgData name="# JeSSie G Prb" userId="7ab076f7c83c5872" providerId="LiveId" clId="{F4CAB64D-40B9-4893-AC49-7952FFBA91CA}" dt="2020-05-20T15:51:07.502" v="114" actId="5793"/>
          <ac:spMkLst>
            <pc:docMk/>
            <pc:sldMk cId="3080520388" sldId="280"/>
            <ac:spMk id="3" creationId="{D6DFCFC0-C9AF-4F53-A2D8-66B61F62F43A}"/>
          </ac:spMkLst>
        </pc:spChg>
      </pc:sldChg>
      <pc:sldChg chg="addSp delSp modSp add mod setBg setClrOvrMap">
        <pc:chgData name="# JeSSie G Prb" userId="7ab076f7c83c5872" providerId="LiveId" clId="{F4CAB64D-40B9-4893-AC49-7952FFBA91CA}" dt="2020-05-27T05:35:32.398" v="1992" actId="20577"/>
        <pc:sldMkLst>
          <pc:docMk/>
          <pc:sldMk cId="1951743969" sldId="281"/>
        </pc:sldMkLst>
        <pc:spChg chg="mod">
          <ac:chgData name="# JeSSie G Prb" userId="7ab076f7c83c5872" providerId="LiveId" clId="{F4CAB64D-40B9-4893-AC49-7952FFBA91CA}" dt="2020-05-27T05:34:37.125" v="1989" actId="14100"/>
          <ac:spMkLst>
            <pc:docMk/>
            <pc:sldMk cId="1951743969" sldId="281"/>
            <ac:spMk id="2" creationId="{263CE9FE-1A38-4798-BA9D-F53AE6659D04}"/>
          </ac:spMkLst>
        </pc:spChg>
        <pc:spChg chg="mod">
          <ac:chgData name="# JeSSie G Prb" userId="7ab076f7c83c5872" providerId="LiveId" clId="{F4CAB64D-40B9-4893-AC49-7952FFBA91CA}" dt="2020-05-27T05:35:32.398" v="1992" actId="20577"/>
          <ac:spMkLst>
            <pc:docMk/>
            <pc:sldMk cId="1951743969" sldId="281"/>
            <ac:spMk id="3" creationId="{10BB4395-8076-4A93-97CA-71AFAAE2FC51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9" creationId="{E8A8EAB8-D2FF-444D-B34B-7D32F106AD0E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11" creationId="{9DD005C1-8C51-42D6-9BEE-B9B83849743D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13" creationId="{C61F2F60-14E3-4196-B7CE-175E46F04481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15" creationId="{9D25F302-27C5-414F-97F8-6EA0A6C028BA}"/>
          </ac:spMkLst>
        </pc:spChg>
        <pc:spChg chg="add del">
          <ac:chgData name="# JeSSie G Prb" userId="7ab076f7c83c5872" providerId="LiveId" clId="{F4CAB64D-40B9-4893-AC49-7952FFBA91CA}" dt="2020-05-22T07:29:29.092" v="1860" actId="26606"/>
          <ac:spMkLst>
            <pc:docMk/>
            <pc:sldMk cId="1951743969" sldId="281"/>
            <ac:spMk id="18" creationId="{CF62D2A7-8207-488C-9F46-316BA81A16C8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20" creationId="{830A36F8-48C2-4842-A87B-8CE8DF4E7FD2}"/>
          </ac:spMkLst>
        </pc:spChg>
        <pc:spChg chg="add del">
          <ac:chgData name="# JeSSie G Prb" userId="7ab076f7c83c5872" providerId="LiveId" clId="{F4CAB64D-40B9-4893-AC49-7952FFBA91CA}" dt="2020-05-22T07:30:08.432" v="1862" actId="26606"/>
          <ac:spMkLst>
            <pc:docMk/>
            <pc:sldMk cId="1951743969" sldId="281"/>
            <ac:spMk id="22" creationId="{086A5A31-B10A-4793-84D4-D785959AE5B8}"/>
          </ac:spMkLst>
        </pc:spChg>
        <pc:picChg chg="add mod ord">
          <ac:chgData name="# JeSSie G Prb" userId="7ab076f7c83c5872" providerId="LiveId" clId="{F4CAB64D-40B9-4893-AC49-7952FFBA91CA}" dt="2020-05-22T07:30:08.432" v="1862" actId="26606"/>
          <ac:picMkLst>
            <pc:docMk/>
            <pc:sldMk cId="1951743969" sldId="281"/>
            <ac:picMk id="4" creationId="{1C85338B-44D1-489F-91CB-D9E309F44DDA}"/>
          </ac:picMkLst>
        </pc:picChg>
      </pc:sldChg>
      <pc:sldChg chg="modSp add del ord">
        <pc:chgData name="# JeSSie G Prb" userId="7ab076f7c83c5872" providerId="LiveId" clId="{F4CAB64D-40B9-4893-AC49-7952FFBA91CA}" dt="2020-05-21T09:11:15.182" v="1795" actId="2696"/>
        <pc:sldMkLst>
          <pc:docMk/>
          <pc:sldMk cId="3538642995" sldId="282"/>
        </pc:sldMkLst>
        <pc:spChg chg="mod">
          <ac:chgData name="# JeSSie G Prb" userId="7ab076f7c83c5872" providerId="LiveId" clId="{F4CAB64D-40B9-4893-AC49-7952FFBA91CA}" dt="2020-05-20T16:59:52.237" v="122"/>
          <ac:spMkLst>
            <pc:docMk/>
            <pc:sldMk cId="3538642995" sldId="282"/>
            <ac:spMk id="3" creationId="{493D24EB-3513-4555-AB4F-546B18F54C11}"/>
          </ac:spMkLst>
        </pc:spChg>
      </pc:sldChg>
      <pc:sldChg chg="modSp add del">
        <pc:chgData name="# JeSSie G Prb" userId="7ab076f7c83c5872" providerId="LiveId" clId="{F4CAB64D-40B9-4893-AC49-7952FFBA91CA}" dt="2020-05-21T07:53:44.510" v="153" actId="2696"/>
        <pc:sldMkLst>
          <pc:docMk/>
          <pc:sldMk cId="705247580" sldId="283"/>
        </pc:sldMkLst>
        <pc:spChg chg="mod">
          <ac:chgData name="# JeSSie G Prb" userId="7ab076f7c83c5872" providerId="LiveId" clId="{F4CAB64D-40B9-4893-AC49-7952FFBA91CA}" dt="2020-05-20T17:06:00.848" v="128" actId="27636"/>
          <ac:spMkLst>
            <pc:docMk/>
            <pc:sldMk cId="705247580" sldId="283"/>
            <ac:spMk id="2" creationId="{1B119799-0958-43ED-B0EE-CDACA3DD8D6F}"/>
          </ac:spMkLst>
        </pc:spChg>
        <pc:spChg chg="mod">
          <ac:chgData name="# JeSSie G Prb" userId="7ab076f7c83c5872" providerId="LiveId" clId="{F4CAB64D-40B9-4893-AC49-7952FFBA91CA}" dt="2020-05-20T17:06:17.602" v="130"/>
          <ac:spMkLst>
            <pc:docMk/>
            <pc:sldMk cId="705247580" sldId="283"/>
            <ac:spMk id="3" creationId="{C91A3F94-5001-4EF9-B155-9594A1BC9BA0}"/>
          </ac:spMkLst>
        </pc:spChg>
      </pc:sldChg>
      <pc:sldChg chg="addSp modSp add mod ord setBg">
        <pc:chgData name="# JeSSie G Prb" userId="7ab076f7c83c5872" providerId="LiveId" clId="{F4CAB64D-40B9-4893-AC49-7952FFBA91CA}" dt="2020-05-27T05:42:40.989" v="2040" actId="207"/>
        <pc:sldMkLst>
          <pc:docMk/>
          <pc:sldMk cId="326747454" sldId="284"/>
        </pc:sldMkLst>
        <pc:spChg chg="mod">
          <ac:chgData name="# JeSSie G Prb" userId="7ab076f7c83c5872" providerId="LiveId" clId="{F4CAB64D-40B9-4893-AC49-7952FFBA91CA}" dt="2020-05-21T09:15:05.426" v="1810" actId="26606"/>
          <ac:spMkLst>
            <pc:docMk/>
            <pc:sldMk cId="326747454" sldId="284"/>
            <ac:spMk id="2" creationId="{3B480BD2-8252-4522-9777-5BF8E658F739}"/>
          </ac:spMkLst>
        </pc:spChg>
        <pc:spChg chg="mod">
          <ac:chgData name="# JeSSie G Prb" userId="7ab076f7c83c5872" providerId="LiveId" clId="{F4CAB64D-40B9-4893-AC49-7952FFBA91CA}" dt="2020-05-27T05:41:34.276" v="2021" actId="207"/>
          <ac:spMkLst>
            <pc:docMk/>
            <pc:sldMk cId="326747454" sldId="284"/>
            <ac:spMk id="3" creationId="{A3FCC0D7-E72C-42D4-98C7-9488CA97CF19}"/>
          </ac:spMkLst>
        </pc:spChg>
        <pc:spChg chg="add mod">
          <ac:chgData name="# JeSSie G Prb" userId="7ab076f7c83c5872" providerId="LiveId" clId="{F4CAB64D-40B9-4893-AC49-7952FFBA91CA}" dt="2020-05-27T05:42:40.989" v="2040" actId="207"/>
          <ac:spMkLst>
            <pc:docMk/>
            <pc:sldMk cId="326747454" sldId="284"/>
            <ac:spMk id="7" creationId="{E480AAED-55BD-4687-B585-E3931E9240CE}"/>
          </ac:spMkLst>
        </pc:spChg>
        <pc:spChg chg="add">
          <ac:chgData name="# JeSSie G Prb" userId="7ab076f7c83c5872" providerId="LiveId" clId="{F4CAB64D-40B9-4893-AC49-7952FFBA91CA}" dt="2020-05-21T09:15:05.426" v="1810" actId="26606"/>
          <ac:spMkLst>
            <pc:docMk/>
            <pc:sldMk cId="326747454" sldId="284"/>
            <ac:spMk id="8" creationId="{E8A8EAB8-D2FF-444D-B34B-7D32F106AD0E}"/>
          </ac:spMkLst>
        </pc:spChg>
        <pc:cxnChg chg="add">
          <ac:chgData name="# JeSSie G Prb" userId="7ab076f7c83c5872" providerId="LiveId" clId="{F4CAB64D-40B9-4893-AC49-7952FFBA91CA}" dt="2020-05-21T09:15:05.426" v="1810" actId="26606"/>
          <ac:cxnSpMkLst>
            <pc:docMk/>
            <pc:sldMk cId="326747454" sldId="284"/>
            <ac:cxnSpMk id="10" creationId="{067633D1-6EE6-4118-B9F0-B363477BEE7A}"/>
          </ac:cxnSpMkLst>
        </pc:cxnChg>
        <pc:cxnChg chg="add">
          <ac:chgData name="# JeSSie G Prb" userId="7ab076f7c83c5872" providerId="LiveId" clId="{F4CAB64D-40B9-4893-AC49-7952FFBA91CA}" dt="2020-05-21T09:15:05.426" v="1810" actId="26606"/>
          <ac:cxnSpMkLst>
            <pc:docMk/>
            <pc:sldMk cId="326747454" sldId="284"/>
            <ac:cxnSpMk id="12" creationId="{4AD7FFC6-42A9-49CB-B5E9-B3F6B038331B}"/>
          </ac:cxnSpMkLst>
        </pc:cxnChg>
      </pc:sldChg>
      <pc:sldChg chg="addSp modSp add mod ord setBg">
        <pc:chgData name="# JeSSie G Prb" userId="7ab076f7c83c5872" providerId="LiveId" clId="{F4CAB64D-40B9-4893-AC49-7952FFBA91CA}" dt="2020-05-27T05:35:58.829" v="1993" actId="20577"/>
        <pc:sldMkLst>
          <pc:docMk/>
          <pc:sldMk cId="3349880331" sldId="285"/>
        </pc:sldMkLst>
        <pc:spChg chg="mod">
          <ac:chgData name="# JeSSie G Prb" userId="7ab076f7c83c5872" providerId="LiveId" clId="{F4CAB64D-40B9-4893-AC49-7952FFBA91CA}" dt="2020-05-21T09:14:57.736" v="1809" actId="26606"/>
          <ac:spMkLst>
            <pc:docMk/>
            <pc:sldMk cId="3349880331" sldId="285"/>
            <ac:spMk id="2" creationId="{68099D94-0056-41FA-ADB2-847736DE04AA}"/>
          </ac:spMkLst>
        </pc:spChg>
        <pc:spChg chg="mod">
          <ac:chgData name="# JeSSie G Prb" userId="7ab076f7c83c5872" providerId="LiveId" clId="{F4CAB64D-40B9-4893-AC49-7952FFBA91CA}" dt="2020-05-27T05:35:58.829" v="1993" actId="20577"/>
          <ac:spMkLst>
            <pc:docMk/>
            <pc:sldMk cId="3349880331" sldId="285"/>
            <ac:spMk id="3" creationId="{6C061D32-CB7F-4D73-AB35-6398D56BC885}"/>
          </ac:spMkLst>
        </pc:spChg>
        <pc:spChg chg="add">
          <ac:chgData name="# JeSSie G Prb" userId="7ab076f7c83c5872" providerId="LiveId" clId="{F4CAB64D-40B9-4893-AC49-7952FFBA91CA}" dt="2020-05-21T09:14:57.736" v="1809" actId="26606"/>
          <ac:spMkLst>
            <pc:docMk/>
            <pc:sldMk cId="3349880331" sldId="285"/>
            <ac:spMk id="8" creationId="{E8A8EAB8-D2FF-444D-B34B-7D32F106AD0E}"/>
          </ac:spMkLst>
        </pc:spChg>
        <pc:cxnChg chg="add">
          <ac:chgData name="# JeSSie G Prb" userId="7ab076f7c83c5872" providerId="LiveId" clId="{F4CAB64D-40B9-4893-AC49-7952FFBA91CA}" dt="2020-05-21T09:14:57.736" v="1809" actId="26606"/>
          <ac:cxnSpMkLst>
            <pc:docMk/>
            <pc:sldMk cId="3349880331" sldId="285"/>
            <ac:cxnSpMk id="10" creationId="{067633D1-6EE6-4118-B9F0-B363477BEE7A}"/>
          </ac:cxnSpMkLst>
        </pc:cxnChg>
        <pc:cxnChg chg="add">
          <ac:chgData name="# JeSSie G Prb" userId="7ab076f7c83c5872" providerId="LiveId" clId="{F4CAB64D-40B9-4893-AC49-7952FFBA91CA}" dt="2020-05-21T09:14:57.736" v="1809" actId="26606"/>
          <ac:cxnSpMkLst>
            <pc:docMk/>
            <pc:sldMk cId="3349880331" sldId="285"/>
            <ac:cxnSpMk id="12" creationId="{4AD7FFC6-42A9-49CB-B5E9-B3F6B038331B}"/>
          </ac:cxnSpMkLst>
        </pc:cxnChg>
      </pc:sldChg>
      <pc:sldChg chg="addSp delSp modSp add mod ord setBg">
        <pc:chgData name="# JeSSie G Prb" userId="7ab076f7c83c5872" providerId="LiveId" clId="{F4CAB64D-40B9-4893-AC49-7952FFBA91CA}" dt="2020-05-23T08:36:15.546" v="1988" actId="207"/>
        <pc:sldMkLst>
          <pc:docMk/>
          <pc:sldMk cId="4181406625" sldId="286"/>
        </pc:sldMkLst>
        <pc:spChg chg="mod">
          <ac:chgData name="# JeSSie G Prb" userId="7ab076f7c83c5872" providerId="LiveId" clId="{F4CAB64D-40B9-4893-AC49-7952FFBA91CA}" dt="2020-05-23T08:36:15.546" v="1988" actId="207"/>
          <ac:spMkLst>
            <pc:docMk/>
            <pc:sldMk cId="4181406625" sldId="286"/>
            <ac:spMk id="2" creationId="{7027B823-C21F-45C6-92CF-1627F54366EF}"/>
          </ac:spMkLst>
        </pc:spChg>
        <pc:spChg chg="del">
          <ac:chgData name="# JeSSie G Prb" userId="7ab076f7c83c5872" providerId="LiveId" clId="{F4CAB64D-40B9-4893-AC49-7952FFBA91CA}" dt="2020-05-21T09:09:44.374" v="1775" actId="478"/>
          <ac:spMkLst>
            <pc:docMk/>
            <pc:sldMk cId="4181406625" sldId="286"/>
            <ac:spMk id="3" creationId="{AAFFD390-A849-465A-9EED-6F050845FB21}"/>
          </ac:spMkLst>
        </pc:spChg>
        <pc:spChg chg="add">
          <ac:chgData name="# JeSSie G Prb" userId="7ab076f7c83c5872" providerId="LiveId" clId="{F4CAB64D-40B9-4893-AC49-7952FFBA91CA}" dt="2020-05-21T09:15:23.106" v="1812" actId="26606"/>
          <ac:spMkLst>
            <pc:docMk/>
            <pc:sldMk cId="4181406625" sldId="286"/>
            <ac:spMk id="7" creationId="{FB5B0058-AF13-4859-B429-4EDDE2A26F7F}"/>
          </ac:spMkLst>
        </pc:spChg>
        <pc:cxnChg chg="add">
          <ac:chgData name="# JeSSie G Prb" userId="7ab076f7c83c5872" providerId="LiveId" clId="{F4CAB64D-40B9-4893-AC49-7952FFBA91CA}" dt="2020-05-21T09:15:23.106" v="1812" actId="26606"/>
          <ac:cxnSpMkLst>
            <pc:docMk/>
            <pc:sldMk cId="4181406625" sldId="286"/>
            <ac:cxnSpMk id="9" creationId="{EC4521DE-248E-440D-AAD6-FD9E7D34B3BF}"/>
          </ac:cxnSpMkLst>
        </pc:cxnChg>
        <pc:cxnChg chg="add">
          <ac:chgData name="# JeSSie G Prb" userId="7ab076f7c83c5872" providerId="LiveId" clId="{F4CAB64D-40B9-4893-AC49-7952FFBA91CA}" dt="2020-05-21T09:15:23.106" v="1812" actId="26606"/>
          <ac:cxnSpMkLst>
            <pc:docMk/>
            <pc:sldMk cId="4181406625" sldId="286"/>
            <ac:cxnSpMk id="11" creationId="{442C13FA-4C0F-42D0-9626-5BA6040D8C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FB888-FE3F-465C-A757-F870CF21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AAE9D78-E3BA-4B7F-B1E7-5BAF6636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5670E70-1B62-4702-96A5-894BCC4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2361B6A-D23B-49F2-A125-91064F67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2E33765-BADF-44F4-B1F6-96C4A9C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11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18DFF-CF88-480B-94FB-1E2C1C6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C8010BF-9B43-4719-917F-7BDBDC5C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73936C2-89ED-4388-BFD4-2AF5415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C4A790A-529C-4B17-B45D-BDEF5F6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CA2C09B-46C1-4E8A-8ECF-7ADF644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29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6A4E2A58-C51E-4056-94BD-ACC7ADD69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56397B3-D740-449E-846E-C9E454D4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122F9E4-754F-4762-A095-90370B25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E0B4172-4FAD-4612-9033-F7B71134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F00CFC4-0800-443E-93FD-4486A9DD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1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C86BDA-D3DF-45C4-A2D5-9B2BC59F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DEFA23B-3B08-411D-89C8-8898A63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F91882D-94C3-4895-8093-FA9AFB75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20B657-F695-44A3-9CC9-EC3EAD03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F5462F9-72F3-491C-8944-EE09A72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6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B99A4D-8826-4951-B562-F1DF9BBD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8B22DB3-D9A5-46BF-B7A6-77273D27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2AC0744-54AF-419F-9A5F-8A7A3F9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017F79B-A765-4AFA-941A-B7F909D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8744B3A-01C2-403F-967F-9D3CE407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7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0F8896-B4AA-4DE5-887D-EC80ADEB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49059AE-D0D0-4EBC-81F6-7D18F02A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5554030-183D-42CC-BCCB-645965E1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243747D-DE10-42A7-B25F-9D42D405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CC521E2-B6DC-45C2-B93E-D42320D7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8D4705F-2E64-4CFE-8D27-4449074F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E79CDF-13D1-4928-8723-87C7BA31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B2DA9DB-31DB-4DF5-8F19-408AEDF7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AFF8789-5384-4091-AF21-B74EC5B7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E94F33C-28AE-48AE-B101-58111DEC3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981CA1FC-4BC1-41FD-98C3-E6481570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D051C25-F46B-4B25-8235-89D625C0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AAA62F0-FA7E-4C84-9D28-CD543F6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B0978281-868E-444E-9A8C-8F59C244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C8446C-F67B-48ED-B366-35AE9FD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0FB37BD-7857-4E10-B7F2-FAA9CE40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E37F244-6FB7-4BA1-800E-4967C409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58926B1-0152-4D98-B9C2-3FB66510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5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F11F273E-D501-4211-A8BC-4EE15203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C279B6A-F825-4F74-9C7E-9FAB7AA2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61183F2-ACFA-4F92-9D16-70DC2A4F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1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6B7081-ADB6-47E4-B3A8-3582819C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0C2B688-2A38-403C-BD42-7DD83F77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A96A30D-31FE-4E72-9D4A-B9C7C4EB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D1D6DD7-9401-456B-B53A-CB9B490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B98C57E-1029-4471-8979-90692302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9B8FA11-EFB2-49EA-8282-93C068EB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81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5C38CD-212D-4236-99B5-D16E0A77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CE504E3F-9798-40D3-8835-831991AE3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8CE56B7-4802-4CEB-AD58-3116ABFC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CFBC4E2-DFBD-4159-8DE8-97C50F7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EAB6287-18E1-4966-9817-86EB5CC7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BE80A59-EAA9-4713-8384-DBB472B9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98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9740ECB-46C7-4130-B5AF-E75E3AE0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6AFB9AE-9AD0-4876-BA15-F26522AC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1D4149A-ACD9-4218-B7CD-FD2B77BA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E25A-25BD-4395-807D-D71C63BA6088}" type="datetimeFigureOut">
              <a:rPr lang="id-ID" smtClean="0"/>
              <a:t>27/05/2020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568E10-1444-481F-9DE0-49922CAC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B38A5E3-21DA-49D7-9DF8-BF5BA3E1F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39DE-6BAA-4685-886F-E1920BF96D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7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panjang-hidup.blogspot.com/2014/11/sejarah-gereja-dan-aliran-denominasi.html" TargetMode="External"/><Relationship Id="rId2" Type="http://schemas.openxmlformats.org/officeDocument/2006/relationships/hyperlink" Target="https://historia.id/agama/articles/masuknya-kristen-di-indonesia-PyJp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C56112E5-6426-4ED3-B908-3E9C721D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  <p:sp>
        <p:nvSpPr>
          <p:cNvPr id="5" name="Judul 1">
            <a:extLst>
              <a:ext uri="{FF2B5EF4-FFF2-40B4-BE49-F238E27FC236}">
                <a16:creationId xmlns:a16="http://schemas.microsoft.com/office/drawing/2014/main" id="{B09BB53F-5B15-44C7-B6A7-FC9E974064D5}"/>
              </a:ext>
            </a:extLst>
          </p:cNvPr>
          <p:cNvSpPr txBox="1">
            <a:spLocks/>
          </p:cNvSpPr>
          <p:nvPr/>
        </p:nvSpPr>
        <p:spPr>
          <a:xfrm>
            <a:off x="132523" y="675861"/>
            <a:ext cx="8931964" cy="230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6400" b="1" dirty="0">
                <a:solidFill>
                  <a:srgbClr val="0070C0"/>
                </a:solidFill>
                <a:latin typeface="+mn-lt"/>
              </a:rPr>
              <a:t>Denominasi dan Berbagai Aliran Gereja</a:t>
            </a:r>
          </a:p>
        </p:txBody>
      </p:sp>
      <p:sp>
        <p:nvSpPr>
          <p:cNvPr id="7" name="Subjudul 2">
            <a:extLst>
              <a:ext uri="{FF2B5EF4-FFF2-40B4-BE49-F238E27FC236}">
                <a16:creationId xmlns:a16="http://schemas.microsoft.com/office/drawing/2014/main" id="{57ED5226-2897-4949-A3A0-C9B8BFE74924}"/>
              </a:ext>
            </a:extLst>
          </p:cNvPr>
          <p:cNvSpPr txBox="1">
            <a:spLocks/>
          </p:cNvSpPr>
          <p:nvPr/>
        </p:nvSpPr>
        <p:spPr>
          <a:xfrm>
            <a:off x="132523" y="3125925"/>
            <a:ext cx="7904816" cy="8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4400" b="1" dirty="0">
                <a:latin typeface="Arial Rounded MT Bold" panose="020F0704030504030204" pitchFamily="34" charset="0"/>
                <a:cs typeface="Biome Light" panose="020B0303030204020804" pitchFamily="34" charset="0"/>
              </a:rPr>
              <a:t>WDK 3</a:t>
            </a:r>
          </a:p>
        </p:txBody>
      </p:sp>
      <p:sp>
        <p:nvSpPr>
          <p:cNvPr id="6" name="Subjudul 2">
            <a:extLst>
              <a:ext uri="{FF2B5EF4-FFF2-40B4-BE49-F238E27FC236}">
                <a16:creationId xmlns:a16="http://schemas.microsoft.com/office/drawing/2014/main" id="{651F1B47-4ED2-4063-B82D-2F1BC2197258}"/>
              </a:ext>
            </a:extLst>
          </p:cNvPr>
          <p:cNvSpPr txBox="1">
            <a:spLocks/>
          </p:cNvSpPr>
          <p:nvPr/>
        </p:nvSpPr>
        <p:spPr>
          <a:xfrm>
            <a:off x="8766314" y="6073269"/>
            <a:ext cx="3425686" cy="552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sz="1800" dirty="0">
                <a:solidFill>
                  <a:schemeClr val="bg1"/>
                </a:solidFill>
                <a:latin typeface="Arial Rounded MT Bold" panose="020F0704030504030204" pitchFamily="34" charset="0"/>
                <a:cs typeface="Biome Light" panose="020B0303030204020804" pitchFamily="34" charset="0"/>
              </a:rPr>
              <a:t>Jhon Nara Purba, </a:t>
            </a:r>
            <a:r>
              <a:rPr lang="id-ID" sz="1800" dirty="0" err="1">
                <a:solidFill>
                  <a:schemeClr val="bg1"/>
                </a:solidFill>
                <a:latin typeface="Arial Rounded MT Bold" panose="020F0704030504030204" pitchFamily="34" charset="0"/>
                <a:cs typeface="Biome Light" panose="020B0303030204020804" pitchFamily="34" charset="0"/>
              </a:rPr>
              <a:t>M.Th</a:t>
            </a:r>
            <a:endParaRPr lang="id-ID" sz="1800" dirty="0">
              <a:solidFill>
                <a:schemeClr val="bg1"/>
              </a:solidFill>
              <a:latin typeface="Arial Rounded MT Bold" panose="020F07040305040302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63C7053-1765-4587-9145-6F6C8AA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Perpecahan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Aliran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Gereja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ambar 3" descr="Sebuah gambar berisi teks&#10;&#10;Deskripsi dihasilkan secara otomatis">
            <a:extLst>
              <a:ext uri="{FF2B5EF4-FFF2-40B4-BE49-F238E27FC236}">
                <a16:creationId xmlns:a16="http://schemas.microsoft.com/office/drawing/2014/main" id="{8B4B05D7-B75D-4DE4-9B25-4F40A214E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5"/>
          <a:stretch/>
        </p:blipFill>
        <p:spPr>
          <a:xfrm>
            <a:off x="1123070" y="239152"/>
            <a:ext cx="9945859" cy="49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27B823-C21F-45C6-92CF-1627F543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094" y="848139"/>
            <a:ext cx="9673811" cy="4253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Penjelasan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tentang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sejarah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aliran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gereja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dapat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dilihat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dalam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artikel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terlampir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id-ID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id-ID" sz="3600" dirty="0">
                <a:solidFill>
                  <a:schemeClr val="bg1"/>
                </a:solidFill>
              </a:rPr>
            </a:br>
            <a:r>
              <a:rPr lang="id-ID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https://historia.id/agama/articles/masuknya-kristen-di-indonesia-PyJpV</a:t>
            </a:r>
            <a:r>
              <a:rPr lang="id-ID" sz="2400" dirty="0">
                <a:solidFill>
                  <a:srgbClr val="FFFF00"/>
                </a:solidFill>
              </a:rPr>
              <a:t> </a:t>
            </a:r>
            <a:br>
              <a:rPr lang="en-US" sz="2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2400" u="sng" kern="1200" dirty="0">
                <a:solidFill>
                  <a:srgbClr val="FFFF0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http://sepanjang-hidup.blogspot.com/2014/11/sejarah-gereja-dan-aliran-denominasi.html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0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63CE9FE-1A38-4798-BA9D-F53AE665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36" y="1159669"/>
            <a:ext cx="5239656" cy="854661"/>
          </a:xfrm>
        </p:spPr>
        <p:txBody>
          <a:bodyPr anchor="b">
            <a:normAutofit/>
          </a:bodyPr>
          <a:lstStyle/>
          <a:p>
            <a:r>
              <a:rPr lang="id-ID" sz="4800" b="1" dirty="0">
                <a:solidFill>
                  <a:schemeClr val="bg1"/>
                </a:solidFill>
              </a:rPr>
              <a:t>Gereja Mula-mula</a:t>
            </a:r>
            <a:endParaRPr lang="id-ID" sz="4800" dirty="0">
              <a:solidFill>
                <a:schemeClr val="bg1"/>
              </a:solidFill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0BB4395-8076-4A93-97CA-71AFAAE2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129523"/>
            <a:ext cx="5848721" cy="333135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id-ID" sz="2400" dirty="0">
                <a:solidFill>
                  <a:schemeClr val="bg1"/>
                </a:solidFill>
              </a:rPr>
              <a:t>Gereja mula-mula dimulai 40 hari setelah kenaikan Tuhan Yesus (sekitar tahun 30 M), seperti yang  dijanjikan oleh Tuhan Yesus (Mat. 16:18). Kelahiran gereja ditandai dengan dicurahkannya Roh Kudus kepada setiap orang percaya (</a:t>
            </a:r>
            <a:r>
              <a:rPr lang="id-ID" sz="2400" dirty="0" err="1">
                <a:solidFill>
                  <a:schemeClr val="bg1"/>
                </a:solidFill>
              </a:rPr>
              <a:t>Kis</a:t>
            </a:r>
            <a:r>
              <a:rPr lang="id-ID" sz="2400" dirty="0">
                <a:solidFill>
                  <a:schemeClr val="bg1"/>
                </a:solidFill>
              </a:rPr>
              <a:t>. 2:1-4).</a:t>
            </a:r>
          </a:p>
          <a:p>
            <a:pPr lvl="0"/>
            <a:r>
              <a:rPr lang="id-ID" sz="2400" dirty="0">
                <a:solidFill>
                  <a:schemeClr val="bg1"/>
                </a:solidFill>
              </a:rPr>
              <a:t>Untuk pertama kali orang-orang percaya disebut sebagai Kristen (pengikut Kristus) di </a:t>
            </a:r>
            <a:r>
              <a:rPr lang="id-ID" sz="2400" dirty="0" err="1">
                <a:solidFill>
                  <a:schemeClr val="bg1"/>
                </a:solidFill>
              </a:rPr>
              <a:t>Antiokhia</a:t>
            </a:r>
            <a:r>
              <a:rPr lang="id-ID" sz="2400" dirty="0">
                <a:solidFill>
                  <a:schemeClr val="bg1"/>
                </a:solidFill>
              </a:rPr>
              <a:t> (</a:t>
            </a:r>
            <a:r>
              <a:rPr lang="id-ID" sz="2400" dirty="0" err="1">
                <a:solidFill>
                  <a:schemeClr val="bg1"/>
                </a:solidFill>
              </a:rPr>
              <a:t>Kis</a:t>
            </a:r>
            <a:r>
              <a:rPr lang="id-ID" sz="2400" dirty="0">
                <a:solidFill>
                  <a:schemeClr val="bg1"/>
                </a:solidFill>
              </a:rPr>
              <a:t>. 11:26).</a:t>
            </a:r>
          </a:p>
          <a:p>
            <a:r>
              <a:rPr lang="id-ID" sz="2400" dirty="0">
                <a:solidFill>
                  <a:schemeClr val="bg1"/>
                </a:solidFill>
              </a:rPr>
              <a:t>Periode gereja mula-mula dimulai dengan pelayanan para Rasul seperti: Rasul Petrus, Yohanes, Paulus dan murid-murid lainnya. </a:t>
            </a:r>
          </a:p>
          <a:p>
            <a:r>
              <a:rPr lang="id-ID" sz="2400" dirty="0">
                <a:solidFill>
                  <a:schemeClr val="bg1"/>
                </a:solidFill>
              </a:rPr>
              <a:t>Gereja mula-mula berpusat di Yerusalem dan akhirnya menyebar ke seluruh dunia dalam periode waktu yang panjang, termasuk Indonesia.</a:t>
            </a:r>
          </a:p>
          <a:p>
            <a:pPr lvl="0"/>
            <a:endParaRPr lang="id-ID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sz="1300" dirty="0">
              <a:solidFill>
                <a:schemeClr val="bg1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C85338B-44D1-489F-91CB-D9E309F44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60" b="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8099D94-0056-41FA-ADB2-847736D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id-ID" sz="6800">
                <a:solidFill>
                  <a:schemeClr val="bg1"/>
                </a:solidFill>
              </a:rPr>
              <a:t>Berbagai Aliran Gereja di Indonesia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C061D32-CB7F-4D73-AB35-6398D56B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302" y="337626"/>
            <a:ext cx="6836898" cy="6231979"/>
          </a:xfrm>
        </p:spPr>
        <p:txBody>
          <a:bodyPr anchor="ctr">
            <a:normAutofit/>
          </a:bodyPr>
          <a:lstStyle/>
          <a:p>
            <a:r>
              <a:rPr lang="id-ID" sz="3200" dirty="0">
                <a:solidFill>
                  <a:schemeClr val="bg1"/>
                </a:solidFill>
              </a:rPr>
              <a:t>Kekristenan pertama kali masuk ke Indonesia pada abad ke-7 M di Barus, Sumatra Utara. Sejak saat itu hingga sekarang, telah terdapat berbagai aliran/denominasi gereja di Indonesia.</a:t>
            </a:r>
          </a:p>
          <a:p>
            <a:r>
              <a:rPr lang="id-ID" sz="3200" dirty="0">
                <a:solidFill>
                  <a:schemeClr val="bg1"/>
                </a:solidFill>
              </a:rPr>
              <a:t>Secara garis besar ada tiga aliran utama di Indonesia, yaitu: Katolik Roma, Protestan (*) dan Ortodoks.</a:t>
            </a:r>
          </a:p>
          <a:p>
            <a:pPr marL="0" indent="0">
              <a:buNone/>
            </a:pPr>
            <a:endParaRPr lang="id-ID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</a:rPr>
              <a:t>(*) </a:t>
            </a:r>
            <a:r>
              <a:rPr lang="id-ID" sz="2400" dirty="0">
                <a:solidFill>
                  <a:schemeClr val="bg1"/>
                </a:solidFill>
              </a:rPr>
              <a:t>semua gereja/denominasi seperti Gereja </a:t>
            </a:r>
            <a:r>
              <a:rPr lang="id-ID" sz="2400" dirty="0" err="1">
                <a:solidFill>
                  <a:schemeClr val="bg1"/>
                </a:solidFill>
              </a:rPr>
              <a:t>Lutheran</a:t>
            </a:r>
            <a:r>
              <a:rPr lang="id-ID" sz="2400" dirty="0">
                <a:solidFill>
                  <a:schemeClr val="bg1"/>
                </a:solidFill>
              </a:rPr>
              <a:t>, </a:t>
            </a:r>
            <a:r>
              <a:rPr lang="id-ID" sz="2400" dirty="0" err="1">
                <a:solidFill>
                  <a:schemeClr val="bg1"/>
                </a:solidFill>
              </a:rPr>
              <a:t>Calvinis</a:t>
            </a:r>
            <a:r>
              <a:rPr lang="id-ID" sz="2400" dirty="0">
                <a:solidFill>
                  <a:schemeClr val="bg1"/>
                </a:solidFill>
              </a:rPr>
              <a:t>/Reformed, Baptis, Pentakosta, Karismatik </a:t>
            </a:r>
            <a:r>
              <a:rPr lang="id-ID" sz="2400" dirty="0" err="1">
                <a:solidFill>
                  <a:schemeClr val="bg1"/>
                </a:solidFill>
              </a:rPr>
              <a:t>dll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disatukan</a:t>
            </a:r>
            <a:r>
              <a:rPr lang="id-ID" sz="2400" dirty="0">
                <a:solidFill>
                  <a:schemeClr val="bg1"/>
                </a:solidFill>
              </a:rPr>
              <a:t> dalam arus ini.</a:t>
            </a:r>
          </a:p>
        </p:txBody>
      </p:sp>
    </p:spTree>
    <p:extLst>
      <p:ext uri="{BB962C8B-B14F-4D97-AF65-F5344CB8AC3E}">
        <p14:creationId xmlns:p14="http://schemas.microsoft.com/office/powerpoint/2010/main" val="334988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B480BD2-8252-4522-9777-5BF8E658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id-ID" sz="6200" dirty="0">
                <a:solidFill>
                  <a:schemeClr val="bg1"/>
                </a:solidFill>
              </a:rPr>
              <a:t>Daftar Aras Gereja di Indonesia.</a:t>
            </a:r>
            <a:br>
              <a:rPr lang="id-ID" sz="6200" dirty="0">
                <a:solidFill>
                  <a:schemeClr val="bg1"/>
                </a:solidFill>
              </a:rPr>
            </a:br>
            <a:endParaRPr lang="id-ID" sz="6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3FCC0D7-E72C-42D4-98C7-9488CA97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302" y="295422"/>
            <a:ext cx="6977575" cy="6246051"/>
          </a:xfrm>
        </p:spPr>
        <p:txBody>
          <a:bodyPr anchor="ctr">
            <a:norm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Konferensi </a:t>
            </a:r>
            <a:r>
              <a:rPr lang="id-ID" dirty="0" err="1">
                <a:solidFill>
                  <a:schemeClr val="bg1"/>
                </a:solidFill>
              </a:rPr>
              <a:t>Waligereja</a:t>
            </a:r>
            <a:r>
              <a:rPr lang="id-ID" dirty="0">
                <a:solidFill>
                  <a:schemeClr val="bg1"/>
                </a:solidFill>
              </a:rPr>
              <a:t> Indonesia (KWI)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Gereja di Indonesia (PGI)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Gereja dan Lembaga Injili Indonesia (PGLII)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Gereja Pentakosta Indonesia (PGPI)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Baptis Indonesia (PBI)</a:t>
            </a:r>
          </a:p>
          <a:p>
            <a:r>
              <a:rPr lang="id-ID" dirty="0">
                <a:solidFill>
                  <a:schemeClr val="bg1"/>
                </a:solidFill>
              </a:rPr>
              <a:t>Bala Keselamatan (BK)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Gereja </a:t>
            </a:r>
            <a:r>
              <a:rPr lang="id-ID" dirty="0" err="1">
                <a:solidFill>
                  <a:schemeClr val="bg1"/>
                </a:solidFill>
              </a:rPr>
              <a:t>Orthodox</a:t>
            </a:r>
            <a:r>
              <a:rPr lang="id-ID" dirty="0">
                <a:solidFill>
                  <a:schemeClr val="bg1"/>
                </a:solidFill>
              </a:rPr>
              <a:t> di Indonesia (PGOI)</a:t>
            </a:r>
          </a:p>
          <a:p>
            <a:r>
              <a:rPr lang="id-ID" dirty="0">
                <a:solidFill>
                  <a:schemeClr val="bg1"/>
                </a:solidFill>
              </a:rPr>
              <a:t>Gereja Masehi Advent Hari Ketujuh (GMAHK)</a:t>
            </a:r>
          </a:p>
          <a:p>
            <a:r>
              <a:rPr lang="id-ID" dirty="0">
                <a:solidFill>
                  <a:schemeClr val="bg1"/>
                </a:solidFill>
              </a:rPr>
              <a:t>Persekutuan </a:t>
            </a:r>
            <a:r>
              <a:rPr lang="id-ID" dirty="0" err="1">
                <a:solidFill>
                  <a:schemeClr val="bg1"/>
                </a:solidFill>
              </a:rPr>
              <a:t>Gereja-Gereja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Tionghoa</a:t>
            </a:r>
            <a:r>
              <a:rPr lang="id-ID" dirty="0">
                <a:solidFill>
                  <a:schemeClr val="bg1"/>
                </a:solidFill>
              </a:rPr>
              <a:t> di Indonesia (PGTI)</a:t>
            </a:r>
          </a:p>
        </p:txBody>
      </p:sp>
      <p:sp>
        <p:nvSpPr>
          <p:cNvPr id="7" name="Judul 1">
            <a:extLst>
              <a:ext uri="{FF2B5EF4-FFF2-40B4-BE49-F238E27FC236}">
                <a16:creationId xmlns:a16="http://schemas.microsoft.com/office/drawing/2014/main" id="{E480AAED-55BD-4687-B585-E3931E9240CE}"/>
              </a:ext>
            </a:extLst>
          </p:cNvPr>
          <p:cNvSpPr txBox="1">
            <a:spLocks/>
          </p:cNvSpPr>
          <p:nvPr/>
        </p:nvSpPr>
        <p:spPr>
          <a:xfrm>
            <a:off x="874642" y="5397574"/>
            <a:ext cx="4409101" cy="97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600" dirty="0">
                <a:solidFill>
                  <a:srgbClr val="FFFF00"/>
                </a:solidFill>
              </a:rPr>
              <a:t>Nama-nama anggota dan persebaran gereja yang ada di bawah sembilan aras tersebut dapat dilihat di internet.</a:t>
            </a:r>
          </a:p>
        </p:txBody>
      </p:sp>
    </p:spTree>
    <p:extLst>
      <p:ext uri="{BB962C8B-B14F-4D97-AF65-F5344CB8AC3E}">
        <p14:creationId xmlns:p14="http://schemas.microsoft.com/office/powerpoint/2010/main" val="3267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676FD14-BBDE-4393-9427-61F0DAE1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id-ID" sz="8000">
                <a:solidFill>
                  <a:schemeClr val="bg1"/>
                </a:solidFill>
              </a:rPr>
              <a:t>Aliran-aliran Lainnya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0835D74-58A1-47A1-BC80-33429943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4" y="1108061"/>
            <a:ext cx="6123728" cy="4571972"/>
          </a:xfrm>
        </p:spPr>
        <p:txBody>
          <a:bodyPr anchor="ctr">
            <a:normAutofit/>
          </a:bodyPr>
          <a:lstStyle/>
          <a:p>
            <a:pPr lvl="0"/>
            <a:r>
              <a:rPr lang="id-ID" sz="4000" dirty="0">
                <a:solidFill>
                  <a:schemeClr val="bg1"/>
                </a:solidFill>
              </a:rPr>
              <a:t>Saksi </a:t>
            </a:r>
            <a:r>
              <a:rPr lang="id-ID" sz="4000" dirty="0" err="1">
                <a:solidFill>
                  <a:schemeClr val="bg1"/>
                </a:solidFill>
              </a:rPr>
              <a:t>Yehuwa</a:t>
            </a:r>
            <a:r>
              <a:rPr lang="id-ID" sz="4000" dirty="0">
                <a:solidFill>
                  <a:schemeClr val="bg1"/>
                </a:solidFill>
              </a:rPr>
              <a:t> atau menara kudus </a:t>
            </a:r>
            <a:r>
              <a:rPr lang="id-ID" sz="4000" dirty="0" err="1">
                <a:solidFill>
                  <a:schemeClr val="bg1"/>
                </a:solidFill>
              </a:rPr>
              <a:t>Yehovah</a:t>
            </a:r>
            <a:endParaRPr lang="id-ID" sz="4000" dirty="0">
              <a:solidFill>
                <a:schemeClr val="bg1"/>
              </a:solidFill>
            </a:endParaRPr>
          </a:p>
          <a:p>
            <a:pPr lvl="0"/>
            <a:r>
              <a:rPr lang="id-ID" sz="4000" dirty="0">
                <a:solidFill>
                  <a:schemeClr val="bg1"/>
                </a:solidFill>
              </a:rPr>
              <a:t>Mormon</a:t>
            </a:r>
          </a:p>
          <a:p>
            <a:r>
              <a:rPr lang="id-ID" sz="4000" dirty="0">
                <a:solidFill>
                  <a:schemeClr val="bg1"/>
                </a:solidFill>
              </a:rPr>
              <a:t>Christian </a:t>
            </a:r>
            <a:r>
              <a:rPr lang="id-ID" sz="4000" dirty="0" err="1">
                <a:solidFill>
                  <a:schemeClr val="bg1"/>
                </a:solidFill>
              </a:rPr>
              <a:t>Science</a:t>
            </a:r>
            <a:endParaRPr lang="id-ID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42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314</Words>
  <Application>Microsoft Office PowerPoint</Application>
  <PresentationFormat>Layar Lebar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Office</vt:lpstr>
      <vt:lpstr>Presentasi PowerPoint</vt:lpstr>
      <vt:lpstr>Perpecahan &amp; Aliran Gereja</vt:lpstr>
      <vt:lpstr>Penjelasan tentang sejarah dan aliran gereja dapat dilihat di dalam artikel yang terlampir.  https://historia.id/agama/articles/masuknya-kristen-di-indonesia-PyJpV   http://sepanjang-hidup.blogspot.com/2014/11/sejarah-gereja-dan-aliran-denominasi.html </vt:lpstr>
      <vt:lpstr>Gereja Mula-mula</vt:lpstr>
      <vt:lpstr>Berbagai Aliran Gereja di Indonesia</vt:lpstr>
      <vt:lpstr>Daftar Aras Gereja di Indonesia. </vt:lpstr>
      <vt:lpstr>Aliran-aliran Lainnya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# JeSSie G Prb</dc:creator>
  <cp:lastModifiedBy># JeSSie G Prb</cp:lastModifiedBy>
  <cp:revision>1</cp:revision>
  <dcterms:created xsi:type="dcterms:W3CDTF">2020-05-21T09:15:23Z</dcterms:created>
  <dcterms:modified xsi:type="dcterms:W3CDTF">2020-05-27T05:42:49Z</dcterms:modified>
</cp:coreProperties>
</file>