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99" r:id="rId4"/>
    <p:sldId id="296" r:id="rId5"/>
    <p:sldId id="273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Pigeon </a:t>
            </a:r>
            <a:r>
              <a:rPr lang="en-US" altLang="en-US" sz="4000" b="1" smtClean="0">
                <a:solidFill>
                  <a:schemeClr val="bg1"/>
                </a:solidFill>
                <a:latin typeface="Arial" charset="0"/>
              </a:rPr>
              <a:t>Hole Principle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latin typeface="Times" pitchFamily="18" charset="0"/>
              </a:rPr>
              <a:t>Pigeon Hole Principle Form 1 &amp; 2</a:t>
            </a:r>
            <a:endParaRPr lang="id-ID" altLang="en-US" sz="3600" b="1" dirty="0" smtClean="0"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62329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err="1"/>
              <a:t>Jika</a:t>
            </a:r>
            <a:r>
              <a:rPr lang="en-US" sz="2400" i="1" dirty="0"/>
              <a:t> </a:t>
            </a:r>
            <a:r>
              <a:rPr lang="en-US" sz="2400" i="1" dirty="0" err="1"/>
              <a:t>ada</a:t>
            </a:r>
            <a:r>
              <a:rPr lang="en-US" sz="2400" i="1" dirty="0"/>
              <a:t> n </a:t>
            </a:r>
            <a:r>
              <a:rPr lang="en-US" sz="2400" i="1" dirty="0" err="1"/>
              <a:t>burung</a:t>
            </a:r>
            <a:r>
              <a:rPr lang="en-US" sz="2400" i="1" dirty="0"/>
              <a:t> </a:t>
            </a:r>
            <a:r>
              <a:rPr lang="en-US" sz="2400" i="1" dirty="0" err="1"/>
              <a:t>dara</a:t>
            </a:r>
            <a:r>
              <a:rPr lang="en-US" sz="2400" i="1" dirty="0"/>
              <a:t> </a:t>
            </a:r>
            <a:r>
              <a:rPr lang="en-US" sz="2400" i="1" dirty="0" err="1"/>
              <a:t>terbang</a:t>
            </a:r>
            <a:r>
              <a:rPr lang="en-US" sz="2400" i="1" dirty="0"/>
              <a:t> </a:t>
            </a:r>
            <a:r>
              <a:rPr lang="en-US" sz="2400" i="1" dirty="0" err="1"/>
              <a:t>ke</a:t>
            </a:r>
            <a:r>
              <a:rPr lang="en-US" sz="2400" i="1" dirty="0"/>
              <a:t>-k </a:t>
            </a:r>
            <a:r>
              <a:rPr lang="en-US" sz="2400" i="1" dirty="0" err="1"/>
              <a:t>sarang</a:t>
            </a:r>
            <a:r>
              <a:rPr lang="en-US" sz="2400" i="1" dirty="0"/>
              <a:t> </a:t>
            </a:r>
            <a:r>
              <a:rPr lang="en-US" sz="2400" i="1" dirty="0" err="1"/>
              <a:t>burung</a:t>
            </a:r>
            <a:r>
              <a:rPr lang="en-US" sz="2400" i="1" dirty="0"/>
              <a:t> </a:t>
            </a:r>
            <a:r>
              <a:rPr lang="en-US" sz="2400" i="1" dirty="0" err="1"/>
              <a:t>dimana</a:t>
            </a:r>
            <a:r>
              <a:rPr lang="en-US" sz="2400" i="1" dirty="0"/>
              <a:t> k &lt; n </a:t>
            </a:r>
            <a:r>
              <a:rPr lang="en-US" sz="2400" i="1" dirty="0" err="1"/>
              <a:t>maka</a:t>
            </a:r>
            <a:r>
              <a:rPr lang="en-US" sz="2400" i="1" dirty="0"/>
              <a:t> </a:t>
            </a:r>
            <a:r>
              <a:rPr lang="en-US" sz="2400" i="1" dirty="0" err="1"/>
              <a:t>beberapa</a:t>
            </a:r>
            <a:r>
              <a:rPr lang="en-US" sz="2400" i="1" dirty="0"/>
              <a:t> </a:t>
            </a:r>
            <a:r>
              <a:rPr lang="en-US" sz="2400" i="1" dirty="0" err="1"/>
              <a:t>sarang</a:t>
            </a:r>
            <a:r>
              <a:rPr lang="en-US" sz="2400" i="1" dirty="0"/>
              <a:t> </a:t>
            </a:r>
            <a:r>
              <a:rPr lang="en-US" sz="2400" i="1" dirty="0" err="1"/>
              <a:t>burung</a:t>
            </a:r>
            <a:r>
              <a:rPr lang="en-US" sz="2400" i="1" dirty="0"/>
              <a:t> </a:t>
            </a:r>
            <a:r>
              <a:rPr lang="en-US" sz="2400" i="1" dirty="0" err="1"/>
              <a:t>akan</a:t>
            </a:r>
            <a:r>
              <a:rPr lang="en-US" sz="2400" i="1" dirty="0"/>
              <a:t> </a:t>
            </a:r>
            <a:r>
              <a:rPr lang="en-US" sz="2400" i="1" dirty="0" err="1"/>
              <a:t>terisi</a:t>
            </a:r>
            <a:r>
              <a:rPr lang="en-US" sz="2400" i="1" dirty="0"/>
              <a:t> </a:t>
            </a:r>
            <a:r>
              <a:rPr lang="en-US" sz="2400" i="1" dirty="0" err="1"/>
              <a:t>sedikitnya</a:t>
            </a:r>
            <a:r>
              <a:rPr lang="en-US" sz="2400" i="1" dirty="0"/>
              <a:t> </a:t>
            </a:r>
            <a:r>
              <a:rPr lang="en-US" sz="2400" i="1" dirty="0" err="1"/>
              <a:t>dua</a:t>
            </a:r>
            <a:r>
              <a:rPr lang="en-US" sz="2400" i="1" dirty="0"/>
              <a:t> </a:t>
            </a:r>
            <a:r>
              <a:rPr lang="en-US" sz="2400" i="1" dirty="0" err="1"/>
              <a:t>burung</a:t>
            </a:r>
            <a:r>
              <a:rPr lang="en-US" sz="2400" i="1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3276600"/>
                <a:ext cx="8229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i="1" dirty="0" smtClean="0"/>
                  <a:t>Jika</a:t>
                </a:r>
                <a:r>
                  <a:rPr lang="en-US" sz="2400" i="1" dirty="0"/>
                  <a:t> f </a:t>
                </a:r>
                <a:r>
                  <a:rPr lang="en-US" sz="2400" i="1" dirty="0" err="1"/>
                  <a:t>adalah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fungsi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dari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himpunan</a:t>
                </a:r>
                <a:r>
                  <a:rPr lang="en-US" sz="2400" i="1" dirty="0"/>
                  <a:t> </a:t>
                </a:r>
                <a:r>
                  <a:rPr lang="en-US" sz="2400" i="1" dirty="0" err="1" smtClean="0"/>
                  <a:t>hingga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ke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himpunan</a:t>
                </a:r>
                <a:r>
                  <a:rPr lang="en-US" sz="2400" i="1" dirty="0"/>
                  <a:t> </a:t>
                </a:r>
                <a:r>
                  <a:rPr lang="en-US" sz="2400" i="1" dirty="0" err="1" smtClean="0"/>
                  <a:t>hingga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i="1" dirty="0" err="1"/>
                  <a:t>dimana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 smtClean="0"/>
                  <a:t> maka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∃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sehinga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76600"/>
                <a:ext cx="8229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11" t="-3571" r="-111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31800" y="5057358"/>
            <a:ext cx="824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Ada 20 orang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berjabat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pastilah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yang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berjabatan</a:t>
            </a:r>
            <a:r>
              <a:rPr lang="en-US" dirty="0"/>
              <a:t> </a:t>
            </a:r>
            <a:r>
              <a:rPr lang="en-US" dirty="0" err="1"/>
              <a:t>tangannya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600" y="4530487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 smtClean="0"/>
              <a:t>Contoh</a:t>
            </a:r>
            <a:r>
              <a:rPr lang="en-US" sz="2400" dirty="0" smtClean="0"/>
              <a:t> 01: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atin typeface="Times" pitchFamily="18" charset="0"/>
              </a:rPr>
              <a:t>Pembuktian</a:t>
            </a:r>
            <a:r>
              <a:rPr lang="en-US" sz="3600" b="1" dirty="0" smtClean="0">
                <a:latin typeface="Times" pitchFamily="18" charset="0"/>
              </a:rPr>
              <a:t> </a:t>
            </a:r>
            <a:r>
              <a:rPr lang="en-US" sz="3600" b="1" dirty="0" err="1" smtClean="0">
                <a:latin typeface="Times" pitchFamily="18" charset="0"/>
              </a:rPr>
              <a:t>Contoh</a:t>
            </a:r>
            <a:r>
              <a:rPr lang="en-US" sz="3600" b="1" dirty="0" smtClean="0">
                <a:latin typeface="Times" pitchFamily="18" charset="0"/>
              </a:rPr>
              <a:t> 01</a:t>
            </a:r>
            <a:endParaRPr lang="en-US" sz="3600" b="1" dirty="0">
              <a:latin typeface="Times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200" y="1905000"/>
                <a:ext cx="822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X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orang </a:t>
                </a:r>
                <a:r>
                  <a:rPr lang="en-US" sz="2000" dirty="0" err="1" smtClean="0"/>
                  <a:t>maka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r>
                      <a:rPr lang="en-US" sz="2000" i="1">
                        <a:latin typeface="Cambria Math"/>
                      </a:rPr>
                      <m:t>={1,2,…,20}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822960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741" t="-615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" y="3039835"/>
                <a:ext cx="822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Y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jumlah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jabatan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tangan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maka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𝑌</m:t>
                    </m:r>
                    <m:r>
                      <a:rPr lang="en-US" sz="2000" i="1">
                        <a:latin typeface="Cambria Math"/>
                      </a:rPr>
                      <m:t>={</m:t>
                    </m:r>
                    <m:r>
                      <a:rPr lang="en-US" sz="2000" b="0" i="1" smtClean="0">
                        <a:latin typeface="Cambria Math"/>
                      </a:rPr>
                      <m:t>0,</m:t>
                    </m:r>
                    <m:r>
                      <a:rPr lang="en-US" sz="2000" i="1"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latin typeface="Cambria Math"/>
                      </a:rPr>
                      <m:t>19</m:t>
                    </m:r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39835"/>
                <a:ext cx="822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41" t="-615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5373" y="2325539"/>
                <a:ext cx="822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err="1" smtClean="0"/>
                  <a:t>Bentuk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suatu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fungsi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 smtClean="0"/>
                  <a:t>dimana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menyatakan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banyaknya</a:t>
                </a:r>
                <a:r>
                  <a:rPr lang="en-US" sz="2000" dirty="0" smtClean="0"/>
                  <a:t> x </a:t>
                </a:r>
                <a:r>
                  <a:rPr lang="en-US" sz="2000" dirty="0" err="1" smtClean="0"/>
                  <a:t>melakukan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jabatan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tangan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maka</a:t>
                </a:r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3" y="2325539"/>
                <a:ext cx="8229600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815" t="-3419" r="-741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95300" y="3792498"/>
                <a:ext cx="8204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0,1,2,…,18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={1,2,…,19}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={0,1,2,…,19}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792498"/>
                <a:ext cx="8204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20700" y="4230132"/>
                <a:ext cx="1390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4230132"/>
                <a:ext cx="139057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911273" y="4230132"/>
                <a:ext cx="6705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/>
                  <a:t>maka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∃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sehinga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273" y="4230132"/>
                <a:ext cx="670560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00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57200" y="48768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i-FI" sz="2000" dirty="0"/>
              <a:t>Persoalan ini dengan mudah dapat dianalogikan dengan teori graph. Jumlah orang menyatakan jumlah vertek yang ada. Edge adalah jabatan tangan yang terjadi antara dua vertek.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3473" y="34231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/>
              <a:t>Namun</a:t>
            </a:r>
            <a:r>
              <a:rPr lang="en-US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5" grpId="0"/>
      <p:bldP spid="2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atin typeface="Times" pitchFamily="18" charset="0"/>
              </a:rPr>
              <a:t>Contoh</a:t>
            </a:r>
            <a:r>
              <a:rPr lang="en-US" sz="3600" b="1" dirty="0" smtClean="0">
                <a:latin typeface="Times" pitchFamily="18" charset="0"/>
              </a:rPr>
              <a:t> 02</a:t>
            </a:r>
            <a:endParaRPr lang="en-US" altLang="en-US" sz="3600" b="1" dirty="0" smtClean="0">
              <a:latin typeface="Times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17907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Ada 151 </a:t>
            </a:r>
            <a:r>
              <a:rPr lang="en-US" sz="2000" dirty="0" err="1"/>
              <a:t>matakuliah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matakuliah</a:t>
            </a:r>
            <a:r>
              <a:rPr lang="en-US" sz="2000" dirty="0"/>
              <a:t> </a:t>
            </a:r>
            <a:r>
              <a:rPr lang="en-US" sz="2000" dirty="0" err="1"/>
              <a:t>diletakkan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box yang </a:t>
            </a:r>
            <a:r>
              <a:rPr lang="en-US" sz="2000" dirty="0" err="1"/>
              <a:t>diberi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300.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sedikitnya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matakuliah</a:t>
            </a:r>
            <a:r>
              <a:rPr lang="en-US" sz="2000" dirty="0"/>
              <a:t> yang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box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bersebelahan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2813655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X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matakuliah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={1,2,…,151}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13655"/>
                <a:ext cx="822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6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3213765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Y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nomor</a:t>
                </a:r>
                <a:r>
                  <a:rPr lang="en-US" dirty="0" smtClean="0"/>
                  <a:t> box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1,</m:t>
                    </m:r>
                    <m:r>
                      <a:rPr lang="en-US" i="1">
                        <a:latin typeface="Cambria Math"/>
                      </a:rPr>
                      <m:t>1,2,…,</m:t>
                    </m:r>
                    <m:r>
                      <a:rPr lang="en-US" b="0" i="1" smtClean="0">
                        <a:latin typeface="Cambria Math"/>
                      </a:rPr>
                      <m:t>300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13765"/>
                <a:ext cx="822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000" y="3617516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menyatakan</a:t>
                </a:r>
                <a:r>
                  <a:rPr lang="en-US" dirty="0" smtClean="0"/>
                  <a:t> code </a:t>
                </a:r>
                <a:r>
                  <a:rPr lang="en-US" dirty="0" err="1" smtClean="0"/>
                  <a:t>matakuliah</a:t>
                </a:r>
                <a:r>
                  <a:rPr lang="en-US" dirty="0" smtClean="0"/>
                  <a:t> x </a:t>
                </a:r>
                <a:r>
                  <a:rPr lang="en-US" dirty="0" err="1" smtClean="0"/>
                  <a:t>diletakkan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box </a:t>
                </a:r>
                <a:r>
                  <a:rPr lang="en-US" dirty="0" err="1" smtClean="0"/>
                  <a:t>bernomor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err="1" smtClean="0"/>
                  <a:t>maka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17516"/>
                <a:ext cx="82296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67" t="-4717" r="-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4299466"/>
                <a:ext cx="845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Asumsikan </a:t>
                </a:r>
                <a:r>
                  <a:rPr lang="en-US" dirty="0" err="1" smtClean="0"/>
                  <a:t>bahwa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matakuliah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diletakkan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box </a:t>
                </a:r>
                <a:r>
                  <a:rPr lang="en-US" dirty="0" err="1" smtClean="0"/>
                  <a:t>bersebelahan</a:t>
                </a:r>
                <a:r>
                  <a:rPr lang="en-US" dirty="0" smtClean="0"/>
                  <a:t>  maka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99466"/>
                <a:ext cx="84582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649" t="-4717" r="-5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42900" y="499688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151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bersebelahan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pastilah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151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sedikitnya</a:t>
            </a:r>
            <a:r>
              <a:rPr lang="en-US" dirty="0" smtClean="0"/>
              <a:t> 301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. </a:t>
            </a:r>
            <a:r>
              <a:rPr lang="en-US" dirty="0" err="1" smtClean="0"/>
              <a:t>Padahal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300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pastilah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bersebelahan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latin typeface="Times" pitchFamily="18" charset="0"/>
              </a:rPr>
              <a:t>Pigeon Hole Principle Form 3</a:t>
            </a:r>
            <a:endParaRPr lang="id-ID" altLang="en-US" sz="3600" b="1" dirty="0" smtClean="0">
              <a:latin typeface="Times" pitchFamily="18" charset="0"/>
            </a:endParaRP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1905000"/>
                <a:ext cx="8305800" cy="1081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𝑓</m:t>
                    </m:r>
                    <m:r>
                      <a:rPr lang="en-US" sz="2000" b="0" i="1" dirty="0" smtClean="0">
                        <a:latin typeface="Cambria Math"/>
                      </a:rPr>
                      <m:t>:</m:t>
                    </m:r>
                    <m:r>
                      <a:rPr lang="en-US" sz="2000" b="0" i="1" dirty="0" smtClean="0">
                        <a:latin typeface="Cambria Math"/>
                      </a:rPr>
                      <m:t>𝑋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fungsi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berhingga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ke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berhingga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dimana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akan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sedikitnya</a:t>
                </a:r>
                <a:r>
                  <a:rPr lang="en-US" sz="2000" dirty="0" smtClean="0"/>
                  <a:t> k </a:t>
                </a:r>
                <a:r>
                  <a:rPr lang="en-US" sz="2000" dirty="0" err="1" smtClean="0"/>
                  <a:t>nilai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dari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sehingga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)=</m:t>
                    </m:r>
                    <m:r>
                      <a:rPr lang="en-US" sz="2000" b="0" i="1" smtClean="0">
                        <a:latin typeface="Cambria Math"/>
                      </a:rPr>
                      <m:t>…=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05000"/>
                <a:ext cx="8305800" cy="1081771"/>
              </a:xfrm>
              <a:prstGeom prst="rect">
                <a:avLst/>
              </a:prstGeom>
              <a:blipFill rotWithShape="1">
                <a:blip r:embed="rId2"/>
                <a:stretch>
                  <a:fillRect l="-367" t="-2260" r="-734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6400" y="3237468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4500" y="3657600"/>
            <a:ext cx="8394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Ada 6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s/d P</a:t>
            </a:r>
            <a:r>
              <a:rPr lang="en-US" sz="2000" baseline="-25000" dirty="0" smtClean="0"/>
              <a:t>6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err="1" smtClean="0"/>
              <a:t>dipasangkan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diklasifikasikan</a:t>
            </a:r>
            <a:r>
              <a:rPr lang="en-US" sz="2000" dirty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keterangan</a:t>
            </a:r>
            <a:r>
              <a:rPr lang="en-US" sz="2000" dirty="0" smtClean="0"/>
              <a:t> P1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pengklasifikasian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pastilah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3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3 </a:t>
            </a:r>
            <a:r>
              <a:rPr lang="en-US" sz="2000" dirty="0" err="1" smtClean="0"/>
              <a:t>pasangan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4500" y="5411232"/>
                <a:ext cx="5975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=5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411232"/>
                <a:ext cx="59752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3549" y="5815252"/>
                <a:ext cx="4090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𝑠𝑎𝑚𝑎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𝑡𝑖𝑑𝑎𝑘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𝑠𝑎𝑚𝑎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9" y="5815252"/>
                <a:ext cx="4090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646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UPH4</vt:lpstr>
      <vt:lpstr>PowerPoint Presentation</vt:lpstr>
      <vt:lpstr>Pigeon Hole Principle Form 1 &amp; 2</vt:lpstr>
      <vt:lpstr>Pembuktian Contoh 01</vt:lpstr>
      <vt:lpstr>Contoh 02</vt:lpstr>
      <vt:lpstr>Pigeon Hole Principle Form 3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366</cp:revision>
  <dcterms:created xsi:type="dcterms:W3CDTF">2008-06-16T09:38:38Z</dcterms:created>
  <dcterms:modified xsi:type="dcterms:W3CDTF">2014-10-27T08:44:59Z</dcterms:modified>
</cp:coreProperties>
</file>