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70" autoAdjust="0"/>
  </p:normalViewPr>
  <p:slideViewPr>
    <p:cSldViewPr>
      <p:cViewPr varScale="1">
        <p:scale>
          <a:sx n="45" d="100"/>
          <a:sy n="45" d="100"/>
        </p:scale>
        <p:origin x="61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73DA2-523B-4826-8D58-D804FEC1489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F62065-47D9-4118-87EE-D2C4B478B995}">
      <dgm:prSet/>
      <dgm:spPr/>
      <dgm:t>
        <a:bodyPr/>
        <a:lstStyle/>
        <a:p>
          <a:r>
            <a:rPr lang="en-US" dirty="0" err="1"/>
            <a:t>Konsep</a:t>
          </a:r>
          <a:r>
            <a:rPr lang="en-US" dirty="0"/>
            <a:t> agama, </a:t>
          </a:r>
          <a:r>
            <a:rPr lang="en-US" dirty="0" err="1"/>
            <a:t>religi</a:t>
          </a:r>
          <a:r>
            <a:rPr lang="en-US" dirty="0"/>
            <a:t>, dan </a:t>
          </a:r>
          <a:r>
            <a:rPr lang="en-US" dirty="0" err="1"/>
            <a:t>kepercayaan</a:t>
          </a:r>
          <a:r>
            <a:rPr lang="en-US" dirty="0"/>
            <a:t> </a:t>
          </a:r>
        </a:p>
      </dgm:t>
    </dgm:pt>
    <dgm:pt modelId="{65B3FA0D-E45D-4963-9750-5308DE106858}" type="parTrans" cxnId="{0377395F-A885-484B-950F-A64FFC2A6D64}">
      <dgm:prSet/>
      <dgm:spPr/>
      <dgm:t>
        <a:bodyPr/>
        <a:lstStyle/>
        <a:p>
          <a:endParaRPr lang="en-US"/>
        </a:p>
      </dgm:t>
    </dgm:pt>
    <dgm:pt modelId="{E2521FA7-5245-40A2-BBB7-57C46ABE4FA2}" type="sibTrans" cxnId="{0377395F-A885-484B-950F-A64FFC2A6D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FFA5296-A419-41E2-B844-AF2B2F115B9B}">
      <dgm:prSet/>
      <dgm:spPr/>
      <dgm:t>
        <a:bodyPr/>
        <a:lstStyle/>
        <a:p>
          <a:r>
            <a:rPr lang="en-US" dirty="0" err="1"/>
            <a:t>Sebagai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kebudayaan</a:t>
          </a:r>
          <a:r>
            <a:rPr lang="en-US" dirty="0"/>
            <a:t> /</a:t>
          </a:r>
          <a:r>
            <a:rPr lang="en-US" dirty="0" err="1"/>
            <a:t>simbol</a:t>
          </a:r>
          <a:r>
            <a:rPr lang="en-US" dirty="0"/>
            <a:t>.</a:t>
          </a:r>
        </a:p>
      </dgm:t>
    </dgm:pt>
    <dgm:pt modelId="{77A9DB22-8E40-4530-B0E2-9BD21ED325B2}" type="parTrans" cxnId="{EA00F7B6-85E6-48EB-B67E-6D119541ABF5}">
      <dgm:prSet/>
      <dgm:spPr/>
      <dgm:t>
        <a:bodyPr/>
        <a:lstStyle/>
        <a:p>
          <a:endParaRPr lang="en-US"/>
        </a:p>
      </dgm:t>
    </dgm:pt>
    <dgm:pt modelId="{9853700E-7095-4D19-90DD-8B0C4E788601}" type="sibTrans" cxnId="{EA00F7B6-85E6-48EB-B67E-6D119541ABF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ECE94A2-C25B-413C-B0F5-C2E16F94AFC7}">
      <dgm:prSet/>
      <dgm:spPr/>
      <dgm:t>
        <a:bodyPr/>
        <a:lstStyle/>
        <a:p>
          <a:r>
            <a:rPr lang="en-US"/>
            <a:t>Durkheim ttg hakikat yg kudus.</a:t>
          </a:r>
        </a:p>
      </dgm:t>
    </dgm:pt>
    <dgm:pt modelId="{C289A544-7101-4F0B-B5CA-8640277DD8F6}" type="parTrans" cxnId="{EF290448-FE8D-4AC6-9CA8-AB4A4FD9B9BB}">
      <dgm:prSet/>
      <dgm:spPr/>
      <dgm:t>
        <a:bodyPr/>
        <a:lstStyle/>
        <a:p>
          <a:endParaRPr lang="en-US"/>
        </a:p>
      </dgm:t>
    </dgm:pt>
    <dgm:pt modelId="{E6BB476E-4835-4193-8090-EB9C79D33064}" type="sibTrans" cxnId="{EF290448-FE8D-4AC6-9CA8-AB4A4FD9B9BB}">
      <dgm:prSet/>
      <dgm:spPr/>
      <dgm:t>
        <a:bodyPr/>
        <a:lstStyle/>
        <a:p>
          <a:endParaRPr lang="en-US"/>
        </a:p>
      </dgm:t>
    </dgm:pt>
    <dgm:pt modelId="{A68545C0-6D68-4A5B-908C-1B13CCC99282}">
      <dgm:prSet/>
      <dgm:spPr/>
      <dgm:t>
        <a:bodyPr/>
        <a:lstStyle/>
        <a:p>
          <a:r>
            <a:rPr lang="en-US"/>
            <a:t>Weber ttg verstehen.</a:t>
          </a:r>
        </a:p>
      </dgm:t>
    </dgm:pt>
    <dgm:pt modelId="{5A2E1DCF-D393-4480-9F2B-597D94CF21E2}" type="parTrans" cxnId="{030DE2C5-BBE5-4E93-A5AB-4EDD035CC66F}">
      <dgm:prSet/>
      <dgm:spPr/>
      <dgm:t>
        <a:bodyPr/>
        <a:lstStyle/>
        <a:p>
          <a:endParaRPr lang="en-US"/>
        </a:p>
      </dgm:t>
    </dgm:pt>
    <dgm:pt modelId="{97A706B1-B7F3-485B-A311-F3869540F3DD}" type="sibTrans" cxnId="{030DE2C5-BBE5-4E93-A5AB-4EDD035CC66F}">
      <dgm:prSet/>
      <dgm:spPr/>
      <dgm:t>
        <a:bodyPr/>
        <a:lstStyle/>
        <a:p>
          <a:endParaRPr lang="en-US"/>
        </a:p>
      </dgm:t>
    </dgm:pt>
    <dgm:pt modelId="{1B82AA8A-9F88-4843-A8A2-DE7B4FCFBF4C}">
      <dgm:prSet/>
      <dgm:spPr/>
      <dgm:t>
        <a:bodyPr/>
        <a:lstStyle/>
        <a:p>
          <a:r>
            <a:rPr lang="en-US"/>
            <a:t>Freud ttg paralel antara ritus pribadi dan ritus kolektif.</a:t>
          </a:r>
        </a:p>
      </dgm:t>
    </dgm:pt>
    <dgm:pt modelId="{EDD84533-E48E-488D-81E3-9C9146C88558}" type="parTrans" cxnId="{2445EA82-45CD-4F8C-9C0E-713CB2CD19FB}">
      <dgm:prSet/>
      <dgm:spPr/>
      <dgm:t>
        <a:bodyPr/>
        <a:lstStyle/>
        <a:p>
          <a:endParaRPr lang="en-US"/>
        </a:p>
      </dgm:t>
    </dgm:pt>
    <dgm:pt modelId="{ED07C1E4-11B9-4E30-9926-CFAEBDEE0BAD}" type="sibTrans" cxnId="{2445EA82-45CD-4F8C-9C0E-713CB2CD19FB}">
      <dgm:prSet/>
      <dgm:spPr/>
      <dgm:t>
        <a:bodyPr/>
        <a:lstStyle/>
        <a:p>
          <a:endParaRPr lang="en-US"/>
        </a:p>
      </dgm:t>
    </dgm:pt>
    <dgm:pt modelId="{52DAAE35-A6A8-4B35-9873-C87B1FB6EBEC}">
      <dgm:prSet/>
      <dgm:spPr/>
      <dgm:t>
        <a:bodyPr/>
        <a:lstStyle/>
        <a:p>
          <a:r>
            <a:rPr lang="en-US"/>
            <a:t>Malinowski ttg perbedaan antara agama dan akal sehat.</a:t>
          </a:r>
        </a:p>
      </dgm:t>
    </dgm:pt>
    <dgm:pt modelId="{19C21D78-8D04-4FFB-B3F7-FD6C2C38C72E}" type="parTrans" cxnId="{64AC8FBB-5FC5-4ACA-B39C-3B79D4D108CA}">
      <dgm:prSet/>
      <dgm:spPr/>
      <dgm:t>
        <a:bodyPr/>
        <a:lstStyle/>
        <a:p>
          <a:endParaRPr lang="en-US"/>
        </a:p>
      </dgm:t>
    </dgm:pt>
    <dgm:pt modelId="{A3E0B0AB-64E3-40C1-B599-C63BDFF25092}" type="sibTrans" cxnId="{64AC8FBB-5FC5-4ACA-B39C-3B79D4D108CA}">
      <dgm:prSet/>
      <dgm:spPr/>
      <dgm:t>
        <a:bodyPr/>
        <a:lstStyle/>
        <a:p>
          <a:endParaRPr lang="en-US"/>
        </a:p>
      </dgm:t>
    </dgm:pt>
    <dgm:pt modelId="{9254EE04-F5E1-4915-BCC9-8AEEE6823A69}" type="pres">
      <dgm:prSet presAssocID="{95D73DA2-523B-4826-8D58-D804FEC14890}" presName="Name0" presStyleCnt="0">
        <dgm:presLayoutVars>
          <dgm:animLvl val="lvl"/>
          <dgm:resizeHandles val="exact"/>
        </dgm:presLayoutVars>
      </dgm:prSet>
      <dgm:spPr/>
    </dgm:pt>
    <dgm:pt modelId="{D0FE0366-A9E3-4B39-AFBC-398FDE7DDA5D}" type="pres">
      <dgm:prSet presAssocID="{82F62065-47D9-4118-87EE-D2C4B478B995}" presName="compositeNode" presStyleCnt="0">
        <dgm:presLayoutVars>
          <dgm:bulletEnabled val="1"/>
        </dgm:presLayoutVars>
      </dgm:prSet>
      <dgm:spPr/>
    </dgm:pt>
    <dgm:pt modelId="{55EFAA9A-D40B-437F-8CAC-331968566808}" type="pres">
      <dgm:prSet presAssocID="{82F62065-47D9-4118-87EE-D2C4B478B995}" presName="bgRect" presStyleLbl="bgAccFollowNode1" presStyleIdx="0" presStyleCnt="2" custScaleX="76781" custLinFactNeighborX="-27979" custLinFactNeighborY="-1678"/>
      <dgm:spPr/>
    </dgm:pt>
    <dgm:pt modelId="{B20411BF-D0B8-46B5-AAB9-6AE2C39B3423}" type="pres">
      <dgm:prSet presAssocID="{E2521FA7-5245-40A2-BBB7-57C46ABE4FA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391D3223-9E33-4C6D-B64A-C5A6087DCE22}" type="pres">
      <dgm:prSet presAssocID="{82F62065-47D9-4118-87EE-D2C4B478B995}" presName="bottomLine" presStyleLbl="alignNode1" presStyleIdx="1" presStyleCnt="4">
        <dgm:presLayoutVars/>
      </dgm:prSet>
      <dgm:spPr/>
    </dgm:pt>
    <dgm:pt modelId="{B55768F8-B74C-4062-81ED-51AB5940D544}" type="pres">
      <dgm:prSet presAssocID="{82F62065-47D9-4118-87EE-D2C4B478B995}" presName="nodeText" presStyleLbl="bgAccFollowNode1" presStyleIdx="0" presStyleCnt="2">
        <dgm:presLayoutVars>
          <dgm:bulletEnabled val="1"/>
        </dgm:presLayoutVars>
      </dgm:prSet>
      <dgm:spPr/>
    </dgm:pt>
    <dgm:pt modelId="{F33182FF-4272-4230-B470-43936D4F41BA}" type="pres">
      <dgm:prSet presAssocID="{E2521FA7-5245-40A2-BBB7-57C46ABE4FA2}" presName="sibTrans" presStyleCnt="0"/>
      <dgm:spPr/>
    </dgm:pt>
    <dgm:pt modelId="{E03D21CA-6916-4A46-9D74-5A4BE3A1C6C2}" type="pres">
      <dgm:prSet presAssocID="{5FFA5296-A419-41E2-B844-AF2B2F115B9B}" presName="compositeNode" presStyleCnt="0">
        <dgm:presLayoutVars>
          <dgm:bulletEnabled val="1"/>
        </dgm:presLayoutVars>
      </dgm:prSet>
      <dgm:spPr/>
    </dgm:pt>
    <dgm:pt modelId="{E445C5F3-8432-489B-BBF9-2E3CF43C1AC2}" type="pres">
      <dgm:prSet presAssocID="{5FFA5296-A419-41E2-B844-AF2B2F115B9B}" presName="bgRect" presStyleLbl="bgAccFollowNode1" presStyleIdx="1" presStyleCnt="2" custScaleX="94126"/>
      <dgm:spPr/>
    </dgm:pt>
    <dgm:pt modelId="{1210920A-DF7E-4DBC-907B-AD13473A2DEA}" type="pres">
      <dgm:prSet presAssocID="{9853700E-7095-4D19-90DD-8B0C4E78860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88E85BF3-702D-4354-886A-D3FA34188980}" type="pres">
      <dgm:prSet presAssocID="{5FFA5296-A419-41E2-B844-AF2B2F115B9B}" presName="bottomLine" presStyleLbl="alignNode1" presStyleIdx="3" presStyleCnt="4">
        <dgm:presLayoutVars/>
      </dgm:prSet>
      <dgm:spPr/>
    </dgm:pt>
    <dgm:pt modelId="{22C81CF1-A210-45DC-8378-AB8CD2F34EF8}" type="pres">
      <dgm:prSet presAssocID="{5FFA5296-A419-41E2-B844-AF2B2F115B9B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E70E5029-67CE-48F6-9DE2-AF86816FF6E3}" type="presOf" srcId="{A68545C0-6D68-4A5B-908C-1B13CCC99282}" destId="{22C81CF1-A210-45DC-8378-AB8CD2F34EF8}" srcOrd="0" destOrd="2" presId="urn:microsoft.com/office/officeart/2016/7/layout/BasicLinearProcessNumbered"/>
    <dgm:cxn modelId="{48A1AC2B-54DC-45B5-B331-A3AE814CCCB1}" type="presOf" srcId="{82F62065-47D9-4118-87EE-D2C4B478B995}" destId="{B55768F8-B74C-4062-81ED-51AB5940D544}" srcOrd="1" destOrd="0" presId="urn:microsoft.com/office/officeart/2016/7/layout/BasicLinearProcessNumbered"/>
    <dgm:cxn modelId="{0377395F-A885-484B-950F-A64FFC2A6D64}" srcId="{95D73DA2-523B-4826-8D58-D804FEC14890}" destId="{82F62065-47D9-4118-87EE-D2C4B478B995}" srcOrd="0" destOrd="0" parTransId="{65B3FA0D-E45D-4963-9750-5308DE106858}" sibTransId="{E2521FA7-5245-40A2-BBB7-57C46ABE4FA2}"/>
    <dgm:cxn modelId="{9BC1B647-CDB3-4594-8633-B6D1D3DE0417}" type="presOf" srcId="{5FFA5296-A419-41E2-B844-AF2B2F115B9B}" destId="{22C81CF1-A210-45DC-8378-AB8CD2F34EF8}" srcOrd="1" destOrd="0" presId="urn:microsoft.com/office/officeart/2016/7/layout/BasicLinearProcessNumbered"/>
    <dgm:cxn modelId="{EF290448-FE8D-4AC6-9CA8-AB4A4FD9B9BB}" srcId="{5FFA5296-A419-41E2-B844-AF2B2F115B9B}" destId="{7ECE94A2-C25B-413C-B0F5-C2E16F94AFC7}" srcOrd="0" destOrd="0" parTransId="{C289A544-7101-4F0B-B5CA-8640277DD8F6}" sibTransId="{E6BB476E-4835-4193-8090-EB9C79D33064}"/>
    <dgm:cxn modelId="{C6EBED4F-E56D-4945-BC0C-2A6B7D2E21A6}" type="presOf" srcId="{82F62065-47D9-4118-87EE-D2C4B478B995}" destId="{55EFAA9A-D40B-437F-8CAC-331968566808}" srcOrd="0" destOrd="0" presId="urn:microsoft.com/office/officeart/2016/7/layout/BasicLinearProcessNumbered"/>
    <dgm:cxn modelId="{21FC4656-0B93-4ADC-9E81-1DA31F515E25}" type="presOf" srcId="{5FFA5296-A419-41E2-B844-AF2B2F115B9B}" destId="{E445C5F3-8432-489B-BBF9-2E3CF43C1AC2}" srcOrd="0" destOrd="0" presId="urn:microsoft.com/office/officeart/2016/7/layout/BasicLinearProcessNumbered"/>
    <dgm:cxn modelId="{9280AF79-92EC-412F-8265-B3DF9BB7CC07}" type="presOf" srcId="{E2521FA7-5245-40A2-BBB7-57C46ABE4FA2}" destId="{B20411BF-D0B8-46B5-AAB9-6AE2C39B3423}" srcOrd="0" destOrd="0" presId="urn:microsoft.com/office/officeart/2016/7/layout/BasicLinearProcessNumbered"/>
    <dgm:cxn modelId="{8835B782-0C24-4650-888C-3FBCD52D65EA}" type="presOf" srcId="{7ECE94A2-C25B-413C-B0F5-C2E16F94AFC7}" destId="{22C81CF1-A210-45DC-8378-AB8CD2F34EF8}" srcOrd="0" destOrd="1" presId="urn:microsoft.com/office/officeart/2016/7/layout/BasicLinearProcessNumbered"/>
    <dgm:cxn modelId="{2445EA82-45CD-4F8C-9C0E-713CB2CD19FB}" srcId="{5FFA5296-A419-41E2-B844-AF2B2F115B9B}" destId="{1B82AA8A-9F88-4843-A8A2-DE7B4FCFBF4C}" srcOrd="2" destOrd="0" parTransId="{EDD84533-E48E-488D-81E3-9C9146C88558}" sibTransId="{ED07C1E4-11B9-4E30-9926-CFAEBDEE0BAD}"/>
    <dgm:cxn modelId="{C3135796-260A-4E7E-BF20-A30E445C5C2C}" type="presOf" srcId="{1B82AA8A-9F88-4843-A8A2-DE7B4FCFBF4C}" destId="{22C81CF1-A210-45DC-8378-AB8CD2F34EF8}" srcOrd="0" destOrd="3" presId="urn:microsoft.com/office/officeart/2016/7/layout/BasicLinearProcessNumbered"/>
    <dgm:cxn modelId="{DE5759B1-8B9F-496C-B3CD-05D1253FCA9C}" type="presOf" srcId="{52DAAE35-A6A8-4B35-9873-C87B1FB6EBEC}" destId="{22C81CF1-A210-45DC-8378-AB8CD2F34EF8}" srcOrd="0" destOrd="4" presId="urn:microsoft.com/office/officeart/2016/7/layout/BasicLinearProcessNumbered"/>
    <dgm:cxn modelId="{EA00F7B6-85E6-48EB-B67E-6D119541ABF5}" srcId="{95D73DA2-523B-4826-8D58-D804FEC14890}" destId="{5FFA5296-A419-41E2-B844-AF2B2F115B9B}" srcOrd="1" destOrd="0" parTransId="{77A9DB22-8E40-4530-B0E2-9BD21ED325B2}" sibTransId="{9853700E-7095-4D19-90DD-8B0C4E788601}"/>
    <dgm:cxn modelId="{64AC8FBB-5FC5-4ACA-B39C-3B79D4D108CA}" srcId="{5FFA5296-A419-41E2-B844-AF2B2F115B9B}" destId="{52DAAE35-A6A8-4B35-9873-C87B1FB6EBEC}" srcOrd="3" destOrd="0" parTransId="{19C21D78-8D04-4FFB-B3F7-FD6C2C38C72E}" sibTransId="{A3E0B0AB-64E3-40C1-B599-C63BDFF25092}"/>
    <dgm:cxn modelId="{030DE2C5-BBE5-4E93-A5AB-4EDD035CC66F}" srcId="{5FFA5296-A419-41E2-B844-AF2B2F115B9B}" destId="{A68545C0-6D68-4A5B-908C-1B13CCC99282}" srcOrd="1" destOrd="0" parTransId="{5A2E1DCF-D393-4480-9F2B-597D94CF21E2}" sibTransId="{97A706B1-B7F3-485B-A311-F3869540F3DD}"/>
    <dgm:cxn modelId="{CC3BEBCB-BF05-4469-A74C-D3B06D5B8892}" type="presOf" srcId="{95D73DA2-523B-4826-8D58-D804FEC14890}" destId="{9254EE04-F5E1-4915-BCC9-8AEEE6823A69}" srcOrd="0" destOrd="0" presId="urn:microsoft.com/office/officeart/2016/7/layout/BasicLinearProcessNumbered"/>
    <dgm:cxn modelId="{D184C8CC-D95A-4193-9C64-6C23F658CFA7}" type="presOf" srcId="{9853700E-7095-4D19-90DD-8B0C4E788601}" destId="{1210920A-DF7E-4DBC-907B-AD13473A2DEA}" srcOrd="0" destOrd="0" presId="urn:microsoft.com/office/officeart/2016/7/layout/BasicLinearProcessNumbered"/>
    <dgm:cxn modelId="{62C500F7-D3B7-42AA-A249-E5A664D30D28}" type="presParOf" srcId="{9254EE04-F5E1-4915-BCC9-8AEEE6823A69}" destId="{D0FE0366-A9E3-4B39-AFBC-398FDE7DDA5D}" srcOrd="0" destOrd="0" presId="urn:microsoft.com/office/officeart/2016/7/layout/BasicLinearProcessNumbered"/>
    <dgm:cxn modelId="{94317D2E-249E-47E8-8BCF-FA894A037286}" type="presParOf" srcId="{D0FE0366-A9E3-4B39-AFBC-398FDE7DDA5D}" destId="{55EFAA9A-D40B-437F-8CAC-331968566808}" srcOrd="0" destOrd="0" presId="urn:microsoft.com/office/officeart/2016/7/layout/BasicLinearProcessNumbered"/>
    <dgm:cxn modelId="{C97F768C-E749-46CF-B27A-0D4CC64FE5E3}" type="presParOf" srcId="{D0FE0366-A9E3-4B39-AFBC-398FDE7DDA5D}" destId="{B20411BF-D0B8-46B5-AAB9-6AE2C39B3423}" srcOrd="1" destOrd="0" presId="urn:microsoft.com/office/officeart/2016/7/layout/BasicLinearProcessNumbered"/>
    <dgm:cxn modelId="{DB7B75B8-B3E9-474E-9DC2-77714379EAFD}" type="presParOf" srcId="{D0FE0366-A9E3-4B39-AFBC-398FDE7DDA5D}" destId="{391D3223-9E33-4C6D-B64A-C5A6087DCE22}" srcOrd="2" destOrd="0" presId="urn:microsoft.com/office/officeart/2016/7/layout/BasicLinearProcessNumbered"/>
    <dgm:cxn modelId="{A8777FE7-B623-4945-B612-4C8E802B47A6}" type="presParOf" srcId="{D0FE0366-A9E3-4B39-AFBC-398FDE7DDA5D}" destId="{B55768F8-B74C-4062-81ED-51AB5940D544}" srcOrd="3" destOrd="0" presId="urn:microsoft.com/office/officeart/2016/7/layout/BasicLinearProcessNumbered"/>
    <dgm:cxn modelId="{4F7C5C9A-6C5C-4EDB-8DAA-458E9DBF126F}" type="presParOf" srcId="{9254EE04-F5E1-4915-BCC9-8AEEE6823A69}" destId="{F33182FF-4272-4230-B470-43936D4F41BA}" srcOrd="1" destOrd="0" presId="urn:microsoft.com/office/officeart/2016/7/layout/BasicLinearProcessNumbered"/>
    <dgm:cxn modelId="{13C1B15E-3389-42A8-91CF-791B02B05766}" type="presParOf" srcId="{9254EE04-F5E1-4915-BCC9-8AEEE6823A69}" destId="{E03D21CA-6916-4A46-9D74-5A4BE3A1C6C2}" srcOrd="2" destOrd="0" presId="urn:microsoft.com/office/officeart/2016/7/layout/BasicLinearProcessNumbered"/>
    <dgm:cxn modelId="{640FC6AC-8842-4C11-9D26-72DE66E18248}" type="presParOf" srcId="{E03D21CA-6916-4A46-9D74-5A4BE3A1C6C2}" destId="{E445C5F3-8432-489B-BBF9-2E3CF43C1AC2}" srcOrd="0" destOrd="0" presId="urn:microsoft.com/office/officeart/2016/7/layout/BasicLinearProcessNumbered"/>
    <dgm:cxn modelId="{12008319-CE9E-4168-9722-03CD585F9F4C}" type="presParOf" srcId="{E03D21CA-6916-4A46-9D74-5A4BE3A1C6C2}" destId="{1210920A-DF7E-4DBC-907B-AD13473A2DEA}" srcOrd="1" destOrd="0" presId="urn:microsoft.com/office/officeart/2016/7/layout/BasicLinearProcessNumbered"/>
    <dgm:cxn modelId="{06707044-1E71-40C3-8F2B-83A88C40C811}" type="presParOf" srcId="{E03D21CA-6916-4A46-9D74-5A4BE3A1C6C2}" destId="{88E85BF3-702D-4354-886A-D3FA34188980}" srcOrd="2" destOrd="0" presId="urn:microsoft.com/office/officeart/2016/7/layout/BasicLinearProcessNumbered"/>
    <dgm:cxn modelId="{75015367-F2EB-4306-951E-7B06A8273D9D}" type="presParOf" srcId="{E03D21CA-6916-4A46-9D74-5A4BE3A1C6C2}" destId="{22C81CF1-A210-45DC-8378-AB8CD2F34EF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CF159-B4EA-41BF-8A9B-03106AD162E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D6D15A-1224-4501-91B0-9A5D8815745D}">
      <dgm:prSet/>
      <dgm:spPr/>
      <dgm:t>
        <a:bodyPr/>
        <a:lstStyle/>
        <a:p>
          <a:r>
            <a:rPr lang="en-US"/>
            <a:t>Islam </a:t>
          </a:r>
        </a:p>
      </dgm:t>
    </dgm:pt>
    <dgm:pt modelId="{704CD94F-1B3D-4511-B0A5-71FA5EF38E14}" type="parTrans" cxnId="{1786030E-FB4E-4EE3-BCF1-85BA27CD888E}">
      <dgm:prSet/>
      <dgm:spPr/>
      <dgm:t>
        <a:bodyPr/>
        <a:lstStyle/>
        <a:p>
          <a:endParaRPr lang="en-US"/>
        </a:p>
      </dgm:t>
    </dgm:pt>
    <dgm:pt modelId="{752D2DA0-3C67-462F-BC51-FC89B9175676}" type="sibTrans" cxnId="{1786030E-FB4E-4EE3-BCF1-85BA27CD888E}">
      <dgm:prSet/>
      <dgm:spPr/>
      <dgm:t>
        <a:bodyPr/>
        <a:lstStyle/>
        <a:p>
          <a:endParaRPr lang="en-US"/>
        </a:p>
      </dgm:t>
    </dgm:pt>
    <dgm:pt modelId="{03410C2A-671C-44F7-918F-EA02F3D32967}">
      <dgm:prSet/>
      <dgm:spPr/>
      <dgm:t>
        <a:bodyPr/>
        <a:lstStyle/>
        <a:p>
          <a:r>
            <a:rPr lang="en-US"/>
            <a:t>Kristen Protestan</a:t>
          </a:r>
        </a:p>
      </dgm:t>
    </dgm:pt>
    <dgm:pt modelId="{0F599ED5-0058-453D-BECE-22E569FD371D}" type="parTrans" cxnId="{E2A7214D-73F5-4767-9E9D-2DEE6258F8A7}">
      <dgm:prSet/>
      <dgm:spPr/>
      <dgm:t>
        <a:bodyPr/>
        <a:lstStyle/>
        <a:p>
          <a:endParaRPr lang="en-US"/>
        </a:p>
      </dgm:t>
    </dgm:pt>
    <dgm:pt modelId="{9A6FE931-7085-4142-B571-44BB0AD05742}" type="sibTrans" cxnId="{E2A7214D-73F5-4767-9E9D-2DEE6258F8A7}">
      <dgm:prSet/>
      <dgm:spPr/>
      <dgm:t>
        <a:bodyPr/>
        <a:lstStyle/>
        <a:p>
          <a:endParaRPr lang="en-US"/>
        </a:p>
      </dgm:t>
    </dgm:pt>
    <dgm:pt modelId="{78968B17-A5A4-44D6-8E76-7FD6D3D57945}">
      <dgm:prSet/>
      <dgm:spPr/>
      <dgm:t>
        <a:bodyPr/>
        <a:lstStyle/>
        <a:p>
          <a:r>
            <a:rPr lang="en-US"/>
            <a:t>Kristen Katolik</a:t>
          </a:r>
        </a:p>
      </dgm:t>
    </dgm:pt>
    <dgm:pt modelId="{1540AF18-47D9-43EE-A955-ECA193305F67}" type="parTrans" cxnId="{BB0BEED2-893B-44B1-AD05-4FB245873A49}">
      <dgm:prSet/>
      <dgm:spPr/>
      <dgm:t>
        <a:bodyPr/>
        <a:lstStyle/>
        <a:p>
          <a:endParaRPr lang="en-US"/>
        </a:p>
      </dgm:t>
    </dgm:pt>
    <dgm:pt modelId="{15413065-50E5-439F-9101-78AA6191F3B0}" type="sibTrans" cxnId="{BB0BEED2-893B-44B1-AD05-4FB245873A49}">
      <dgm:prSet/>
      <dgm:spPr/>
      <dgm:t>
        <a:bodyPr/>
        <a:lstStyle/>
        <a:p>
          <a:endParaRPr lang="en-US"/>
        </a:p>
      </dgm:t>
    </dgm:pt>
    <dgm:pt modelId="{F65F685F-20DA-4E98-9763-7A38DBBA18A4}">
      <dgm:prSet/>
      <dgm:spPr/>
      <dgm:t>
        <a:bodyPr/>
        <a:lstStyle/>
        <a:p>
          <a:r>
            <a:rPr lang="en-US"/>
            <a:t>Hindu</a:t>
          </a:r>
        </a:p>
      </dgm:t>
    </dgm:pt>
    <dgm:pt modelId="{9B9112F4-EF0D-4E3E-9E3F-A043B7FA5A22}" type="parTrans" cxnId="{0BC30A17-8E52-4F9B-99A3-0F39824F10A7}">
      <dgm:prSet/>
      <dgm:spPr/>
      <dgm:t>
        <a:bodyPr/>
        <a:lstStyle/>
        <a:p>
          <a:endParaRPr lang="en-US"/>
        </a:p>
      </dgm:t>
    </dgm:pt>
    <dgm:pt modelId="{8681059B-09DC-4166-85EF-12468513D668}" type="sibTrans" cxnId="{0BC30A17-8E52-4F9B-99A3-0F39824F10A7}">
      <dgm:prSet/>
      <dgm:spPr/>
      <dgm:t>
        <a:bodyPr/>
        <a:lstStyle/>
        <a:p>
          <a:endParaRPr lang="en-US"/>
        </a:p>
      </dgm:t>
    </dgm:pt>
    <dgm:pt modelId="{57308A8F-8C4C-47B2-95E9-F737365480EE}">
      <dgm:prSet/>
      <dgm:spPr/>
      <dgm:t>
        <a:bodyPr/>
        <a:lstStyle/>
        <a:p>
          <a:r>
            <a:rPr lang="en-US"/>
            <a:t>Budha</a:t>
          </a:r>
        </a:p>
      </dgm:t>
    </dgm:pt>
    <dgm:pt modelId="{D392BAE1-A71A-4DF7-96E7-5D7C057B2F0B}" type="parTrans" cxnId="{22D7E9E3-EF04-4108-8BBC-999E634FA386}">
      <dgm:prSet/>
      <dgm:spPr/>
      <dgm:t>
        <a:bodyPr/>
        <a:lstStyle/>
        <a:p>
          <a:endParaRPr lang="en-US"/>
        </a:p>
      </dgm:t>
    </dgm:pt>
    <dgm:pt modelId="{EBD734E9-543E-474E-8FB3-060700D7CDA1}" type="sibTrans" cxnId="{22D7E9E3-EF04-4108-8BBC-999E634FA386}">
      <dgm:prSet/>
      <dgm:spPr/>
      <dgm:t>
        <a:bodyPr/>
        <a:lstStyle/>
        <a:p>
          <a:endParaRPr lang="en-US"/>
        </a:p>
      </dgm:t>
    </dgm:pt>
    <dgm:pt modelId="{6D94B407-5CD2-49F4-B638-75D3DF591BF4}">
      <dgm:prSet/>
      <dgm:spPr/>
      <dgm:t>
        <a:bodyPr/>
        <a:lstStyle/>
        <a:p>
          <a:r>
            <a:rPr lang="en-US"/>
            <a:t>Konfutzu</a:t>
          </a:r>
        </a:p>
      </dgm:t>
    </dgm:pt>
    <dgm:pt modelId="{96881088-5C23-4619-8150-F65B2AE40460}" type="parTrans" cxnId="{378523F7-D6E8-418D-8921-EBFF60B81828}">
      <dgm:prSet/>
      <dgm:spPr/>
      <dgm:t>
        <a:bodyPr/>
        <a:lstStyle/>
        <a:p>
          <a:endParaRPr lang="en-US"/>
        </a:p>
      </dgm:t>
    </dgm:pt>
    <dgm:pt modelId="{9BF237B0-BCAE-477C-9FAF-82E4E77B54DC}" type="sibTrans" cxnId="{378523F7-D6E8-418D-8921-EBFF60B81828}">
      <dgm:prSet/>
      <dgm:spPr/>
      <dgm:t>
        <a:bodyPr/>
        <a:lstStyle/>
        <a:p>
          <a:endParaRPr lang="en-US"/>
        </a:p>
      </dgm:t>
    </dgm:pt>
    <dgm:pt modelId="{3ECF9E1D-9156-4D46-9193-820486207666}" type="pres">
      <dgm:prSet presAssocID="{CEFCF159-B4EA-41BF-8A9B-03106AD162E4}" presName="linear" presStyleCnt="0">
        <dgm:presLayoutVars>
          <dgm:dir/>
          <dgm:animLvl val="lvl"/>
          <dgm:resizeHandles val="exact"/>
        </dgm:presLayoutVars>
      </dgm:prSet>
      <dgm:spPr/>
    </dgm:pt>
    <dgm:pt modelId="{16D4D1B3-9948-4CA3-B4CE-D5636FAD7D3D}" type="pres">
      <dgm:prSet presAssocID="{C4D6D15A-1224-4501-91B0-9A5D8815745D}" presName="parentLin" presStyleCnt="0"/>
      <dgm:spPr/>
    </dgm:pt>
    <dgm:pt modelId="{1C338FB6-4BE7-421B-8336-F52C2A7AE8D0}" type="pres">
      <dgm:prSet presAssocID="{C4D6D15A-1224-4501-91B0-9A5D8815745D}" presName="parentLeftMargin" presStyleLbl="node1" presStyleIdx="0" presStyleCnt="6"/>
      <dgm:spPr/>
    </dgm:pt>
    <dgm:pt modelId="{1B9B9F2F-AF58-44E2-BDC7-A15745EE035B}" type="pres">
      <dgm:prSet presAssocID="{C4D6D15A-1224-4501-91B0-9A5D8815745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E669C23-44E9-4C98-8124-066D2CC348E3}" type="pres">
      <dgm:prSet presAssocID="{C4D6D15A-1224-4501-91B0-9A5D8815745D}" presName="negativeSpace" presStyleCnt="0"/>
      <dgm:spPr/>
    </dgm:pt>
    <dgm:pt modelId="{5075D6A3-5502-43C5-BCA1-2FE17ED906CB}" type="pres">
      <dgm:prSet presAssocID="{C4D6D15A-1224-4501-91B0-9A5D8815745D}" presName="childText" presStyleLbl="conFgAcc1" presStyleIdx="0" presStyleCnt="6">
        <dgm:presLayoutVars>
          <dgm:bulletEnabled val="1"/>
        </dgm:presLayoutVars>
      </dgm:prSet>
      <dgm:spPr/>
    </dgm:pt>
    <dgm:pt modelId="{7D45E21D-E77D-4A77-A0DF-B2C928DA6D52}" type="pres">
      <dgm:prSet presAssocID="{752D2DA0-3C67-462F-BC51-FC89B9175676}" presName="spaceBetweenRectangles" presStyleCnt="0"/>
      <dgm:spPr/>
    </dgm:pt>
    <dgm:pt modelId="{C290E9E4-7DD1-4F9B-AE4E-C1C36419ABC9}" type="pres">
      <dgm:prSet presAssocID="{03410C2A-671C-44F7-918F-EA02F3D32967}" presName="parentLin" presStyleCnt="0"/>
      <dgm:spPr/>
    </dgm:pt>
    <dgm:pt modelId="{FF39B858-503E-49A2-AC22-87E9C981954D}" type="pres">
      <dgm:prSet presAssocID="{03410C2A-671C-44F7-918F-EA02F3D32967}" presName="parentLeftMargin" presStyleLbl="node1" presStyleIdx="0" presStyleCnt="6"/>
      <dgm:spPr/>
    </dgm:pt>
    <dgm:pt modelId="{4C8E8AC1-E137-4A81-BEF9-96E2AD71E93D}" type="pres">
      <dgm:prSet presAssocID="{03410C2A-671C-44F7-918F-EA02F3D3296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11DA3A9-7FAE-4AA8-959A-29AE675A54AE}" type="pres">
      <dgm:prSet presAssocID="{03410C2A-671C-44F7-918F-EA02F3D32967}" presName="negativeSpace" presStyleCnt="0"/>
      <dgm:spPr/>
    </dgm:pt>
    <dgm:pt modelId="{2F5563B9-E548-48AE-99E3-421B5136CC0C}" type="pres">
      <dgm:prSet presAssocID="{03410C2A-671C-44F7-918F-EA02F3D32967}" presName="childText" presStyleLbl="conFgAcc1" presStyleIdx="1" presStyleCnt="6">
        <dgm:presLayoutVars>
          <dgm:bulletEnabled val="1"/>
        </dgm:presLayoutVars>
      </dgm:prSet>
      <dgm:spPr/>
    </dgm:pt>
    <dgm:pt modelId="{3B093ADA-C205-4727-8512-96D347FD75FA}" type="pres">
      <dgm:prSet presAssocID="{9A6FE931-7085-4142-B571-44BB0AD05742}" presName="spaceBetweenRectangles" presStyleCnt="0"/>
      <dgm:spPr/>
    </dgm:pt>
    <dgm:pt modelId="{3A66840C-5586-44ED-8198-C54176C88719}" type="pres">
      <dgm:prSet presAssocID="{78968B17-A5A4-44D6-8E76-7FD6D3D57945}" presName="parentLin" presStyleCnt="0"/>
      <dgm:spPr/>
    </dgm:pt>
    <dgm:pt modelId="{B38C936F-4D5F-43E9-BC65-9BEBE92B2F1D}" type="pres">
      <dgm:prSet presAssocID="{78968B17-A5A4-44D6-8E76-7FD6D3D57945}" presName="parentLeftMargin" presStyleLbl="node1" presStyleIdx="1" presStyleCnt="6"/>
      <dgm:spPr/>
    </dgm:pt>
    <dgm:pt modelId="{31BA1064-0CB1-4971-9802-13E90560682C}" type="pres">
      <dgm:prSet presAssocID="{78968B17-A5A4-44D6-8E76-7FD6D3D5794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0070863-1CEC-493B-9BDE-FDB13DE5DCA4}" type="pres">
      <dgm:prSet presAssocID="{78968B17-A5A4-44D6-8E76-7FD6D3D57945}" presName="negativeSpace" presStyleCnt="0"/>
      <dgm:spPr/>
    </dgm:pt>
    <dgm:pt modelId="{AECA112D-2772-46BE-88E0-7497FA9FA077}" type="pres">
      <dgm:prSet presAssocID="{78968B17-A5A4-44D6-8E76-7FD6D3D57945}" presName="childText" presStyleLbl="conFgAcc1" presStyleIdx="2" presStyleCnt="6">
        <dgm:presLayoutVars>
          <dgm:bulletEnabled val="1"/>
        </dgm:presLayoutVars>
      </dgm:prSet>
      <dgm:spPr/>
    </dgm:pt>
    <dgm:pt modelId="{16C448C9-8A28-453F-B212-6EA716881CB9}" type="pres">
      <dgm:prSet presAssocID="{15413065-50E5-439F-9101-78AA6191F3B0}" presName="spaceBetweenRectangles" presStyleCnt="0"/>
      <dgm:spPr/>
    </dgm:pt>
    <dgm:pt modelId="{9CB89A3B-DBD7-4FD2-8AFF-3CC17BA8FD15}" type="pres">
      <dgm:prSet presAssocID="{F65F685F-20DA-4E98-9763-7A38DBBA18A4}" presName="parentLin" presStyleCnt="0"/>
      <dgm:spPr/>
    </dgm:pt>
    <dgm:pt modelId="{654E02C3-EB3C-4EE5-BD75-F6D1D6E990E8}" type="pres">
      <dgm:prSet presAssocID="{F65F685F-20DA-4E98-9763-7A38DBBA18A4}" presName="parentLeftMargin" presStyleLbl="node1" presStyleIdx="2" presStyleCnt="6"/>
      <dgm:spPr/>
    </dgm:pt>
    <dgm:pt modelId="{AC0D406F-01F0-4F72-8D45-35F53C7BB4C0}" type="pres">
      <dgm:prSet presAssocID="{F65F685F-20DA-4E98-9763-7A38DBBA18A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BFE30D-9A8F-4231-BAAF-D4CB60C57E9E}" type="pres">
      <dgm:prSet presAssocID="{F65F685F-20DA-4E98-9763-7A38DBBA18A4}" presName="negativeSpace" presStyleCnt="0"/>
      <dgm:spPr/>
    </dgm:pt>
    <dgm:pt modelId="{5B07E8A0-B356-419E-ACD7-E7585567C64C}" type="pres">
      <dgm:prSet presAssocID="{F65F685F-20DA-4E98-9763-7A38DBBA18A4}" presName="childText" presStyleLbl="conFgAcc1" presStyleIdx="3" presStyleCnt="6" custLinFactY="9955" custLinFactNeighborX="-123" custLinFactNeighborY="100000">
        <dgm:presLayoutVars>
          <dgm:bulletEnabled val="1"/>
        </dgm:presLayoutVars>
      </dgm:prSet>
      <dgm:spPr/>
    </dgm:pt>
    <dgm:pt modelId="{D3646C19-1490-406B-8AD3-C19963329CB1}" type="pres">
      <dgm:prSet presAssocID="{8681059B-09DC-4166-85EF-12468513D668}" presName="spaceBetweenRectangles" presStyleCnt="0"/>
      <dgm:spPr/>
    </dgm:pt>
    <dgm:pt modelId="{95216E00-4518-4F5E-9495-6EE986C45B5E}" type="pres">
      <dgm:prSet presAssocID="{57308A8F-8C4C-47B2-95E9-F737365480EE}" presName="parentLin" presStyleCnt="0"/>
      <dgm:spPr/>
    </dgm:pt>
    <dgm:pt modelId="{C46599AF-5261-424B-9458-548B24D39098}" type="pres">
      <dgm:prSet presAssocID="{57308A8F-8C4C-47B2-95E9-F737365480EE}" presName="parentLeftMargin" presStyleLbl="node1" presStyleIdx="3" presStyleCnt="6"/>
      <dgm:spPr/>
    </dgm:pt>
    <dgm:pt modelId="{9C89B9C6-C130-4CF3-96F2-835FB43AAD6B}" type="pres">
      <dgm:prSet presAssocID="{57308A8F-8C4C-47B2-95E9-F737365480E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F13CFF4-D303-489A-9F58-74EB2C25C104}" type="pres">
      <dgm:prSet presAssocID="{57308A8F-8C4C-47B2-95E9-F737365480EE}" presName="negativeSpace" presStyleCnt="0"/>
      <dgm:spPr/>
    </dgm:pt>
    <dgm:pt modelId="{B22CB0E0-1A3C-4FAB-8EB4-5C1ACC1A9E28}" type="pres">
      <dgm:prSet presAssocID="{57308A8F-8C4C-47B2-95E9-F737365480EE}" presName="childText" presStyleLbl="conFgAcc1" presStyleIdx="4" presStyleCnt="6">
        <dgm:presLayoutVars>
          <dgm:bulletEnabled val="1"/>
        </dgm:presLayoutVars>
      </dgm:prSet>
      <dgm:spPr/>
    </dgm:pt>
    <dgm:pt modelId="{9261CDAD-7F3C-46FC-8074-7865E1B77BF2}" type="pres">
      <dgm:prSet presAssocID="{EBD734E9-543E-474E-8FB3-060700D7CDA1}" presName="spaceBetweenRectangles" presStyleCnt="0"/>
      <dgm:spPr/>
    </dgm:pt>
    <dgm:pt modelId="{5CA23E4C-9049-44D5-851B-E4E6B7F4F791}" type="pres">
      <dgm:prSet presAssocID="{6D94B407-5CD2-49F4-B638-75D3DF591BF4}" presName="parentLin" presStyleCnt="0"/>
      <dgm:spPr/>
    </dgm:pt>
    <dgm:pt modelId="{FCA6E620-2D70-4C47-842A-F86ED3EAA15C}" type="pres">
      <dgm:prSet presAssocID="{6D94B407-5CD2-49F4-B638-75D3DF591BF4}" presName="parentLeftMargin" presStyleLbl="node1" presStyleIdx="4" presStyleCnt="6"/>
      <dgm:spPr/>
    </dgm:pt>
    <dgm:pt modelId="{C1DC51AA-96C0-45F7-AFE4-A613200D7E67}" type="pres">
      <dgm:prSet presAssocID="{6D94B407-5CD2-49F4-B638-75D3DF591BF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4A68D6F-8986-42A9-BB91-0E89AFCBA9AE}" type="pres">
      <dgm:prSet presAssocID="{6D94B407-5CD2-49F4-B638-75D3DF591BF4}" presName="negativeSpace" presStyleCnt="0"/>
      <dgm:spPr/>
    </dgm:pt>
    <dgm:pt modelId="{6D52C84C-A349-48E1-8A3C-7865A87736F2}" type="pres">
      <dgm:prSet presAssocID="{6D94B407-5CD2-49F4-B638-75D3DF591BF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B9CC704-9380-482B-AD31-3A4AA51C6679}" type="presOf" srcId="{C4D6D15A-1224-4501-91B0-9A5D8815745D}" destId="{1B9B9F2F-AF58-44E2-BDC7-A15745EE035B}" srcOrd="1" destOrd="0" presId="urn:microsoft.com/office/officeart/2005/8/layout/list1"/>
    <dgm:cxn modelId="{1786030E-FB4E-4EE3-BCF1-85BA27CD888E}" srcId="{CEFCF159-B4EA-41BF-8A9B-03106AD162E4}" destId="{C4D6D15A-1224-4501-91B0-9A5D8815745D}" srcOrd="0" destOrd="0" parTransId="{704CD94F-1B3D-4511-B0A5-71FA5EF38E14}" sibTransId="{752D2DA0-3C67-462F-BC51-FC89B9175676}"/>
    <dgm:cxn modelId="{47CD0F16-49E5-4784-A381-B59E2A6AD77F}" type="presOf" srcId="{57308A8F-8C4C-47B2-95E9-F737365480EE}" destId="{C46599AF-5261-424B-9458-548B24D39098}" srcOrd="0" destOrd="0" presId="urn:microsoft.com/office/officeart/2005/8/layout/list1"/>
    <dgm:cxn modelId="{0BC30A17-8E52-4F9B-99A3-0F39824F10A7}" srcId="{CEFCF159-B4EA-41BF-8A9B-03106AD162E4}" destId="{F65F685F-20DA-4E98-9763-7A38DBBA18A4}" srcOrd="3" destOrd="0" parTransId="{9B9112F4-EF0D-4E3E-9E3F-A043B7FA5A22}" sibTransId="{8681059B-09DC-4166-85EF-12468513D668}"/>
    <dgm:cxn modelId="{CF577017-9944-44AB-8876-6EA2A725F843}" type="presOf" srcId="{F65F685F-20DA-4E98-9763-7A38DBBA18A4}" destId="{AC0D406F-01F0-4F72-8D45-35F53C7BB4C0}" srcOrd="1" destOrd="0" presId="urn:microsoft.com/office/officeart/2005/8/layout/list1"/>
    <dgm:cxn modelId="{A3A4921E-71A5-45A0-8677-B463A4384FBB}" type="presOf" srcId="{78968B17-A5A4-44D6-8E76-7FD6D3D57945}" destId="{B38C936F-4D5F-43E9-BC65-9BEBE92B2F1D}" srcOrd="0" destOrd="0" presId="urn:microsoft.com/office/officeart/2005/8/layout/list1"/>
    <dgm:cxn modelId="{05E18822-28B1-4F37-9C1A-44C489FF621D}" type="presOf" srcId="{03410C2A-671C-44F7-918F-EA02F3D32967}" destId="{FF39B858-503E-49A2-AC22-87E9C981954D}" srcOrd="0" destOrd="0" presId="urn:microsoft.com/office/officeart/2005/8/layout/list1"/>
    <dgm:cxn modelId="{D1679026-0260-4A3B-9128-4B9F6488CB63}" type="presOf" srcId="{03410C2A-671C-44F7-918F-EA02F3D32967}" destId="{4C8E8AC1-E137-4A81-BEF9-96E2AD71E93D}" srcOrd="1" destOrd="0" presId="urn:microsoft.com/office/officeart/2005/8/layout/list1"/>
    <dgm:cxn modelId="{CB033C2C-F686-4A1B-8EDF-CDB4D3BAA57E}" type="presOf" srcId="{C4D6D15A-1224-4501-91B0-9A5D8815745D}" destId="{1C338FB6-4BE7-421B-8336-F52C2A7AE8D0}" srcOrd="0" destOrd="0" presId="urn:microsoft.com/office/officeart/2005/8/layout/list1"/>
    <dgm:cxn modelId="{E2A7214D-73F5-4767-9E9D-2DEE6258F8A7}" srcId="{CEFCF159-B4EA-41BF-8A9B-03106AD162E4}" destId="{03410C2A-671C-44F7-918F-EA02F3D32967}" srcOrd="1" destOrd="0" parTransId="{0F599ED5-0058-453D-BECE-22E569FD371D}" sibTransId="{9A6FE931-7085-4142-B571-44BB0AD05742}"/>
    <dgm:cxn modelId="{FF186172-A6F1-477A-8D6B-6712DD84F59A}" type="presOf" srcId="{6D94B407-5CD2-49F4-B638-75D3DF591BF4}" destId="{FCA6E620-2D70-4C47-842A-F86ED3EAA15C}" srcOrd="0" destOrd="0" presId="urn:microsoft.com/office/officeart/2005/8/layout/list1"/>
    <dgm:cxn modelId="{17603F7C-EAB1-48B1-9F2D-5656966891D8}" type="presOf" srcId="{57308A8F-8C4C-47B2-95E9-F737365480EE}" destId="{9C89B9C6-C130-4CF3-96F2-835FB43AAD6B}" srcOrd="1" destOrd="0" presId="urn:microsoft.com/office/officeart/2005/8/layout/list1"/>
    <dgm:cxn modelId="{F354CE7C-A508-4C38-AED2-6E921359913B}" type="presOf" srcId="{F65F685F-20DA-4E98-9763-7A38DBBA18A4}" destId="{654E02C3-EB3C-4EE5-BD75-F6D1D6E990E8}" srcOrd="0" destOrd="0" presId="urn:microsoft.com/office/officeart/2005/8/layout/list1"/>
    <dgm:cxn modelId="{32237883-F45A-4B7C-803D-C071B90B17C3}" type="presOf" srcId="{CEFCF159-B4EA-41BF-8A9B-03106AD162E4}" destId="{3ECF9E1D-9156-4D46-9193-820486207666}" srcOrd="0" destOrd="0" presId="urn:microsoft.com/office/officeart/2005/8/layout/list1"/>
    <dgm:cxn modelId="{BB0BEED2-893B-44B1-AD05-4FB245873A49}" srcId="{CEFCF159-B4EA-41BF-8A9B-03106AD162E4}" destId="{78968B17-A5A4-44D6-8E76-7FD6D3D57945}" srcOrd="2" destOrd="0" parTransId="{1540AF18-47D9-43EE-A955-ECA193305F67}" sibTransId="{15413065-50E5-439F-9101-78AA6191F3B0}"/>
    <dgm:cxn modelId="{9B075AD9-744E-4EF0-838F-0F9274AB7036}" type="presOf" srcId="{78968B17-A5A4-44D6-8E76-7FD6D3D57945}" destId="{31BA1064-0CB1-4971-9802-13E90560682C}" srcOrd="1" destOrd="0" presId="urn:microsoft.com/office/officeart/2005/8/layout/list1"/>
    <dgm:cxn modelId="{22D7E9E3-EF04-4108-8BBC-999E634FA386}" srcId="{CEFCF159-B4EA-41BF-8A9B-03106AD162E4}" destId="{57308A8F-8C4C-47B2-95E9-F737365480EE}" srcOrd="4" destOrd="0" parTransId="{D392BAE1-A71A-4DF7-96E7-5D7C057B2F0B}" sibTransId="{EBD734E9-543E-474E-8FB3-060700D7CDA1}"/>
    <dgm:cxn modelId="{326F0BE8-7265-4768-A8CE-CCAEFE02CFD9}" type="presOf" srcId="{6D94B407-5CD2-49F4-B638-75D3DF591BF4}" destId="{C1DC51AA-96C0-45F7-AFE4-A613200D7E67}" srcOrd="1" destOrd="0" presId="urn:microsoft.com/office/officeart/2005/8/layout/list1"/>
    <dgm:cxn modelId="{378523F7-D6E8-418D-8921-EBFF60B81828}" srcId="{CEFCF159-B4EA-41BF-8A9B-03106AD162E4}" destId="{6D94B407-5CD2-49F4-B638-75D3DF591BF4}" srcOrd="5" destOrd="0" parTransId="{96881088-5C23-4619-8150-F65B2AE40460}" sibTransId="{9BF237B0-BCAE-477C-9FAF-82E4E77B54DC}"/>
    <dgm:cxn modelId="{A7FFB632-D335-48B9-99A9-74DD8477AFC3}" type="presParOf" srcId="{3ECF9E1D-9156-4D46-9193-820486207666}" destId="{16D4D1B3-9948-4CA3-B4CE-D5636FAD7D3D}" srcOrd="0" destOrd="0" presId="urn:microsoft.com/office/officeart/2005/8/layout/list1"/>
    <dgm:cxn modelId="{C1974B41-9438-4AC8-BFFB-0596D6F7E573}" type="presParOf" srcId="{16D4D1B3-9948-4CA3-B4CE-D5636FAD7D3D}" destId="{1C338FB6-4BE7-421B-8336-F52C2A7AE8D0}" srcOrd="0" destOrd="0" presId="urn:microsoft.com/office/officeart/2005/8/layout/list1"/>
    <dgm:cxn modelId="{B249E2AC-3F07-4A37-82B1-85EF8FBE40D3}" type="presParOf" srcId="{16D4D1B3-9948-4CA3-B4CE-D5636FAD7D3D}" destId="{1B9B9F2F-AF58-44E2-BDC7-A15745EE035B}" srcOrd="1" destOrd="0" presId="urn:microsoft.com/office/officeart/2005/8/layout/list1"/>
    <dgm:cxn modelId="{FFE9ACB8-D969-4175-9B96-A573648AE434}" type="presParOf" srcId="{3ECF9E1D-9156-4D46-9193-820486207666}" destId="{4E669C23-44E9-4C98-8124-066D2CC348E3}" srcOrd="1" destOrd="0" presId="urn:microsoft.com/office/officeart/2005/8/layout/list1"/>
    <dgm:cxn modelId="{184957D2-429B-4303-82BD-D6B65972B05F}" type="presParOf" srcId="{3ECF9E1D-9156-4D46-9193-820486207666}" destId="{5075D6A3-5502-43C5-BCA1-2FE17ED906CB}" srcOrd="2" destOrd="0" presId="urn:microsoft.com/office/officeart/2005/8/layout/list1"/>
    <dgm:cxn modelId="{0C87B90C-CDEA-4C33-AECC-E0975C69DAF9}" type="presParOf" srcId="{3ECF9E1D-9156-4D46-9193-820486207666}" destId="{7D45E21D-E77D-4A77-A0DF-B2C928DA6D52}" srcOrd="3" destOrd="0" presId="urn:microsoft.com/office/officeart/2005/8/layout/list1"/>
    <dgm:cxn modelId="{9EC9A02A-B986-4D06-AA8E-7327AB127460}" type="presParOf" srcId="{3ECF9E1D-9156-4D46-9193-820486207666}" destId="{C290E9E4-7DD1-4F9B-AE4E-C1C36419ABC9}" srcOrd="4" destOrd="0" presId="urn:microsoft.com/office/officeart/2005/8/layout/list1"/>
    <dgm:cxn modelId="{05ADDFDC-55CC-4516-BC25-1D3249573FB2}" type="presParOf" srcId="{C290E9E4-7DD1-4F9B-AE4E-C1C36419ABC9}" destId="{FF39B858-503E-49A2-AC22-87E9C981954D}" srcOrd="0" destOrd="0" presId="urn:microsoft.com/office/officeart/2005/8/layout/list1"/>
    <dgm:cxn modelId="{532066F1-93ED-41E1-9EB2-D4F4FDD83C49}" type="presParOf" srcId="{C290E9E4-7DD1-4F9B-AE4E-C1C36419ABC9}" destId="{4C8E8AC1-E137-4A81-BEF9-96E2AD71E93D}" srcOrd="1" destOrd="0" presId="urn:microsoft.com/office/officeart/2005/8/layout/list1"/>
    <dgm:cxn modelId="{2002E4A5-61E7-4B67-B540-5E2601FBEA13}" type="presParOf" srcId="{3ECF9E1D-9156-4D46-9193-820486207666}" destId="{211DA3A9-7FAE-4AA8-959A-29AE675A54AE}" srcOrd="5" destOrd="0" presId="urn:microsoft.com/office/officeart/2005/8/layout/list1"/>
    <dgm:cxn modelId="{D64EB97A-9ACB-43A6-9634-52946C3BA0D5}" type="presParOf" srcId="{3ECF9E1D-9156-4D46-9193-820486207666}" destId="{2F5563B9-E548-48AE-99E3-421B5136CC0C}" srcOrd="6" destOrd="0" presId="urn:microsoft.com/office/officeart/2005/8/layout/list1"/>
    <dgm:cxn modelId="{8AF8D880-5FD7-4376-8311-5651DE59E7F5}" type="presParOf" srcId="{3ECF9E1D-9156-4D46-9193-820486207666}" destId="{3B093ADA-C205-4727-8512-96D347FD75FA}" srcOrd="7" destOrd="0" presId="urn:microsoft.com/office/officeart/2005/8/layout/list1"/>
    <dgm:cxn modelId="{104137C1-F296-4329-B433-8DF281A051C5}" type="presParOf" srcId="{3ECF9E1D-9156-4D46-9193-820486207666}" destId="{3A66840C-5586-44ED-8198-C54176C88719}" srcOrd="8" destOrd="0" presId="urn:microsoft.com/office/officeart/2005/8/layout/list1"/>
    <dgm:cxn modelId="{FDA91AE1-43C0-42DE-BEB6-FB180D90A54B}" type="presParOf" srcId="{3A66840C-5586-44ED-8198-C54176C88719}" destId="{B38C936F-4D5F-43E9-BC65-9BEBE92B2F1D}" srcOrd="0" destOrd="0" presId="urn:microsoft.com/office/officeart/2005/8/layout/list1"/>
    <dgm:cxn modelId="{F1E6924D-D456-4BB6-8FD6-75E7470367B6}" type="presParOf" srcId="{3A66840C-5586-44ED-8198-C54176C88719}" destId="{31BA1064-0CB1-4971-9802-13E90560682C}" srcOrd="1" destOrd="0" presId="urn:microsoft.com/office/officeart/2005/8/layout/list1"/>
    <dgm:cxn modelId="{755DD521-B7B0-482A-9E9C-96051A66EE9C}" type="presParOf" srcId="{3ECF9E1D-9156-4D46-9193-820486207666}" destId="{10070863-1CEC-493B-9BDE-FDB13DE5DCA4}" srcOrd="9" destOrd="0" presId="urn:microsoft.com/office/officeart/2005/8/layout/list1"/>
    <dgm:cxn modelId="{4E5A1469-88E7-4129-99A2-B63B4A186235}" type="presParOf" srcId="{3ECF9E1D-9156-4D46-9193-820486207666}" destId="{AECA112D-2772-46BE-88E0-7497FA9FA077}" srcOrd="10" destOrd="0" presId="urn:microsoft.com/office/officeart/2005/8/layout/list1"/>
    <dgm:cxn modelId="{EC046D86-2D00-4CF4-955D-D47762E72DCE}" type="presParOf" srcId="{3ECF9E1D-9156-4D46-9193-820486207666}" destId="{16C448C9-8A28-453F-B212-6EA716881CB9}" srcOrd="11" destOrd="0" presId="urn:microsoft.com/office/officeart/2005/8/layout/list1"/>
    <dgm:cxn modelId="{8D22B756-0145-4FF6-81D7-793266CF644A}" type="presParOf" srcId="{3ECF9E1D-9156-4D46-9193-820486207666}" destId="{9CB89A3B-DBD7-4FD2-8AFF-3CC17BA8FD15}" srcOrd="12" destOrd="0" presId="urn:microsoft.com/office/officeart/2005/8/layout/list1"/>
    <dgm:cxn modelId="{91721D2B-0971-42FD-AA04-C29276788E11}" type="presParOf" srcId="{9CB89A3B-DBD7-4FD2-8AFF-3CC17BA8FD15}" destId="{654E02C3-EB3C-4EE5-BD75-F6D1D6E990E8}" srcOrd="0" destOrd="0" presId="urn:microsoft.com/office/officeart/2005/8/layout/list1"/>
    <dgm:cxn modelId="{28536C4D-4C94-4F2E-85E2-E1225D78C9A5}" type="presParOf" srcId="{9CB89A3B-DBD7-4FD2-8AFF-3CC17BA8FD15}" destId="{AC0D406F-01F0-4F72-8D45-35F53C7BB4C0}" srcOrd="1" destOrd="0" presId="urn:microsoft.com/office/officeart/2005/8/layout/list1"/>
    <dgm:cxn modelId="{9AAEB22A-6F72-41FA-B62F-8A42CB89E5EC}" type="presParOf" srcId="{3ECF9E1D-9156-4D46-9193-820486207666}" destId="{EDBFE30D-9A8F-4231-BAAF-D4CB60C57E9E}" srcOrd="13" destOrd="0" presId="urn:microsoft.com/office/officeart/2005/8/layout/list1"/>
    <dgm:cxn modelId="{7402E42F-5B89-4D49-8042-3551F9997F4B}" type="presParOf" srcId="{3ECF9E1D-9156-4D46-9193-820486207666}" destId="{5B07E8A0-B356-419E-ACD7-E7585567C64C}" srcOrd="14" destOrd="0" presId="urn:microsoft.com/office/officeart/2005/8/layout/list1"/>
    <dgm:cxn modelId="{040F9513-D3A7-4966-8BA6-A092CDBA7D96}" type="presParOf" srcId="{3ECF9E1D-9156-4D46-9193-820486207666}" destId="{D3646C19-1490-406B-8AD3-C19963329CB1}" srcOrd="15" destOrd="0" presId="urn:microsoft.com/office/officeart/2005/8/layout/list1"/>
    <dgm:cxn modelId="{3755B81A-42BD-4970-90E4-E15EE099B20A}" type="presParOf" srcId="{3ECF9E1D-9156-4D46-9193-820486207666}" destId="{95216E00-4518-4F5E-9495-6EE986C45B5E}" srcOrd="16" destOrd="0" presId="urn:microsoft.com/office/officeart/2005/8/layout/list1"/>
    <dgm:cxn modelId="{D7EB2716-2B53-4B84-8066-E233EFA54220}" type="presParOf" srcId="{95216E00-4518-4F5E-9495-6EE986C45B5E}" destId="{C46599AF-5261-424B-9458-548B24D39098}" srcOrd="0" destOrd="0" presId="urn:microsoft.com/office/officeart/2005/8/layout/list1"/>
    <dgm:cxn modelId="{8D6452A9-83B5-4208-9B80-2C9C8CB3FE18}" type="presParOf" srcId="{95216E00-4518-4F5E-9495-6EE986C45B5E}" destId="{9C89B9C6-C130-4CF3-96F2-835FB43AAD6B}" srcOrd="1" destOrd="0" presId="urn:microsoft.com/office/officeart/2005/8/layout/list1"/>
    <dgm:cxn modelId="{7C5FC6EB-7A2E-4706-925B-89F49DCACD2C}" type="presParOf" srcId="{3ECF9E1D-9156-4D46-9193-820486207666}" destId="{9F13CFF4-D303-489A-9F58-74EB2C25C104}" srcOrd="17" destOrd="0" presId="urn:microsoft.com/office/officeart/2005/8/layout/list1"/>
    <dgm:cxn modelId="{30C7DD93-A59F-4997-B61E-6A94494E649C}" type="presParOf" srcId="{3ECF9E1D-9156-4D46-9193-820486207666}" destId="{B22CB0E0-1A3C-4FAB-8EB4-5C1ACC1A9E28}" srcOrd="18" destOrd="0" presId="urn:microsoft.com/office/officeart/2005/8/layout/list1"/>
    <dgm:cxn modelId="{4BD0602B-79B4-4A22-9CCD-9E6D13C4468C}" type="presParOf" srcId="{3ECF9E1D-9156-4D46-9193-820486207666}" destId="{9261CDAD-7F3C-46FC-8074-7865E1B77BF2}" srcOrd="19" destOrd="0" presId="urn:microsoft.com/office/officeart/2005/8/layout/list1"/>
    <dgm:cxn modelId="{FB5882BD-F14B-49CA-A9AF-E3D6BCEB2492}" type="presParOf" srcId="{3ECF9E1D-9156-4D46-9193-820486207666}" destId="{5CA23E4C-9049-44D5-851B-E4E6B7F4F791}" srcOrd="20" destOrd="0" presId="urn:microsoft.com/office/officeart/2005/8/layout/list1"/>
    <dgm:cxn modelId="{59792B34-0774-4C3D-ACA9-1ED344A85691}" type="presParOf" srcId="{5CA23E4C-9049-44D5-851B-E4E6B7F4F791}" destId="{FCA6E620-2D70-4C47-842A-F86ED3EAA15C}" srcOrd="0" destOrd="0" presId="urn:microsoft.com/office/officeart/2005/8/layout/list1"/>
    <dgm:cxn modelId="{3A078EDE-C304-42C0-BBF8-951A2E580729}" type="presParOf" srcId="{5CA23E4C-9049-44D5-851B-E4E6B7F4F791}" destId="{C1DC51AA-96C0-45F7-AFE4-A613200D7E67}" srcOrd="1" destOrd="0" presId="urn:microsoft.com/office/officeart/2005/8/layout/list1"/>
    <dgm:cxn modelId="{6381618B-18AC-463D-B274-37DF11A90C45}" type="presParOf" srcId="{3ECF9E1D-9156-4D46-9193-820486207666}" destId="{64A68D6F-8986-42A9-BB91-0E89AFCBA9AE}" srcOrd="21" destOrd="0" presId="urn:microsoft.com/office/officeart/2005/8/layout/list1"/>
    <dgm:cxn modelId="{B8ECD3F7-C521-4C2E-B435-295BBF3A30ED}" type="presParOf" srcId="{3ECF9E1D-9156-4D46-9193-820486207666}" destId="{6D52C84C-A349-48E1-8A3C-7865A87736F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5B4884-2CF6-46C8-BB6C-D1C60F476188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788D1A-C729-4B73-B6EB-45D268F20E2D}">
      <dgm:prSet/>
      <dgm:spPr/>
      <dgm:t>
        <a:bodyPr/>
        <a:lstStyle/>
        <a:p>
          <a:r>
            <a:rPr lang="en-US" dirty="0" err="1"/>
            <a:t>Fungsionalisme</a:t>
          </a:r>
          <a:r>
            <a:rPr lang="en-US" dirty="0"/>
            <a:t> :</a:t>
          </a:r>
        </a:p>
      </dgm:t>
    </dgm:pt>
    <dgm:pt modelId="{76789675-F4E1-411B-BFAB-7311AE4E2774}" type="parTrans" cxnId="{09D71CB1-38C8-4426-AA94-6CC6CF31CD8A}">
      <dgm:prSet/>
      <dgm:spPr/>
      <dgm:t>
        <a:bodyPr/>
        <a:lstStyle/>
        <a:p>
          <a:endParaRPr lang="en-US"/>
        </a:p>
      </dgm:t>
    </dgm:pt>
    <dgm:pt modelId="{945F0055-E3D8-4A12-B040-A055E6F85CB8}" type="sibTrans" cxnId="{09D71CB1-38C8-4426-AA94-6CC6CF31CD8A}">
      <dgm:prSet/>
      <dgm:spPr/>
      <dgm:t>
        <a:bodyPr/>
        <a:lstStyle/>
        <a:p>
          <a:endParaRPr lang="en-US"/>
        </a:p>
      </dgm:t>
    </dgm:pt>
    <dgm:pt modelId="{F9477574-AADA-4A67-BC4A-9AEF833653D7}">
      <dgm:prSet/>
      <dgm:spPr/>
      <dgm:t>
        <a:bodyPr/>
        <a:lstStyle/>
        <a:p>
          <a:r>
            <a:rPr lang="en-US" dirty="0" err="1"/>
            <a:t>Sosiologi</a:t>
          </a:r>
          <a:r>
            <a:rPr lang="en-US" dirty="0"/>
            <a:t>: Lembaga </a:t>
          </a:r>
          <a:r>
            <a:rPr lang="en-US" dirty="0" err="1"/>
            <a:t>sosial</a:t>
          </a:r>
          <a:r>
            <a:rPr lang="en-US" dirty="0"/>
            <a:t>.</a:t>
          </a:r>
        </a:p>
      </dgm:t>
    </dgm:pt>
    <dgm:pt modelId="{9716A9DC-4359-4AD8-A189-5242E1FEC151}" type="parTrans" cxnId="{D5BC4B2F-25E1-41B4-A2F4-171FA979604F}">
      <dgm:prSet/>
      <dgm:spPr/>
      <dgm:t>
        <a:bodyPr/>
        <a:lstStyle/>
        <a:p>
          <a:endParaRPr lang="en-US"/>
        </a:p>
      </dgm:t>
    </dgm:pt>
    <dgm:pt modelId="{2317372B-0793-43C0-898F-61B053710945}" type="sibTrans" cxnId="{D5BC4B2F-25E1-41B4-A2F4-171FA979604F}">
      <dgm:prSet/>
      <dgm:spPr/>
      <dgm:t>
        <a:bodyPr/>
        <a:lstStyle/>
        <a:p>
          <a:endParaRPr lang="en-US"/>
        </a:p>
      </dgm:t>
    </dgm:pt>
    <dgm:pt modelId="{01A99A42-0808-451C-913A-F318E7C27D5D}">
      <dgm:prSet/>
      <dgm:spPr/>
      <dgm:t>
        <a:bodyPr/>
        <a:lstStyle/>
        <a:p>
          <a:r>
            <a:rPr lang="en-US" dirty="0" err="1"/>
            <a:t>Pendekatan</a:t>
          </a:r>
          <a:r>
            <a:rPr lang="en-US" dirty="0"/>
            <a:t> </a:t>
          </a:r>
          <a:r>
            <a:rPr lang="en-US" dirty="0" err="1"/>
            <a:t>antropologis-sosial</a:t>
          </a:r>
          <a:r>
            <a:rPr lang="en-US" dirty="0"/>
            <a:t> : Ritual </a:t>
          </a:r>
          <a:r>
            <a:rPr lang="en-US" dirty="0" err="1"/>
            <a:t>memperkuat</a:t>
          </a:r>
          <a:r>
            <a:rPr lang="en-US" dirty="0"/>
            <a:t> </a:t>
          </a:r>
          <a:r>
            <a:rPr lang="en-US" dirty="0" err="1"/>
            <a:t>ikatan</a:t>
          </a:r>
          <a:r>
            <a:rPr lang="en-US" dirty="0"/>
            <a:t> </a:t>
          </a:r>
          <a:r>
            <a:rPr lang="en-US" dirty="0" err="1"/>
            <a:t>sosial</a:t>
          </a:r>
          <a:r>
            <a:rPr lang="en-US" dirty="0"/>
            <a:t>.</a:t>
          </a:r>
        </a:p>
      </dgm:t>
    </dgm:pt>
    <dgm:pt modelId="{698100C9-A788-4871-8C95-C02EC0670110}" type="parTrans" cxnId="{8D2ED21F-EF84-43F9-A58E-6AA522458732}">
      <dgm:prSet/>
      <dgm:spPr/>
      <dgm:t>
        <a:bodyPr/>
        <a:lstStyle/>
        <a:p>
          <a:endParaRPr lang="en-US"/>
        </a:p>
      </dgm:t>
    </dgm:pt>
    <dgm:pt modelId="{10FD5E88-8208-4D24-8593-F3706986C0AE}" type="sibTrans" cxnId="{8D2ED21F-EF84-43F9-A58E-6AA522458732}">
      <dgm:prSet/>
      <dgm:spPr/>
      <dgm:t>
        <a:bodyPr/>
        <a:lstStyle/>
        <a:p>
          <a:endParaRPr lang="en-US"/>
        </a:p>
      </dgm:t>
    </dgm:pt>
    <dgm:pt modelId="{D910C72B-D24B-4918-B7DA-A8C8D770056E}">
      <dgm:prSet/>
      <dgm:spPr/>
      <dgm:t>
        <a:bodyPr/>
        <a:lstStyle/>
        <a:p>
          <a:r>
            <a:rPr lang="en-US" dirty="0" err="1"/>
            <a:t>Pendekatan</a:t>
          </a:r>
          <a:r>
            <a:rPr lang="en-US" dirty="0"/>
            <a:t> </a:t>
          </a:r>
          <a:r>
            <a:rPr lang="en-US" dirty="0" err="1"/>
            <a:t>psikologis-sosial</a:t>
          </a:r>
          <a:r>
            <a:rPr lang="en-US" dirty="0"/>
            <a:t>  :  </a:t>
          </a:r>
          <a:r>
            <a:rPr lang="en-US" dirty="0" err="1"/>
            <a:t>Dilakukan</a:t>
          </a:r>
          <a:r>
            <a:rPr lang="en-US" dirty="0"/>
            <a:t> agama </a:t>
          </a:r>
          <a:r>
            <a:rPr lang="en-US" dirty="0" err="1"/>
            <a:t>bagi</a:t>
          </a:r>
          <a:r>
            <a:rPr lang="en-US" dirty="0"/>
            <a:t> </a:t>
          </a:r>
          <a:r>
            <a:rPr lang="en-US" dirty="0" err="1"/>
            <a:t>individu</a:t>
          </a:r>
          <a:r>
            <a:rPr lang="en-US" dirty="0"/>
            <a:t> .</a:t>
          </a:r>
        </a:p>
      </dgm:t>
    </dgm:pt>
    <dgm:pt modelId="{DB479C19-FEE6-4FC8-84A2-B05BDCFA2568}" type="parTrans" cxnId="{74024912-8B2D-47F6-A8B1-AEEBE1211B3B}">
      <dgm:prSet/>
      <dgm:spPr/>
      <dgm:t>
        <a:bodyPr/>
        <a:lstStyle/>
        <a:p>
          <a:endParaRPr lang="en-US"/>
        </a:p>
      </dgm:t>
    </dgm:pt>
    <dgm:pt modelId="{C6EFB7D8-C562-4E4A-B7D2-5768B0BB7A52}" type="sibTrans" cxnId="{74024912-8B2D-47F6-A8B1-AEEBE1211B3B}">
      <dgm:prSet/>
      <dgm:spPr/>
      <dgm:t>
        <a:bodyPr/>
        <a:lstStyle/>
        <a:p>
          <a:endParaRPr lang="en-US"/>
        </a:p>
      </dgm:t>
    </dgm:pt>
    <dgm:pt modelId="{B40BDDB6-BA1F-448B-A8F3-B0DC5D102531}" type="pres">
      <dgm:prSet presAssocID="{265B4884-2CF6-46C8-BB6C-D1C60F476188}" presName="outerComposite" presStyleCnt="0">
        <dgm:presLayoutVars>
          <dgm:chMax val="5"/>
          <dgm:dir/>
          <dgm:resizeHandles val="exact"/>
        </dgm:presLayoutVars>
      </dgm:prSet>
      <dgm:spPr/>
    </dgm:pt>
    <dgm:pt modelId="{72E1A003-016E-4168-8801-0ECFA96723F5}" type="pres">
      <dgm:prSet presAssocID="{265B4884-2CF6-46C8-BB6C-D1C60F476188}" presName="dummyMaxCanvas" presStyleCnt="0">
        <dgm:presLayoutVars/>
      </dgm:prSet>
      <dgm:spPr/>
    </dgm:pt>
    <dgm:pt modelId="{267E0988-DC50-4E1E-97BA-59D383AF9824}" type="pres">
      <dgm:prSet presAssocID="{265B4884-2CF6-46C8-BB6C-D1C60F476188}" presName="OneNode_1" presStyleLbl="node1" presStyleIdx="0" presStyleCnt="1" custScaleY="162900">
        <dgm:presLayoutVars>
          <dgm:bulletEnabled val="1"/>
        </dgm:presLayoutVars>
      </dgm:prSet>
      <dgm:spPr/>
    </dgm:pt>
  </dgm:ptLst>
  <dgm:cxnLst>
    <dgm:cxn modelId="{CAECDB0A-7FE3-481F-8E57-A1570FC37312}" type="presOf" srcId="{F9477574-AADA-4A67-BC4A-9AEF833653D7}" destId="{267E0988-DC50-4E1E-97BA-59D383AF9824}" srcOrd="0" destOrd="1" presId="urn:microsoft.com/office/officeart/2005/8/layout/vProcess5"/>
    <dgm:cxn modelId="{74024912-8B2D-47F6-A8B1-AEEBE1211B3B}" srcId="{FF788D1A-C729-4B73-B6EB-45D268F20E2D}" destId="{D910C72B-D24B-4918-B7DA-A8C8D770056E}" srcOrd="2" destOrd="0" parTransId="{DB479C19-FEE6-4FC8-84A2-B05BDCFA2568}" sibTransId="{C6EFB7D8-C562-4E4A-B7D2-5768B0BB7A52}"/>
    <dgm:cxn modelId="{09192F16-67D9-43D3-B2B2-EC2113A0B586}" type="presOf" srcId="{D910C72B-D24B-4918-B7DA-A8C8D770056E}" destId="{267E0988-DC50-4E1E-97BA-59D383AF9824}" srcOrd="0" destOrd="3" presId="urn:microsoft.com/office/officeart/2005/8/layout/vProcess5"/>
    <dgm:cxn modelId="{8D2ED21F-EF84-43F9-A58E-6AA522458732}" srcId="{FF788D1A-C729-4B73-B6EB-45D268F20E2D}" destId="{01A99A42-0808-451C-913A-F318E7C27D5D}" srcOrd="1" destOrd="0" parTransId="{698100C9-A788-4871-8C95-C02EC0670110}" sibTransId="{10FD5E88-8208-4D24-8593-F3706986C0AE}"/>
    <dgm:cxn modelId="{D5BC4B2F-25E1-41B4-A2F4-171FA979604F}" srcId="{FF788D1A-C729-4B73-B6EB-45D268F20E2D}" destId="{F9477574-AADA-4A67-BC4A-9AEF833653D7}" srcOrd="0" destOrd="0" parTransId="{9716A9DC-4359-4AD8-A189-5242E1FEC151}" sibTransId="{2317372B-0793-43C0-898F-61B053710945}"/>
    <dgm:cxn modelId="{DB2CBF36-25D5-4BD0-B92A-9E4F8F16FABB}" type="presOf" srcId="{01A99A42-0808-451C-913A-F318E7C27D5D}" destId="{267E0988-DC50-4E1E-97BA-59D383AF9824}" srcOrd="0" destOrd="2" presId="urn:microsoft.com/office/officeart/2005/8/layout/vProcess5"/>
    <dgm:cxn modelId="{D5A04342-C5D3-4849-8E61-FB6EFF5BA869}" type="presOf" srcId="{265B4884-2CF6-46C8-BB6C-D1C60F476188}" destId="{B40BDDB6-BA1F-448B-A8F3-B0DC5D102531}" srcOrd="0" destOrd="0" presId="urn:microsoft.com/office/officeart/2005/8/layout/vProcess5"/>
    <dgm:cxn modelId="{E08D8F4D-9D9F-408B-8F15-0FE1F3C975CE}" type="presOf" srcId="{FF788D1A-C729-4B73-B6EB-45D268F20E2D}" destId="{267E0988-DC50-4E1E-97BA-59D383AF9824}" srcOrd="0" destOrd="0" presId="urn:microsoft.com/office/officeart/2005/8/layout/vProcess5"/>
    <dgm:cxn modelId="{09D71CB1-38C8-4426-AA94-6CC6CF31CD8A}" srcId="{265B4884-2CF6-46C8-BB6C-D1C60F476188}" destId="{FF788D1A-C729-4B73-B6EB-45D268F20E2D}" srcOrd="0" destOrd="0" parTransId="{76789675-F4E1-411B-BFAB-7311AE4E2774}" sibTransId="{945F0055-E3D8-4A12-B040-A055E6F85CB8}"/>
    <dgm:cxn modelId="{7DC5050D-45B5-44D3-B05E-94DFB3BD9B05}" type="presParOf" srcId="{B40BDDB6-BA1F-448B-A8F3-B0DC5D102531}" destId="{72E1A003-016E-4168-8801-0ECFA96723F5}" srcOrd="0" destOrd="0" presId="urn:microsoft.com/office/officeart/2005/8/layout/vProcess5"/>
    <dgm:cxn modelId="{01644093-3A02-4989-91B4-7FB283E1D3D3}" type="presParOf" srcId="{B40BDDB6-BA1F-448B-A8F3-B0DC5D102531}" destId="{267E0988-DC50-4E1E-97BA-59D383AF982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28CF0-0348-4887-AFD7-68E2230CEAFB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666EAE-8B45-44E6-87A6-DFDA189AEF21}">
      <dgm:prSet/>
      <dgm:spPr/>
      <dgm:t>
        <a:bodyPr/>
        <a:lstStyle/>
        <a:p>
          <a:r>
            <a:rPr lang="en-US"/>
            <a:t>Kepatuhan.</a:t>
          </a:r>
        </a:p>
      </dgm:t>
    </dgm:pt>
    <dgm:pt modelId="{D96A5B0B-8DA8-4F84-A90E-FB299B396EC0}" type="parTrans" cxnId="{DC87AFB4-F8CC-40F2-8334-8850FF4475CC}">
      <dgm:prSet/>
      <dgm:spPr/>
      <dgm:t>
        <a:bodyPr/>
        <a:lstStyle/>
        <a:p>
          <a:endParaRPr lang="en-US"/>
        </a:p>
      </dgm:t>
    </dgm:pt>
    <dgm:pt modelId="{B381AD35-862C-489A-A09D-0A54F872EF62}" type="sibTrans" cxnId="{DC87AFB4-F8CC-40F2-8334-8850FF4475CC}">
      <dgm:prSet/>
      <dgm:spPr/>
      <dgm:t>
        <a:bodyPr/>
        <a:lstStyle/>
        <a:p>
          <a:endParaRPr lang="en-US"/>
        </a:p>
      </dgm:t>
    </dgm:pt>
    <dgm:pt modelId="{3CBC34E5-48B8-43BA-96C9-82C45FE344E7}">
      <dgm:prSet/>
      <dgm:spPr/>
      <dgm:t>
        <a:bodyPr/>
        <a:lstStyle/>
        <a:p>
          <a:r>
            <a:rPr lang="en-US"/>
            <a:t>Kesadaran individu.</a:t>
          </a:r>
        </a:p>
      </dgm:t>
    </dgm:pt>
    <dgm:pt modelId="{BF42BF73-D73B-4BA6-9400-3CEC6EB52E7B}" type="parTrans" cxnId="{C141E1B8-ABF7-42A3-9AF3-E377DDB524B6}">
      <dgm:prSet/>
      <dgm:spPr/>
      <dgm:t>
        <a:bodyPr/>
        <a:lstStyle/>
        <a:p>
          <a:endParaRPr lang="en-US"/>
        </a:p>
      </dgm:t>
    </dgm:pt>
    <dgm:pt modelId="{AF2D936F-DA30-444A-9815-D367CF6274F3}" type="sibTrans" cxnId="{C141E1B8-ABF7-42A3-9AF3-E377DDB524B6}">
      <dgm:prSet/>
      <dgm:spPr/>
      <dgm:t>
        <a:bodyPr/>
        <a:lstStyle/>
        <a:p>
          <a:endParaRPr lang="en-US"/>
        </a:p>
      </dgm:t>
    </dgm:pt>
    <dgm:pt modelId="{EBB4A0BB-EA01-45FF-AB84-C0E9BF7D5C19}">
      <dgm:prSet/>
      <dgm:spPr/>
      <dgm:t>
        <a:bodyPr/>
        <a:lstStyle/>
        <a:p>
          <a:r>
            <a:rPr lang="en-US"/>
            <a:t>Kesadaran sosial.</a:t>
          </a:r>
        </a:p>
      </dgm:t>
    </dgm:pt>
    <dgm:pt modelId="{6AD6ED45-B6F5-4846-9980-CBEF69CBC01A}" type="parTrans" cxnId="{58F2C8F1-CFBE-45E1-A301-48626F830A01}">
      <dgm:prSet/>
      <dgm:spPr/>
      <dgm:t>
        <a:bodyPr/>
        <a:lstStyle/>
        <a:p>
          <a:endParaRPr lang="en-US"/>
        </a:p>
      </dgm:t>
    </dgm:pt>
    <dgm:pt modelId="{BFC5C3F9-C710-49A3-A5E7-91A11984346D}" type="sibTrans" cxnId="{58F2C8F1-CFBE-45E1-A301-48626F830A01}">
      <dgm:prSet/>
      <dgm:spPr/>
      <dgm:t>
        <a:bodyPr/>
        <a:lstStyle/>
        <a:p>
          <a:endParaRPr lang="en-US"/>
        </a:p>
      </dgm:t>
    </dgm:pt>
    <dgm:pt modelId="{16546091-C5C6-4E86-8849-36C0E406F7E6}">
      <dgm:prSet/>
      <dgm:spPr/>
      <dgm:t>
        <a:bodyPr/>
        <a:lstStyle/>
        <a:p>
          <a:r>
            <a:rPr lang="en-US"/>
            <a:t>Kesadaran pluralisme.</a:t>
          </a:r>
        </a:p>
      </dgm:t>
    </dgm:pt>
    <dgm:pt modelId="{71E3F5A2-4C07-4555-8774-C5B8C0A71F4E}" type="parTrans" cxnId="{67E44C1F-37DA-4B38-9E3B-391BF9408E1E}">
      <dgm:prSet/>
      <dgm:spPr/>
      <dgm:t>
        <a:bodyPr/>
        <a:lstStyle/>
        <a:p>
          <a:endParaRPr lang="en-US"/>
        </a:p>
      </dgm:t>
    </dgm:pt>
    <dgm:pt modelId="{16BC9B4A-C529-47A4-A199-9D3792E1ECAD}" type="sibTrans" cxnId="{67E44C1F-37DA-4B38-9E3B-391BF9408E1E}">
      <dgm:prSet/>
      <dgm:spPr/>
      <dgm:t>
        <a:bodyPr/>
        <a:lstStyle/>
        <a:p>
          <a:endParaRPr lang="en-US"/>
        </a:p>
      </dgm:t>
    </dgm:pt>
    <dgm:pt modelId="{10A3FCA1-BA4C-4338-AE5B-50D45C707DEB}">
      <dgm:prSet/>
      <dgm:spPr/>
      <dgm:t>
        <a:bodyPr/>
        <a:lstStyle/>
        <a:p>
          <a:r>
            <a:rPr lang="en-US"/>
            <a:t>Kesadaran multi-dimesional.</a:t>
          </a:r>
        </a:p>
      </dgm:t>
    </dgm:pt>
    <dgm:pt modelId="{34354001-B7EF-448C-88BD-CBCEEA2C951E}" type="parTrans" cxnId="{1C0D8EFA-D579-42BB-86C8-9F72250D4E03}">
      <dgm:prSet/>
      <dgm:spPr/>
      <dgm:t>
        <a:bodyPr/>
        <a:lstStyle/>
        <a:p>
          <a:endParaRPr lang="en-US"/>
        </a:p>
      </dgm:t>
    </dgm:pt>
    <dgm:pt modelId="{03751AD2-F043-4F6E-BEFC-EA46B894A8BA}" type="sibTrans" cxnId="{1C0D8EFA-D579-42BB-86C8-9F72250D4E03}">
      <dgm:prSet/>
      <dgm:spPr/>
      <dgm:t>
        <a:bodyPr/>
        <a:lstStyle/>
        <a:p>
          <a:endParaRPr lang="en-US"/>
        </a:p>
      </dgm:t>
    </dgm:pt>
    <dgm:pt modelId="{E56B7D91-C2DE-4DA7-B3D2-FC443250B85B}" type="pres">
      <dgm:prSet presAssocID="{1DF28CF0-0348-4887-AFD7-68E2230CEAFB}" presName="vert0" presStyleCnt="0">
        <dgm:presLayoutVars>
          <dgm:dir/>
          <dgm:animOne val="branch"/>
          <dgm:animLvl val="lvl"/>
        </dgm:presLayoutVars>
      </dgm:prSet>
      <dgm:spPr/>
    </dgm:pt>
    <dgm:pt modelId="{BB3FCC63-55A2-4220-AC20-E28E2D8D8FF7}" type="pres">
      <dgm:prSet presAssocID="{18666EAE-8B45-44E6-87A6-DFDA189AEF21}" presName="thickLine" presStyleLbl="alignNode1" presStyleIdx="0" presStyleCnt="5"/>
      <dgm:spPr/>
    </dgm:pt>
    <dgm:pt modelId="{EFBB1C8F-4298-41A8-947C-B0B652117F62}" type="pres">
      <dgm:prSet presAssocID="{18666EAE-8B45-44E6-87A6-DFDA189AEF21}" presName="horz1" presStyleCnt="0"/>
      <dgm:spPr/>
    </dgm:pt>
    <dgm:pt modelId="{04DC0016-2524-47B3-A31B-B5151F1BB601}" type="pres">
      <dgm:prSet presAssocID="{18666EAE-8B45-44E6-87A6-DFDA189AEF21}" presName="tx1" presStyleLbl="revTx" presStyleIdx="0" presStyleCnt="5"/>
      <dgm:spPr/>
    </dgm:pt>
    <dgm:pt modelId="{E1D2180C-0021-4CBF-98BC-FE5D8C447B2E}" type="pres">
      <dgm:prSet presAssocID="{18666EAE-8B45-44E6-87A6-DFDA189AEF21}" presName="vert1" presStyleCnt="0"/>
      <dgm:spPr/>
    </dgm:pt>
    <dgm:pt modelId="{0346EF9B-4363-40DF-9AF1-7DB8E0C524D3}" type="pres">
      <dgm:prSet presAssocID="{3CBC34E5-48B8-43BA-96C9-82C45FE344E7}" presName="thickLine" presStyleLbl="alignNode1" presStyleIdx="1" presStyleCnt="5"/>
      <dgm:spPr/>
    </dgm:pt>
    <dgm:pt modelId="{0E81683A-731B-41AE-8BA3-4187F3220BCC}" type="pres">
      <dgm:prSet presAssocID="{3CBC34E5-48B8-43BA-96C9-82C45FE344E7}" presName="horz1" presStyleCnt="0"/>
      <dgm:spPr/>
    </dgm:pt>
    <dgm:pt modelId="{2F62E52E-9668-46C6-B89C-D197683027BD}" type="pres">
      <dgm:prSet presAssocID="{3CBC34E5-48B8-43BA-96C9-82C45FE344E7}" presName="tx1" presStyleLbl="revTx" presStyleIdx="1" presStyleCnt="5"/>
      <dgm:spPr/>
    </dgm:pt>
    <dgm:pt modelId="{B180156A-E882-4708-95F0-A5CE309DE290}" type="pres">
      <dgm:prSet presAssocID="{3CBC34E5-48B8-43BA-96C9-82C45FE344E7}" presName="vert1" presStyleCnt="0"/>
      <dgm:spPr/>
    </dgm:pt>
    <dgm:pt modelId="{1138D672-D4C1-44A8-BEF3-56E6DC1122ED}" type="pres">
      <dgm:prSet presAssocID="{EBB4A0BB-EA01-45FF-AB84-C0E9BF7D5C19}" presName="thickLine" presStyleLbl="alignNode1" presStyleIdx="2" presStyleCnt="5"/>
      <dgm:spPr/>
    </dgm:pt>
    <dgm:pt modelId="{86087EF3-9E10-4D27-A985-3917642D281E}" type="pres">
      <dgm:prSet presAssocID="{EBB4A0BB-EA01-45FF-AB84-C0E9BF7D5C19}" presName="horz1" presStyleCnt="0"/>
      <dgm:spPr/>
    </dgm:pt>
    <dgm:pt modelId="{DE316AAB-345A-4D93-BEF4-9533232DE3AB}" type="pres">
      <dgm:prSet presAssocID="{EBB4A0BB-EA01-45FF-AB84-C0E9BF7D5C19}" presName="tx1" presStyleLbl="revTx" presStyleIdx="2" presStyleCnt="5"/>
      <dgm:spPr/>
    </dgm:pt>
    <dgm:pt modelId="{BBF7F09B-657A-4066-A2DC-1B00A93FB575}" type="pres">
      <dgm:prSet presAssocID="{EBB4A0BB-EA01-45FF-AB84-C0E9BF7D5C19}" presName="vert1" presStyleCnt="0"/>
      <dgm:spPr/>
    </dgm:pt>
    <dgm:pt modelId="{9FC7614A-05BE-4709-BED2-CF84D48012B4}" type="pres">
      <dgm:prSet presAssocID="{16546091-C5C6-4E86-8849-36C0E406F7E6}" presName="thickLine" presStyleLbl="alignNode1" presStyleIdx="3" presStyleCnt="5"/>
      <dgm:spPr/>
    </dgm:pt>
    <dgm:pt modelId="{90A45DD0-FC2B-4455-93F3-B8333EE08335}" type="pres">
      <dgm:prSet presAssocID="{16546091-C5C6-4E86-8849-36C0E406F7E6}" presName="horz1" presStyleCnt="0"/>
      <dgm:spPr/>
    </dgm:pt>
    <dgm:pt modelId="{AE98AD74-AC84-484B-95AC-F3EFF036A5D7}" type="pres">
      <dgm:prSet presAssocID="{16546091-C5C6-4E86-8849-36C0E406F7E6}" presName="tx1" presStyleLbl="revTx" presStyleIdx="3" presStyleCnt="5"/>
      <dgm:spPr/>
    </dgm:pt>
    <dgm:pt modelId="{62558441-DCFA-4387-8760-D18AA37F75F3}" type="pres">
      <dgm:prSet presAssocID="{16546091-C5C6-4E86-8849-36C0E406F7E6}" presName="vert1" presStyleCnt="0"/>
      <dgm:spPr/>
    </dgm:pt>
    <dgm:pt modelId="{4A500475-A89F-488F-9DF3-27F993111553}" type="pres">
      <dgm:prSet presAssocID="{10A3FCA1-BA4C-4338-AE5B-50D45C707DEB}" presName="thickLine" presStyleLbl="alignNode1" presStyleIdx="4" presStyleCnt="5"/>
      <dgm:spPr/>
    </dgm:pt>
    <dgm:pt modelId="{50D212B8-456D-4EB6-823A-19616CC969B0}" type="pres">
      <dgm:prSet presAssocID="{10A3FCA1-BA4C-4338-AE5B-50D45C707DEB}" presName="horz1" presStyleCnt="0"/>
      <dgm:spPr/>
    </dgm:pt>
    <dgm:pt modelId="{F86C6671-C357-4B63-9588-C7B4AC442242}" type="pres">
      <dgm:prSet presAssocID="{10A3FCA1-BA4C-4338-AE5B-50D45C707DEB}" presName="tx1" presStyleLbl="revTx" presStyleIdx="4" presStyleCnt="5"/>
      <dgm:spPr/>
    </dgm:pt>
    <dgm:pt modelId="{9A8E61E8-0269-4706-A4FD-9282379E2DEA}" type="pres">
      <dgm:prSet presAssocID="{10A3FCA1-BA4C-4338-AE5B-50D45C707DEB}" presName="vert1" presStyleCnt="0"/>
      <dgm:spPr/>
    </dgm:pt>
  </dgm:ptLst>
  <dgm:cxnLst>
    <dgm:cxn modelId="{B2991404-985F-46DE-ADE6-578945A9440C}" type="presOf" srcId="{1DF28CF0-0348-4887-AFD7-68E2230CEAFB}" destId="{E56B7D91-C2DE-4DA7-B3D2-FC443250B85B}" srcOrd="0" destOrd="0" presId="urn:microsoft.com/office/officeart/2008/layout/LinedList"/>
    <dgm:cxn modelId="{C6F7CB17-D72A-44CC-AB0E-65FDC60E2F74}" type="presOf" srcId="{18666EAE-8B45-44E6-87A6-DFDA189AEF21}" destId="{04DC0016-2524-47B3-A31B-B5151F1BB601}" srcOrd="0" destOrd="0" presId="urn:microsoft.com/office/officeart/2008/layout/LinedList"/>
    <dgm:cxn modelId="{67E44C1F-37DA-4B38-9E3B-391BF9408E1E}" srcId="{1DF28CF0-0348-4887-AFD7-68E2230CEAFB}" destId="{16546091-C5C6-4E86-8849-36C0E406F7E6}" srcOrd="3" destOrd="0" parTransId="{71E3F5A2-4C07-4555-8774-C5B8C0A71F4E}" sibTransId="{16BC9B4A-C529-47A4-A199-9D3792E1ECAD}"/>
    <dgm:cxn modelId="{965B0736-52D7-43F7-8059-9B1E97340344}" type="presOf" srcId="{10A3FCA1-BA4C-4338-AE5B-50D45C707DEB}" destId="{F86C6671-C357-4B63-9588-C7B4AC442242}" srcOrd="0" destOrd="0" presId="urn:microsoft.com/office/officeart/2008/layout/LinedList"/>
    <dgm:cxn modelId="{1D34DD4B-9E0C-4F4A-B215-B4E61E49D4A6}" type="presOf" srcId="{16546091-C5C6-4E86-8849-36C0E406F7E6}" destId="{AE98AD74-AC84-484B-95AC-F3EFF036A5D7}" srcOrd="0" destOrd="0" presId="urn:microsoft.com/office/officeart/2008/layout/LinedList"/>
    <dgm:cxn modelId="{D8C32A7F-9ABF-4635-8F9E-02209887DC16}" type="presOf" srcId="{3CBC34E5-48B8-43BA-96C9-82C45FE344E7}" destId="{2F62E52E-9668-46C6-B89C-D197683027BD}" srcOrd="0" destOrd="0" presId="urn:microsoft.com/office/officeart/2008/layout/LinedList"/>
    <dgm:cxn modelId="{DC87AFB4-F8CC-40F2-8334-8850FF4475CC}" srcId="{1DF28CF0-0348-4887-AFD7-68E2230CEAFB}" destId="{18666EAE-8B45-44E6-87A6-DFDA189AEF21}" srcOrd="0" destOrd="0" parTransId="{D96A5B0B-8DA8-4F84-A90E-FB299B396EC0}" sibTransId="{B381AD35-862C-489A-A09D-0A54F872EF62}"/>
    <dgm:cxn modelId="{C141E1B8-ABF7-42A3-9AF3-E377DDB524B6}" srcId="{1DF28CF0-0348-4887-AFD7-68E2230CEAFB}" destId="{3CBC34E5-48B8-43BA-96C9-82C45FE344E7}" srcOrd="1" destOrd="0" parTransId="{BF42BF73-D73B-4BA6-9400-3CEC6EB52E7B}" sibTransId="{AF2D936F-DA30-444A-9815-D367CF6274F3}"/>
    <dgm:cxn modelId="{51F91DE7-1F4D-4F22-AE28-9C09F35897F3}" type="presOf" srcId="{EBB4A0BB-EA01-45FF-AB84-C0E9BF7D5C19}" destId="{DE316AAB-345A-4D93-BEF4-9533232DE3AB}" srcOrd="0" destOrd="0" presId="urn:microsoft.com/office/officeart/2008/layout/LinedList"/>
    <dgm:cxn modelId="{58F2C8F1-CFBE-45E1-A301-48626F830A01}" srcId="{1DF28CF0-0348-4887-AFD7-68E2230CEAFB}" destId="{EBB4A0BB-EA01-45FF-AB84-C0E9BF7D5C19}" srcOrd="2" destOrd="0" parTransId="{6AD6ED45-B6F5-4846-9980-CBEF69CBC01A}" sibTransId="{BFC5C3F9-C710-49A3-A5E7-91A11984346D}"/>
    <dgm:cxn modelId="{1C0D8EFA-D579-42BB-86C8-9F72250D4E03}" srcId="{1DF28CF0-0348-4887-AFD7-68E2230CEAFB}" destId="{10A3FCA1-BA4C-4338-AE5B-50D45C707DEB}" srcOrd="4" destOrd="0" parTransId="{34354001-B7EF-448C-88BD-CBCEEA2C951E}" sibTransId="{03751AD2-F043-4F6E-BEFC-EA46B894A8BA}"/>
    <dgm:cxn modelId="{C9E7C5A2-EE86-494F-8B54-4D0BF13BF139}" type="presParOf" srcId="{E56B7D91-C2DE-4DA7-B3D2-FC443250B85B}" destId="{BB3FCC63-55A2-4220-AC20-E28E2D8D8FF7}" srcOrd="0" destOrd="0" presId="urn:microsoft.com/office/officeart/2008/layout/LinedList"/>
    <dgm:cxn modelId="{84DE10CD-16D7-4F5D-B1C9-E47CB79E3CDA}" type="presParOf" srcId="{E56B7D91-C2DE-4DA7-B3D2-FC443250B85B}" destId="{EFBB1C8F-4298-41A8-947C-B0B652117F62}" srcOrd="1" destOrd="0" presId="urn:microsoft.com/office/officeart/2008/layout/LinedList"/>
    <dgm:cxn modelId="{1B5F082C-EBEE-4E5E-9324-EBB2BD019364}" type="presParOf" srcId="{EFBB1C8F-4298-41A8-947C-B0B652117F62}" destId="{04DC0016-2524-47B3-A31B-B5151F1BB601}" srcOrd="0" destOrd="0" presId="urn:microsoft.com/office/officeart/2008/layout/LinedList"/>
    <dgm:cxn modelId="{B53220B1-294D-4C71-82CA-B89929FB0258}" type="presParOf" srcId="{EFBB1C8F-4298-41A8-947C-B0B652117F62}" destId="{E1D2180C-0021-4CBF-98BC-FE5D8C447B2E}" srcOrd="1" destOrd="0" presId="urn:microsoft.com/office/officeart/2008/layout/LinedList"/>
    <dgm:cxn modelId="{9905F44D-A108-4CB4-B81C-0DF7EB3C86AB}" type="presParOf" srcId="{E56B7D91-C2DE-4DA7-B3D2-FC443250B85B}" destId="{0346EF9B-4363-40DF-9AF1-7DB8E0C524D3}" srcOrd="2" destOrd="0" presId="urn:microsoft.com/office/officeart/2008/layout/LinedList"/>
    <dgm:cxn modelId="{9E560F77-4D94-4E35-B564-B94BCC03A6C7}" type="presParOf" srcId="{E56B7D91-C2DE-4DA7-B3D2-FC443250B85B}" destId="{0E81683A-731B-41AE-8BA3-4187F3220BCC}" srcOrd="3" destOrd="0" presId="urn:microsoft.com/office/officeart/2008/layout/LinedList"/>
    <dgm:cxn modelId="{F68EDA7D-CFF6-4695-8B4C-592A893D0F83}" type="presParOf" srcId="{0E81683A-731B-41AE-8BA3-4187F3220BCC}" destId="{2F62E52E-9668-46C6-B89C-D197683027BD}" srcOrd="0" destOrd="0" presId="urn:microsoft.com/office/officeart/2008/layout/LinedList"/>
    <dgm:cxn modelId="{35F493EF-FF25-4722-9938-64D96994F3B9}" type="presParOf" srcId="{0E81683A-731B-41AE-8BA3-4187F3220BCC}" destId="{B180156A-E882-4708-95F0-A5CE309DE290}" srcOrd="1" destOrd="0" presId="urn:microsoft.com/office/officeart/2008/layout/LinedList"/>
    <dgm:cxn modelId="{FFE3665B-1D33-4194-85A5-F587A4D7777D}" type="presParOf" srcId="{E56B7D91-C2DE-4DA7-B3D2-FC443250B85B}" destId="{1138D672-D4C1-44A8-BEF3-56E6DC1122ED}" srcOrd="4" destOrd="0" presId="urn:microsoft.com/office/officeart/2008/layout/LinedList"/>
    <dgm:cxn modelId="{055A1D17-7A02-4372-A4AA-4D3F70C57C35}" type="presParOf" srcId="{E56B7D91-C2DE-4DA7-B3D2-FC443250B85B}" destId="{86087EF3-9E10-4D27-A985-3917642D281E}" srcOrd="5" destOrd="0" presId="urn:microsoft.com/office/officeart/2008/layout/LinedList"/>
    <dgm:cxn modelId="{D8862649-5188-4D0A-95A8-BCE15C7FFEDE}" type="presParOf" srcId="{86087EF3-9E10-4D27-A985-3917642D281E}" destId="{DE316AAB-345A-4D93-BEF4-9533232DE3AB}" srcOrd="0" destOrd="0" presId="urn:microsoft.com/office/officeart/2008/layout/LinedList"/>
    <dgm:cxn modelId="{F5B7D77A-EDB2-4458-BD20-AE177FEB8F2E}" type="presParOf" srcId="{86087EF3-9E10-4D27-A985-3917642D281E}" destId="{BBF7F09B-657A-4066-A2DC-1B00A93FB575}" srcOrd="1" destOrd="0" presId="urn:microsoft.com/office/officeart/2008/layout/LinedList"/>
    <dgm:cxn modelId="{C7B42FF8-4464-4BA0-A093-C762FEB52A74}" type="presParOf" srcId="{E56B7D91-C2DE-4DA7-B3D2-FC443250B85B}" destId="{9FC7614A-05BE-4709-BED2-CF84D48012B4}" srcOrd="6" destOrd="0" presId="urn:microsoft.com/office/officeart/2008/layout/LinedList"/>
    <dgm:cxn modelId="{EE66A1BA-6542-43B9-A624-42E3A1D2C158}" type="presParOf" srcId="{E56B7D91-C2DE-4DA7-B3D2-FC443250B85B}" destId="{90A45DD0-FC2B-4455-93F3-B8333EE08335}" srcOrd="7" destOrd="0" presId="urn:microsoft.com/office/officeart/2008/layout/LinedList"/>
    <dgm:cxn modelId="{9EA5BD47-DBF3-4E26-A66C-92B39ABAC268}" type="presParOf" srcId="{90A45DD0-FC2B-4455-93F3-B8333EE08335}" destId="{AE98AD74-AC84-484B-95AC-F3EFF036A5D7}" srcOrd="0" destOrd="0" presId="urn:microsoft.com/office/officeart/2008/layout/LinedList"/>
    <dgm:cxn modelId="{C559B214-9CC4-4C82-A60B-A7A151DEB621}" type="presParOf" srcId="{90A45DD0-FC2B-4455-93F3-B8333EE08335}" destId="{62558441-DCFA-4387-8760-D18AA37F75F3}" srcOrd="1" destOrd="0" presId="urn:microsoft.com/office/officeart/2008/layout/LinedList"/>
    <dgm:cxn modelId="{037AF01C-D62C-4AB4-8D48-2799694C507C}" type="presParOf" srcId="{E56B7D91-C2DE-4DA7-B3D2-FC443250B85B}" destId="{4A500475-A89F-488F-9DF3-27F993111553}" srcOrd="8" destOrd="0" presId="urn:microsoft.com/office/officeart/2008/layout/LinedList"/>
    <dgm:cxn modelId="{EF31F399-ED3D-412A-B026-65B2E9F96B47}" type="presParOf" srcId="{E56B7D91-C2DE-4DA7-B3D2-FC443250B85B}" destId="{50D212B8-456D-4EB6-823A-19616CC969B0}" srcOrd="9" destOrd="0" presId="urn:microsoft.com/office/officeart/2008/layout/LinedList"/>
    <dgm:cxn modelId="{710E2EB5-DC09-40C3-AC2B-DFFE759C1955}" type="presParOf" srcId="{50D212B8-456D-4EB6-823A-19616CC969B0}" destId="{F86C6671-C357-4B63-9588-C7B4AC442242}" srcOrd="0" destOrd="0" presId="urn:microsoft.com/office/officeart/2008/layout/LinedList"/>
    <dgm:cxn modelId="{11FEE899-F801-47AC-989C-2F70C0B365E9}" type="presParOf" srcId="{50D212B8-456D-4EB6-823A-19616CC969B0}" destId="{9A8E61E8-0269-4706-A4FD-9282379E2D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FAA9A-D40B-437F-8CAC-331968566808}">
      <dsp:nvSpPr>
        <dsp:cNvPr id="0" name=""/>
        <dsp:cNvSpPr/>
      </dsp:nvSpPr>
      <dsp:spPr>
        <a:xfrm>
          <a:off x="0" y="438410"/>
          <a:ext cx="2082066" cy="37963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14" tIns="330200" rIns="21141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Konsep</a:t>
          </a:r>
          <a:r>
            <a:rPr lang="en-US" sz="1500" kern="1200" dirty="0"/>
            <a:t> agama, </a:t>
          </a:r>
          <a:r>
            <a:rPr lang="en-US" sz="1500" kern="1200" dirty="0" err="1"/>
            <a:t>religi</a:t>
          </a:r>
          <a:r>
            <a:rPr lang="en-US" sz="1500" kern="1200" dirty="0"/>
            <a:t>, dan </a:t>
          </a:r>
          <a:r>
            <a:rPr lang="en-US" sz="1500" kern="1200" dirty="0" err="1"/>
            <a:t>kepercayaan</a:t>
          </a:r>
          <a:r>
            <a:rPr lang="en-US" sz="1500" kern="1200" dirty="0"/>
            <a:t> </a:t>
          </a:r>
        </a:p>
      </dsp:txBody>
      <dsp:txXfrm>
        <a:off x="0" y="1881032"/>
        <a:ext cx="2082066" cy="2277823"/>
      </dsp:txXfrm>
    </dsp:sp>
    <dsp:sp modelId="{B20411BF-D0B8-46B5-AAB9-6AE2C39B3423}">
      <dsp:nvSpPr>
        <dsp:cNvPr id="0" name=""/>
        <dsp:cNvSpPr/>
      </dsp:nvSpPr>
      <dsp:spPr>
        <a:xfrm>
          <a:off x="787086" y="881750"/>
          <a:ext cx="1138911" cy="11389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94" tIns="12700" rIns="887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53876" y="1048540"/>
        <a:ext cx="805331" cy="805331"/>
      </dsp:txXfrm>
    </dsp:sp>
    <dsp:sp modelId="{391D3223-9E33-4C6D-B64A-C5A6087DCE22}">
      <dsp:nvSpPr>
        <dsp:cNvPr id="0" name=""/>
        <dsp:cNvSpPr/>
      </dsp:nvSpPr>
      <dsp:spPr>
        <a:xfrm>
          <a:off x="695" y="4298414"/>
          <a:ext cx="2711694" cy="72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C5F3-8432-489B-BBF9-2E3CF43C1AC2}">
      <dsp:nvSpPr>
        <dsp:cNvPr id="0" name=""/>
        <dsp:cNvSpPr/>
      </dsp:nvSpPr>
      <dsp:spPr>
        <a:xfrm>
          <a:off x="3063202" y="502113"/>
          <a:ext cx="2552409" cy="3796372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14" tIns="330200" rIns="21141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Sebagai</a:t>
          </a:r>
          <a:r>
            <a:rPr lang="en-US" sz="1500" kern="1200" dirty="0"/>
            <a:t> </a:t>
          </a:r>
          <a:r>
            <a:rPr lang="en-US" sz="1500" kern="1200" dirty="0" err="1"/>
            <a:t>sebuah</a:t>
          </a:r>
          <a:r>
            <a:rPr lang="en-US" sz="1500" kern="1200" dirty="0"/>
            <a:t> </a:t>
          </a:r>
          <a:r>
            <a:rPr lang="en-US" sz="1500" kern="1200" dirty="0" err="1"/>
            <a:t>sistem</a:t>
          </a:r>
          <a:r>
            <a:rPr lang="en-US" sz="1500" kern="1200" dirty="0"/>
            <a:t> </a:t>
          </a:r>
          <a:r>
            <a:rPr lang="en-US" sz="1500" kern="1200" dirty="0" err="1"/>
            <a:t>kebudayaan</a:t>
          </a:r>
          <a:r>
            <a:rPr lang="en-US" sz="1500" kern="1200" dirty="0"/>
            <a:t> /</a:t>
          </a:r>
          <a:r>
            <a:rPr lang="en-US" sz="1500" kern="1200" dirty="0" err="1"/>
            <a:t>simbol</a:t>
          </a:r>
          <a:r>
            <a:rPr lang="en-US" sz="1500" kern="1200" dirty="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Durkheim ttg hakikat yg kudus.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Weber ttg verstehen.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Freud ttg paralel antara ritus pribadi dan ritus kolektif.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Malinowski ttg perbedaan antara agama dan akal sehat.</a:t>
          </a:r>
        </a:p>
      </dsp:txBody>
      <dsp:txXfrm>
        <a:off x="3063202" y="1944735"/>
        <a:ext cx="2552409" cy="2277823"/>
      </dsp:txXfrm>
    </dsp:sp>
    <dsp:sp modelId="{1210920A-DF7E-4DBC-907B-AD13473A2DEA}">
      <dsp:nvSpPr>
        <dsp:cNvPr id="0" name=""/>
        <dsp:cNvSpPr/>
      </dsp:nvSpPr>
      <dsp:spPr>
        <a:xfrm>
          <a:off x="3769951" y="881750"/>
          <a:ext cx="1138911" cy="1138911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94" tIns="12700" rIns="887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36741" y="1048540"/>
        <a:ext cx="805331" cy="805331"/>
      </dsp:txXfrm>
    </dsp:sp>
    <dsp:sp modelId="{88E85BF3-702D-4354-886A-D3FA34188980}">
      <dsp:nvSpPr>
        <dsp:cNvPr id="0" name=""/>
        <dsp:cNvSpPr/>
      </dsp:nvSpPr>
      <dsp:spPr>
        <a:xfrm>
          <a:off x="2983559" y="4298414"/>
          <a:ext cx="2711694" cy="7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5D6A3-5502-43C5-BCA1-2FE17ED906CB}">
      <dsp:nvSpPr>
        <dsp:cNvPr id="0" name=""/>
        <dsp:cNvSpPr/>
      </dsp:nvSpPr>
      <dsp:spPr>
        <a:xfrm>
          <a:off x="0" y="338748"/>
          <a:ext cx="258484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B9F2F-AF58-44E2-BDC7-A15745EE035B}">
      <dsp:nvSpPr>
        <dsp:cNvPr id="0" name=""/>
        <dsp:cNvSpPr/>
      </dsp:nvSpPr>
      <dsp:spPr>
        <a:xfrm>
          <a:off x="129242" y="73068"/>
          <a:ext cx="180938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91" tIns="0" rIns="683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Islam </a:t>
          </a:r>
        </a:p>
      </dsp:txBody>
      <dsp:txXfrm>
        <a:off x="155181" y="99007"/>
        <a:ext cx="1757510" cy="479482"/>
      </dsp:txXfrm>
    </dsp:sp>
    <dsp:sp modelId="{2F5563B9-E548-48AE-99E3-421B5136CC0C}">
      <dsp:nvSpPr>
        <dsp:cNvPr id="0" name=""/>
        <dsp:cNvSpPr/>
      </dsp:nvSpPr>
      <dsp:spPr>
        <a:xfrm>
          <a:off x="0" y="1155228"/>
          <a:ext cx="258484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E8AC1-E137-4A81-BEF9-96E2AD71E93D}">
      <dsp:nvSpPr>
        <dsp:cNvPr id="0" name=""/>
        <dsp:cNvSpPr/>
      </dsp:nvSpPr>
      <dsp:spPr>
        <a:xfrm>
          <a:off x="129242" y="889548"/>
          <a:ext cx="1809388" cy="53136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91" tIns="0" rIns="683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Kristen Protestan</a:t>
          </a:r>
        </a:p>
      </dsp:txBody>
      <dsp:txXfrm>
        <a:off x="155181" y="915487"/>
        <a:ext cx="1757510" cy="479482"/>
      </dsp:txXfrm>
    </dsp:sp>
    <dsp:sp modelId="{AECA112D-2772-46BE-88E0-7497FA9FA077}">
      <dsp:nvSpPr>
        <dsp:cNvPr id="0" name=""/>
        <dsp:cNvSpPr/>
      </dsp:nvSpPr>
      <dsp:spPr>
        <a:xfrm>
          <a:off x="0" y="1971708"/>
          <a:ext cx="258484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A1064-0CB1-4971-9802-13E90560682C}">
      <dsp:nvSpPr>
        <dsp:cNvPr id="0" name=""/>
        <dsp:cNvSpPr/>
      </dsp:nvSpPr>
      <dsp:spPr>
        <a:xfrm>
          <a:off x="129242" y="1706028"/>
          <a:ext cx="1809388" cy="53136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91" tIns="0" rIns="683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Kristen Katolik</a:t>
          </a:r>
        </a:p>
      </dsp:txBody>
      <dsp:txXfrm>
        <a:off x="155181" y="1731967"/>
        <a:ext cx="1757510" cy="479482"/>
      </dsp:txXfrm>
    </dsp:sp>
    <dsp:sp modelId="{5B07E8A0-B356-419E-ACD7-E7585567C64C}">
      <dsp:nvSpPr>
        <dsp:cNvPr id="0" name=""/>
        <dsp:cNvSpPr/>
      </dsp:nvSpPr>
      <dsp:spPr>
        <a:xfrm>
          <a:off x="0" y="2930544"/>
          <a:ext cx="258484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D406F-01F0-4F72-8D45-35F53C7BB4C0}">
      <dsp:nvSpPr>
        <dsp:cNvPr id="0" name=""/>
        <dsp:cNvSpPr/>
      </dsp:nvSpPr>
      <dsp:spPr>
        <a:xfrm>
          <a:off x="129242" y="2522508"/>
          <a:ext cx="1809388" cy="53136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91" tIns="0" rIns="683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Hindu</a:t>
          </a:r>
        </a:p>
      </dsp:txBody>
      <dsp:txXfrm>
        <a:off x="155181" y="2548447"/>
        <a:ext cx="1757510" cy="479482"/>
      </dsp:txXfrm>
    </dsp:sp>
    <dsp:sp modelId="{B22CB0E0-1A3C-4FAB-8EB4-5C1ACC1A9E28}">
      <dsp:nvSpPr>
        <dsp:cNvPr id="0" name=""/>
        <dsp:cNvSpPr/>
      </dsp:nvSpPr>
      <dsp:spPr>
        <a:xfrm>
          <a:off x="0" y="3604669"/>
          <a:ext cx="258484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9B9C6-C130-4CF3-96F2-835FB43AAD6B}">
      <dsp:nvSpPr>
        <dsp:cNvPr id="0" name=""/>
        <dsp:cNvSpPr/>
      </dsp:nvSpPr>
      <dsp:spPr>
        <a:xfrm>
          <a:off x="129242" y="3338989"/>
          <a:ext cx="1809388" cy="53136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91" tIns="0" rIns="683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Budha</a:t>
          </a:r>
        </a:p>
      </dsp:txBody>
      <dsp:txXfrm>
        <a:off x="155181" y="3364928"/>
        <a:ext cx="1757510" cy="479482"/>
      </dsp:txXfrm>
    </dsp:sp>
    <dsp:sp modelId="{6D52C84C-A349-48E1-8A3C-7865A87736F2}">
      <dsp:nvSpPr>
        <dsp:cNvPr id="0" name=""/>
        <dsp:cNvSpPr/>
      </dsp:nvSpPr>
      <dsp:spPr>
        <a:xfrm>
          <a:off x="0" y="4421149"/>
          <a:ext cx="258484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C51AA-96C0-45F7-AFE4-A613200D7E67}">
      <dsp:nvSpPr>
        <dsp:cNvPr id="0" name=""/>
        <dsp:cNvSpPr/>
      </dsp:nvSpPr>
      <dsp:spPr>
        <a:xfrm>
          <a:off x="129242" y="4155469"/>
          <a:ext cx="1809388" cy="5313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91" tIns="0" rIns="683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Konfutzu</a:t>
          </a:r>
        </a:p>
      </dsp:txBody>
      <dsp:txXfrm>
        <a:off x="155181" y="4181408"/>
        <a:ext cx="175751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E0988-DC50-4E1E-97BA-59D383AF9824}">
      <dsp:nvSpPr>
        <dsp:cNvPr id="0" name=""/>
        <dsp:cNvSpPr/>
      </dsp:nvSpPr>
      <dsp:spPr>
        <a:xfrm>
          <a:off x="0" y="457197"/>
          <a:ext cx="5353050" cy="4014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Fungsionalisme</a:t>
          </a:r>
          <a:r>
            <a:rPr lang="en-US" sz="3600" kern="1200" dirty="0"/>
            <a:t> :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Sosiologi</a:t>
          </a:r>
          <a:r>
            <a:rPr lang="en-US" sz="2800" kern="1200" dirty="0"/>
            <a:t>: Lembaga </a:t>
          </a:r>
          <a:r>
            <a:rPr lang="en-US" sz="2800" kern="1200" dirty="0" err="1"/>
            <a:t>sosial</a:t>
          </a:r>
          <a:r>
            <a:rPr lang="en-US" sz="2800" kern="1200" dirty="0"/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Pendekatan</a:t>
          </a:r>
          <a:r>
            <a:rPr lang="en-US" sz="2800" kern="1200" dirty="0"/>
            <a:t> </a:t>
          </a:r>
          <a:r>
            <a:rPr lang="en-US" sz="2800" kern="1200" dirty="0" err="1"/>
            <a:t>antropologis-sosial</a:t>
          </a:r>
          <a:r>
            <a:rPr lang="en-US" sz="2800" kern="1200" dirty="0"/>
            <a:t> : Ritual </a:t>
          </a:r>
          <a:r>
            <a:rPr lang="en-US" sz="2800" kern="1200" dirty="0" err="1"/>
            <a:t>memperkuat</a:t>
          </a:r>
          <a:r>
            <a:rPr lang="en-US" sz="2800" kern="1200" dirty="0"/>
            <a:t> </a:t>
          </a:r>
          <a:r>
            <a:rPr lang="en-US" sz="2800" kern="1200" dirty="0" err="1"/>
            <a:t>ikatan</a:t>
          </a:r>
          <a:r>
            <a:rPr lang="en-US" sz="2800" kern="1200" dirty="0"/>
            <a:t> </a:t>
          </a:r>
          <a:r>
            <a:rPr lang="en-US" sz="2800" kern="1200" dirty="0" err="1"/>
            <a:t>sosial</a:t>
          </a:r>
          <a:r>
            <a:rPr lang="en-US" sz="2800" kern="1200" dirty="0"/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Pendekatan</a:t>
          </a:r>
          <a:r>
            <a:rPr lang="en-US" sz="2800" kern="1200" dirty="0"/>
            <a:t> </a:t>
          </a:r>
          <a:r>
            <a:rPr lang="en-US" sz="2800" kern="1200" dirty="0" err="1"/>
            <a:t>psikologis-sosial</a:t>
          </a:r>
          <a:r>
            <a:rPr lang="en-US" sz="2800" kern="1200" dirty="0"/>
            <a:t>  :  </a:t>
          </a:r>
          <a:r>
            <a:rPr lang="en-US" sz="2800" kern="1200" dirty="0" err="1"/>
            <a:t>Dilakukan</a:t>
          </a:r>
          <a:r>
            <a:rPr lang="en-US" sz="2800" kern="1200" dirty="0"/>
            <a:t> agama </a:t>
          </a:r>
          <a:r>
            <a:rPr lang="en-US" sz="2800" kern="1200" dirty="0" err="1"/>
            <a:t>bagi</a:t>
          </a:r>
          <a:r>
            <a:rPr lang="en-US" sz="2800" kern="1200" dirty="0"/>
            <a:t> </a:t>
          </a:r>
          <a:r>
            <a:rPr lang="en-US" sz="2800" kern="1200" dirty="0" err="1"/>
            <a:t>individu</a:t>
          </a:r>
          <a:r>
            <a:rPr lang="en-US" sz="2800" kern="1200" dirty="0"/>
            <a:t> .</a:t>
          </a:r>
        </a:p>
      </dsp:txBody>
      <dsp:txXfrm>
        <a:off x="117594" y="574791"/>
        <a:ext cx="5117862" cy="3779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FCC63-55A2-4220-AC20-E28E2D8D8FF7}">
      <dsp:nvSpPr>
        <dsp:cNvPr id="0" name=""/>
        <dsp:cNvSpPr/>
      </dsp:nvSpPr>
      <dsp:spPr>
        <a:xfrm>
          <a:off x="0" y="623"/>
          <a:ext cx="486965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DC0016-2524-47B3-A31B-B5151F1BB601}">
      <dsp:nvSpPr>
        <dsp:cNvPr id="0" name=""/>
        <dsp:cNvSpPr/>
      </dsp:nvSpPr>
      <dsp:spPr>
        <a:xfrm>
          <a:off x="0" y="623"/>
          <a:ext cx="4869656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Kepatuhan.</a:t>
          </a:r>
        </a:p>
      </dsp:txBody>
      <dsp:txXfrm>
        <a:off x="0" y="623"/>
        <a:ext cx="4869656" cy="1020830"/>
      </dsp:txXfrm>
    </dsp:sp>
    <dsp:sp modelId="{0346EF9B-4363-40DF-9AF1-7DB8E0C524D3}">
      <dsp:nvSpPr>
        <dsp:cNvPr id="0" name=""/>
        <dsp:cNvSpPr/>
      </dsp:nvSpPr>
      <dsp:spPr>
        <a:xfrm>
          <a:off x="0" y="1021453"/>
          <a:ext cx="486965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62E52E-9668-46C6-B89C-D197683027BD}">
      <dsp:nvSpPr>
        <dsp:cNvPr id="0" name=""/>
        <dsp:cNvSpPr/>
      </dsp:nvSpPr>
      <dsp:spPr>
        <a:xfrm>
          <a:off x="0" y="1021453"/>
          <a:ext cx="4869656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Kesadaran individu.</a:t>
          </a:r>
        </a:p>
      </dsp:txBody>
      <dsp:txXfrm>
        <a:off x="0" y="1021453"/>
        <a:ext cx="4869656" cy="1020830"/>
      </dsp:txXfrm>
    </dsp:sp>
    <dsp:sp modelId="{1138D672-D4C1-44A8-BEF3-56E6DC1122ED}">
      <dsp:nvSpPr>
        <dsp:cNvPr id="0" name=""/>
        <dsp:cNvSpPr/>
      </dsp:nvSpPr>
      <dsp:spPr>
        <a:xfrm>
          <a:off x="0" y="2042284"/>
          <a:ext cx="486965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316AAB-345A-4D93-BEF4-9533232DE3AB}">
      <dsp:nvSpPr>
        <dsp:cNvPr id="0" name=""/>
        <dsp:cNvSpPr/>
      </dsp:nvSpPr>
      <dsp:spPr>
        <a:xfrm>
          <a:off x="0" y="2042284"/>
          <a:ext cx="4869656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Kesadaran sosial.</a:t>
          </a:r>
        </a:p>
      </dsp:txBody>
      <dsp:txXfrm>
        <a:off x="0" y="2042284"/>
        <a:ext cx="4869656" cy="1020830"/>
      </dsp:txXfrm>
    </dsp:sp>
    <dsp:sp modelId="{9FC7614A-05BE-4709-BED2-CF84D48012B4}">
      <dsp:nvSpPr>
        <dsp:cNvPr id="0" name=""/>
        <dsp:cNvSpPr/>
      </dsp:nvSpPr>
      <dsp:spPr>
        <a:xfrm>
          <a:off x="0" y="3063115"/>
          <a:ext cx="486965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98AD74-AC84-484B-95AC-F3EFF036A5D7}">
      <dsp:nvSpPr>
        <dsp:cNvPr id="0" name=""/>
        <dsp:cNvSpPr/>
      </dsp:nvSpPr>
      <dsp:spPr>
        <a:xfrm>
          <a:off x="0" y="3063115"/>
          <a:ext cx="4869656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Kesadaran pluralisme.</a:t>
          </a:r>
        </a:p>
      </dsp:txBody>
      <dsp:txXfrm>
        <a:off x="0" y="3063115"/>
        <a:ext cx="4869656" cy="1020830"/>
      </dsp:txXfrm>
    </dsp:sp>
    <dsp:sp modelId="{4A500475-A89F-488F-9DF3-27F993111553}">
      <dsp:nvSpPr>
        <dsp:cNvPr id="0" name=""/>
        <dsp:cNvSpPr/>
      </dsp:nvSpPr>
      <dsp:spPr>
        <a:xfrm>
          <a:off x="0" y="4083946"/>
          <a:ext cx="486965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6C6671-C357-4B63-9588-C7B4AC442242}">
      <dsp:nvSpPr>
        <dsp:cNvPr id="0" name=""/>
        <dsp:cNvSpPr/>
      </dsp:nvSpPr>
      <dsp:spPr>
        <a:xfrm>
          <a:off x="0" y="4083946"/>
          <a:ext cx="4869656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Kesadaran multi-dimesional.</a:t>
          </a:r>
        </a:p>
      </dsp:txBody>
      <dsp:txXfrm>
        <a:off x="0" y="4083946"/>
        <a:ext cx="4869656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EC8EA-34E5-44EF-A752-3BB44AA4C01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C1DF4-9EAD-4E47-A746-CB6304F9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1DF4-9EAD-4E47-A746-CB6304F953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6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3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7D1E-1F1E-4666-BDBA-4B1B62DDD59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0DF5-C291-43A9-8FBA-C1A6A8CC4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7479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63" y="4267832"/>
            <a:ext cx="3604497" cy="129711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US" sz="3800" dirty="0" err="1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Kepercayaan</a:t>
            </a:r>
            <a:r>
              <a:rPr lang="en-US" sz="3800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Masyarakat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132" y="5564947"/>
            <a:ext cx="3604268" cy="533401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Dra. </a:t>
            </a:r>
            <a:r>
              <a:rPr lang="en-US" sz="1600" dirty="0" err="1">
                <a:solidFill>
                  <a:srgbClr val="000000"/>
                </a:solidFill>
              </a:rPr>
              <a:t>Devy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Stany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Walukow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M.Hum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M.Si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5340" y="581159"/>
            <a:ext cx="4098660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F9B0E3-D822-4CCC-931A-62655054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2327" y="2333040"/>
            <a:ext cx="3106320" cy="3106320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7" y="9932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3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4211157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192" y="70003"/>
            <a:ext cx="3733482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A. </a:t>
            </a:r>
            <a:r>
              <a:rPr lang="en-US" dirty="0" err="1">
                <a:solidFill>
                  <a:srgbClr val="000000"/>
                </a:solidFill>
              </a:rPr>
              <a:t>Pengertian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375032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7B3B38-0282-4450-8BB5-26F9A081E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011" y="2065912"/>
            <a:ext cx="2746374" cy="27463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315" y="1253066"/>
            <a:ext cx="4524673" cy="3639289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</a:rPr>
              <a:t>Koentjaraningrat</a:t>
            </a:r>
            <a:r>
              <a:rPr lang="en-US" sz="1400" dirty="0">
                <a:solidFill>
                  <a:srgbClr val="000000"/>
                </a:solidFill>
              </a:rPr>
              <a:t> :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</a:rPr>
              <a:t>Agama </a:t>
            </a:r>
            <a:r>
              <a:rPr lang="en-US" sz="1400" dirty="0" err="1">
                <a:solidFill>
                  <a:srgbClr val="000000"/>
                </a:solidFill>
              </a:rPr>
              <a:t>adalah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semua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sistem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religi</a:t>
            </a:r>
            <a:r>
              <a:rPr lang="en-US" sz="1400" dirty="0">
                <a:solidFill>
                  <a:srgbClr val="000000"/>
                </a:solidFill>
              </a:rPr>
              <a:t> yang </a:t>
            </a:r>
            <a:r>
              <a:rPr lang="en-US" sz="1400" dirty="0" err="1">
                <a:solidFill>
                  <a:srgbClr val="000000"/>
                </a:solidFill>
              </a:rPr>
              <a:t>secara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resmi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diakui</a:t>
            </a:r>
            <a:r>
              <a:rPr lang="en-US" sz="1400" dirty="0">
                <a:solidFill>
                  <a:srgbClr val="000000"/>
                </a:solidFill>
              </a:rPr>
              <a:t> oleh negara.(Indonesia)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400" dirty="0" err="1">
                <a:solidFill>
                  <a:srgbClr val="000000"/>
                </a:solidFill>
              </a:rPr>
              <a:t>Religi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adalah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bagian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kebudayaan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Abraham Kuyper 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</a:rPr>
              <a:t>Hakekat</a:t>
            </a:r>
            <a:r>
              <a:rPr lang="en-US" sz="1400" dirty="0">
                <a:solidFill>
                  <a:srgbClr val="000000"/>
                </a:solidFill>
              </a:rPr>
              <a:t> agama </a:t>
            </a:r>
            <a:r>
              <a:rPr lang="en-US" sz="1400" dirty="0" err="1">
                <a:solidFill>
                  <a:srgbClr val="000000"/>
                </a:solidFill>
              </a:rPr>
              <a:t>bukan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hanya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sebatas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kategori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aktivitas</a:t>
            </a:r>
            <a:r>
              <a:rPr lang="en-US" sz="1400" dirty="0">
                <a:solidFill>
                  <a:srgbClr val="000000"/>
                </a:solidFill>
              </a:rPr>
              <a:t> yang </a:t>
            </a:r>
            <a:r>
              <a:rPr lang="en-US" sz="1400" dirty="0" err="1">
                <a:solidFill>
                  <a:srgbClr val="000000"/>
                </a:solidFill>
              </a:rPr>
              <a:t>dilakukan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karena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hidup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keagamaan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sering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didefinisikan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dalam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  <a:r>
              <a:rPr lang="en-US" sz="1400" dirty="0" err="1">
                <a:solidFill>
                  <a:srgbClr val="000000"/>
                </a:solidFill>
              </a:rPr>
              <a:t>ekspresi-ekspresi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sakral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terkait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dgn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institusi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atau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kelembagaan</a:t>
            </a:r>
            <a:r>
              <a:rPr lang="en-US" sz="1400" dirty="0">
                <a:solidFill>
                  <a:srgbClr val="000000"/>
                </a:solidFill>
              </a:rPr>
              <a:t> dan </a:t>
            </a:r>
            <a:r>
              <a:rPr lang="en-US" sz="1400" dirty="0" err="1">
                <a:solidFill>
                  <a:srgbClr val="000000"/>
                </a:solidFill>
              </a:rPr>
              <a:t>kebudayaan</a:t>
            </a:r>
            <a:r>
              <a:rPr lang="en-US" sz="1400" dirty="0">
                <a:solidFill>
                  <a:srgbClr val="000000"/>
                </a:solidFill>
              </a:rPr>
              <a:t>.  Agama </a:t>
            </a:r>
            <a:r>
              <a:rPr lang="en-US" sz="1400" dirty="0" err="1">
                <a:solidFill>
                  <a:srgbClr val="000000"/>
                </a:solidFill>
              </a:rPr>
              <a:t>adalah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arah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kehidupan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diambil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manusia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ketika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seseorg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memberikan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dirinya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dipimpin</a:t>
            </a:r>
            <a:r>
              <a:rPr lang="en-US" sz="1400" dirty="0">
                <a:solidFill>
                  <a:srgbClr val="000000"/>
                </a:solidFill>
              </a:rPr>
              <a:t> oleh </a:t>
            </a:r>
            <a:r>
              <a:rPr lang="en-US" sz="1400" dirty="0" err="1">
                <a:solidFill>
                  <a:srgbClr val="000000"/>
                </a:solidFill>
              </a:rPr>
              <a:t>kekuasaan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baik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berasalah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dari</a:t>
            </a:r>
            <a:r>
              <a:rPr lang="en-US" sz="1400" dirty="0">
                <a:solidFill>
                  <a:srgbClr val="000000"/>
                </a:solidFill>
              </a:rPr>
              <a:t> Allah </a:t>
            </a:r>
            <a:r>
              <a:rPr lang="en-US" sz="1400" dirty="0" err="1">
                <a:solidFill>
                  <a:srgbClr val="000000"/>
                </a:solidFill>
              </a:rPr>
              <a:t>yg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sejati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0AAAAC0-6D67-4E39-8D1B-F21C8145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7" y="9932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3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1"/>
            <a:ext cx="3301783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025" y="762000"/>
            <a:ext cx="2819400" cy="3340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B.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Agama dan </a:t>
            </a:r>
            <a:r>
              <a:rPr lang="en-US" dirty="0" err="1">
                <a:solidFill>
                  <a:srgbClr val="FFFFFF"/>
                </a:solidFill>
              </a:rPr>
              <a:t>Religi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6711" y="450221"/>
            <a:ext cx="1586592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90E2A3-4A52-422F-AF12-9C2A4F2A6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625" y="2715061"/>
            <a:ext cx="1428753" cy="14287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90" y="4521269"/>
            <a:ext cx="5023144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3563" y="450221"/>
            <a:ext cx="3316246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356" y="458921"/>
            <a:ext cx="2819398" cy="5940158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 dirty="0"/>
              <a:t>4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dlm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religi</a:t>
            </a:r>
            <a:r>
              <a:rPr lang="en-US" sz="1400" dirty="0"/>
              <a:t>  </a:t>
            </a:r>
            <a:r>
              <a:rPr lang="en-US" sz="1400" dirty="0" err="1"/>
              <a:t>menurut</a:t>
            </a:r>
            <a:r>
              <a:rPr lang="en-US" sz="1400" dirty="0"/>
              <a:t> </a:t>
            </a:r>
            <a:r>
              <a:rPr lang="en-US" sz="1400" dirty="0" err="1"/>
              <a:t>Koentjaraningrat</a:t>
            </a:r>
            <a:r>
              <a:rPr lang="en-US" sz="1400" dirty="0"/>
              <a:t> :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1400" dirty="0" err="1"/>
              <a:t>Emosi</a:t>
            </a:r>
            <a:r>
              <a:rPr lang="en-US" sz="1400" dirty="0"/>
              <a:t> </a:t>
            </a:r>
            <a:r>
              <a:rPr lang="en-US" sz="1400" dirty="0" err="1"/>
              <a:t>keagamaan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menyebabkan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bersikap</a:t>
            </a:r>
            <a:r>
              <a:rPr lang="en-US" sz="1400" dirty="0"/>
              <a:t> </a:t>
            </a:r>
            <a:r>
              <a:rPr lang="en-US" sz="1400" dirty="0" err="1"/>
              <a:t>religius</a:t>
            </a:r>
            <a:r>
              <a:rPr lang="en-US" sz="1400" dirty="0"/>
              <a:t>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keyakinan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segala</a:t>
            </a:r>
            <a:r>
              <a:rPr lang="en-US" sz="1400" dirty="0"/>
              <a:t> </a:t>
            </a:r>
            <a:r>
              <a:rPr lang="en-US" sz="1400" dirty="0" err="1"/>
              <a:t>keyakinan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bayangan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ttg</a:t>
            </a:r>
            <a:r>
              <a:rPr lang="en-US" sz="1400" dirty="0"/>
              <a:t> </a:t>
            </a:r>
            <a:r>
              <a:rPr lang="en-US" sz="1400" dirty="0" err="1"/>
              <a:t>sifat-sifat</a:t>
            </a:r>
            <a:r>
              <a:rPr lang="en-US" sz="1400" dirty="0"/>
              <a:t> </a:t>
            </a:r>
            <a:r>
              <a:rPr lang="en-US" sz="1400" dirty="0" err="1"/>
              <a:t>Tuhan</a:t>
            </a:r>
            <a:r>
              <a:rPr lang="en-US" sz="1400" dirty="0"/>
              <a:t>, </a:t>
            </a:r>
            <a:r>
              <a:rPr lang="en-US" sz="1400" dirty="0" err="1"/>
              <a:t>ttg</a:t>
            </a:r>
            <a:r>
              <a:rPr lang="en-US" sz="1400" dirty="0"/>
              <a:t> </a:t>
            </a:r>
            <a:r>
              <a:rPr lang="en-US" sz="1400" dirty="0" err="1"/>
              <a:t>wujud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</a:t>
            </a:r>
            <a:r>
              <a:rPr lang="en-US" sz="1400" dirty="0" err="1"/>
              <a:t>gaib</a:t>
            </a:r>
            <a:r>
              <a:rPr lang="en-US" sz="1400" dirty="0"/>
              <a:t> (supranatural),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segala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, </a:t>
            </a:r>
            <a:r>
              <a:rPr lang="en-US" sz="1400" dirty="0" err="1"/>
              <a:t>norma</a:t>
            </a:r>
            <a:r>
              <a:rPr lang="en-US" sz="1400" dirty="0"/>
              <a:t>, dan </a:t>
            </a:r>
            <a:r>
              <a:rPr lang="en-US" sz="1400" dirty="0" err="1"/>
              <a:t>ajaran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religi</a:t>
            </a:r>
            <a:r>
              <a:rPr lang="en-US" sz="1400" dirty="0"/>
              <a:t> </a:t>
            </a:r>
            <a:r>
              <a:rPr lang="en-US" sz="1400" dirty="0" err="1"/>
              <a:t>ybs</a:t>
            </a:r>
            <a:r>
              <a:rPr lang="en-US" sz="1400" dirty="0"/>
              <a:t>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ritus</a:t>
            </a:r>
            <a:r>
              <a:rPr lang="en-US" sz="1400" dirty="0"/>
              <a:t> dan </a:t>
            </a:r>
            <a:r>
              <a:rPr lang="en-US" sz="1400" dirty="0" err="1"/>
              <a:t>upacara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dgn</a:t>
            </a:r>
            <a:r>
              <a:rPr lang="en-US" sz="1400" dirty="0"/>
              <a:t> </a:t>
            </a:r>
            <a:r>
              <a:rPr lang="en-US" sz="1400" dirty="0" err="1"/>
              <a:t>Tuhan</a:t>
            </a:r>
            <a:r>
              <a:rPr lang="en-US" sz="1400" dirty="0"/>
              <a:t>, </a:t>
            </a:r>
            <a:r>
              <a:rPr lang="en-US" sz="1400" dirty="0" err="1"/>
              <a:t>dewa-dewa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mahkluk</a:t>
            </a:r>
            <a:r>
              <a:rPr lang="en-US" sz="1400" dirty="0"/>
              <a:t> </a:t>
            </a:r>
            <a:r>
              <a:rPr lang="en-US" sz="1400" dirty="0" err="1"/>
              <a:t>halus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mendiami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r>
              <a:rPr lang="en-US" sz="1400" dirty="0"/>
              <a:t> </a:t>
            </a:r>
            <a:r>
              <a:rPr lang="en-US" sz="1400" dirty="0" err="1"/>
              <a:t>gaib</a:t>
            </a:r>
            <a:r>
              <a:rPr lang="en-US" sz="1400" dirty="0"/>
              <a:t>.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1400" dirty="0" err="1"/>
              <a:t>Umat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kesatuan</a:t>
            </a:r>
            <a:r>
              <a:rPr lang="en-US" sz="1400" dirty="0"/>
              <a:t> </a:t>
            </a:r>
            <a:r>
              <a:rPr lang="en-US" sz="1400" dirty="0" err="1"/>
              <a:t>soaial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menganut</a:t>
            </a:r>
            <a:r>
              <a:rPr lang="en-US" sz="1400" dirty="0"/>
              <a:t> </a:t>
            </a:r>
            <a:r>
              <a:rPr lang="en-US" sz="1400" dirty="0" err="1"/>
              <a:t>keyakinan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dgn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r>
              <a:rPr lang="en-US" sz="1400" dirty="0"/>
              <a:t> 2, dan </a:t>
            </a:r>
            <a:r>
              <a:rPr lang="en-US" sz="1400" dirty="0" err="1"/>
              <a:t>melaksanakan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ritus</a:t>
            </a:r>
            <a:r>
              <a:rPr lang="en-US" sz="1400" dirty="0"/>
              <a:t> dan </a:t>
            </a:r>
            <a:r>
              <a:rPr lang="en-US" sz="1400" dirty="0" err="1"/>
              <a:t>upacara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r>
              <a:rPr lang="en-US" sz="1400" dirty="0"/>
              <a:t> 3.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0693420-A79D-4B6F-B918-6A5680B6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7" y="9932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9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280DD95-6BDF-43D9-8981-816D4099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7" y="9932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CFE20E-75F9-453F-9BD0-0A8D2CD8C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50419"/>
              </p:ext>
            </p:extLst>
          </p:nvPr>
        </p:nvGraphicFramePr>
        <p:xfrm>
          <a:off x="628650" y="838201"/>
          <a:ext cx="56959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550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8519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23236"/>
            <a:ext cx="2744833" cy="282090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C. </a:t>
            </a:r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 err="1">
                <a:solidFill>
                  <a:srgbClr val="FFFFFF"/>
                </a:solidFill>
              </a:rPr>
              <a:t>Organisasi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Keagamaan</a:t>
            </a: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2655E9F-2658-491E-BA77-0D32F88C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7" y="9932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8956E87-7C2E-44F3-ADE6-144F5F5BE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803908"/>
              </p:ext>
            </p:extLst>
          </p:nvPr>
        </p:nvGraphicFramePr>
        <p:xfrm>
          <a:off x="4568428" y="955653"/>
          <a:ext cx="258484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4343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57400"/>
            <a:ext cx="20574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D. </a:t>
            </a: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2100" dirty="0" err="1">
                <a:solidFill>
                  <a:srgbClr val="FFFFFF"/>
                </a:solidFill>
              </a:rPr>
              <a:t>Ritus</a:t>
            </a:r>
            <a:r>
              <a:rPr lang="en-US" sz="2100" dirty="0">
                <a:solidFill>
                  <a:srgbClr val="FFFFFF"/>
                </a:solidFill>
              </a:rPr>
              <a:t> dan </a:t>
            </a:r>
            <a:r>
              <a:rPr lang="en-US" sz="2100" dirty="0" err="1">
                <a:solidFill>
                  <a:srgbClr val="FFFFFF"/>
                </a:solidFill>
              </a:rPr>
              <a:t>Perubahan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Sosial</a:t>
            </a:r>
            <a:endParaRPr lang="en-US" sz="2100" dirty="0">
              <a:solidFill>
                <a:srgbClr val="FFFFFF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DC956C9-221E-433A-AC88-53FF0CCB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7" y="9932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A041F0-D28D-4C03-9C48-C08BC1C4C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437811"/>
              </p:ext>
            </p:extLst>
          </p:nvPr>
        </p:nvGraphicFramePr>
        <p:xfrm>
          <a:off x="3028950" y="762000"/>
          <a:ext cx="5353050" cy="492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478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E. Hubungan agama dan masyarakat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32CD9D0-EB02-4950-83D2-07372C18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7" y="9932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D5069DC-BD17-40A8-864B-33301747C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41813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397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75" y="-4763"/>
            <a:ext cx="2500311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0501"/>
            <a:ext cx="2164556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F. </a:t>
            </a:r>
            <a:r>
              <a:rPr lang="en-US" sz="3100" dirty="0" err="1">
                <a:solidFill>
                  <a:schemeClr val="bg1"/>
                </a:solidFill>
              </a:rPr>
              <a:t>Calvinisme</a:t>
            </a:r>
            <a:r>
              <a:rPr lang="en-US" sz="3100" dirty="0">
                <a:solidFill>
                  <a:schemeClr val="bg1"/>
                </a:solidFill>
              </a:rPr>
              <a:t> dan Agama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FE59A0-D8FA-49CC-8AD6-04C6098E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7" y="9932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57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1394" y="933319"/>
            <a:ext cx="1847573" cy="2486070"/>
          </a:xfrm>
          <a:prstGeom prst="ellipse">
            <a:avLst/>
          </a:prstGeom>
          <a:solidFill>
            <a:srgbClr val="523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94" y="1268361"/>
            <a:ext cx="1467612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523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375" b="-1"/>
          <a:stretch/>
        </p:blipFill>
        <p:spPr>
          <a:xfrm>
            <a:off x="3886200" y="1330490"/>
            <a:ext cx="13716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3645060" y="896194"/>
            <a:ext cx="192024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1970" y="4971278"/>
            <a:ext cx="480060" cy="0"/>
          </a:xfrm>
          <a:prstGeom prst="line">
            <a:avLst/>
          </a:prstGeom>
          <a:ln>
            <a:solidFill>
              <a:srgbClr val="5EFD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">
            <a:extLst>
              <a:ext uri="{FF2B5EF4-FFF2-40B4-BE49-F238E27FC236}">
                <a16:creationId xmlns:a16="http://schemas.microsoft.com/office/drawing/2014/main" id="{F9C05ADA-CF04-42CF-9F6B-55BB8769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567" y="9932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76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295</Words>
  <Application>Microsoft Office PowerPoint</Application>
  <PresentationFormat>Tampilan Layar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Kepercayaan Masyarakat</vt:lpstr>
      <vt:lpstr>A. Pengertian</vt:lpstr>
      <vt:lpstr>B.  Agama dan Religi</vt:lpstr>
      <vt:lpstr>Presentasi PowerPoint</vt:lpstr>
      <vt:lpstr>C.  Organisasi Keagamaan</vt:lpstr>
      <vt:lpstr>D.  Ritus dan Perubahan Sosial</vt:lpstr>
      <vt:lpstr>E. Hubungan agama dan masyarakat</vt:lpstr>
      <vt:lpstr>F. Calvinisme dan Agama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Masyarakat Dan Kepercayaan </dc:title>
  <dc:creator>Devij</dc:creator>
  <cp:lastModifiedBy>fikomuntar 2</cp:lastModifiedBy>
  <cp:revision>34</cp:revision>
  <dcterms:created xsi:type="dcterms:W3CDTF">2015-08-21T00:14:46Z</dcterms:created>
  <dcterms:modified xsi:type="dcterms:W3CDTF">2018-08-22T12:15:17Z</dcterms:modified>
</cp:coreProperties>
</file>