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91" r:id="rId8"/>
    <p:sldId id="292" r:id="rId9"/>
    <p:sldId id="293" r:id="rId10"/>
    <p:sldId id="257" r:id="rId11"/>
    <p:sldId id="294" r:id="rId12"/>
    <p:sldId id="295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7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99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1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8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7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8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86B75A-687E-405C-8A0B-8D00578BA2C3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5" y="1768642"/>
            <a:ext cx="7315200" cy="1179094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Pengantar</a:t>
            </a:r>
            <a:r>
              <a:rPr lang="en-US" b="1" dirty="0">
                <a:solidFill>
                  <a:schemeClr val="bg1"/>
                </a:solidFill>
              </a:rPr>
              <a:t> MK Pancasila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596064"/>
            <a:ext cx="7315200" cy="673768"/>
          </a:xfrm>
        </p:spPr>
        <p:txBody>
          <a:bodyPr/>
          <a:lstStyle/>
          <a:p>
            <a:r>
              <a:rPr lang="en-US" dirty="0"/>
              <a:t>Juliana </a:t>
            </a:r>
            <a:r>
              <a:rPr lang="en-US" dirty="0" err="1"/>
              <a:t>Tirza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62" y="1298448"/>
            <a:ext cx="2358190" cy="23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Pentingnya</a:t>
            </a:r>
            <a:r>
              <a:rPr lang="en-US" dirty="0"/>
              <a:t> MK. Pend. Pancasila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Sebagai </a:t>
            </a:r>
            <a:r>
              <a:rPr lang="en-US" dirty="0" err="1"/>
              <a:t>Dasar</a:t>
            </a:r>
            <a:r>
              <a:rPr lang="en-US" dirty="0"/>
              <a:t> Negara.</a:t>
            </a:r>
          </a:p>
          <a:p>
            <a:r>
              <a:rPr lang="en-US" dirty="0"/>
              <a:t>Sebagai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Indonesia.</a:t>
            </a:r>
          </a:p>
          <a:p>
            <a:r>
              <a:rPr lang="en-US" dirty="0" err="1"/>
              <a:t>Kekuatan</a:t>
            </a:r>
            <a:r>
              <a:rPr lang="en-US" dirty="0"/>
              <a:t> Negara : </a:t>
            </a:r>
            <a:r>
              <a:rPr lang="en-US" dirty="0" err="1"/>
              <a:t>Persatuan</a:t>
            </a:r>
            <a:r>
              <a:rPr lang="en-US" dirty="0"/>
              <a:t> (NKRI)</a:t>
            </a:r>
          </a:p>
        </p:txBody>
      </p:sp>
    </p:spTree>
    <p:extLst>
      <p:ext uri="{BB962C8B-B14F-4D97-AF65-F5344CB8AC3E}">
        <p14:creationId xmlns:p14="http://schemas.microsoft.com/office/powerpoint/2010/main" val="149339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2A968-1626-45BC-907E-B32B75E0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Faktanya</a:t>
            </a:r>
            <a:r>
              <a:rPr lang="en-US" dirty="0"/>
              <a:t>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AC2FB66-CB9E-4886-9C62-51480F9CC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3082" y="567304"/>
            <a:ext cx="8237859" cy="57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3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16DA3-DA8D-467D-B40A-083A73F8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4BB6E09-C53C-4954-B304-6113DB1D2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702134"/>
            <a:ext cx="9720072" cy="5570649"/>
          </a:xfrm>
          <a:prstGeom prst="rect">
            <a:avLst/>
          </a:prstGeom>
        </p:spPr>
      </p:pic>
      <p:sp>
        <p:nvSpPr>
          <p:cNvPr id="4" name="AutoShape 2" descr="Image result for pancasila sakit">
            <a:extLst>
              <a:ext uri="{FF2B5EF4-FFF2-40B4-BE49-F238E27FC236}">
                <a16:creationId xmlns:a16="http://schemas.microsoft.com/office/drawing/2014/main" xmlns="" id="{9820BE55-30E4-417D-B068-3D45D6585F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Historis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Cicero (106-43SM) yang </a:t>
            </a:r>
            <a:r>
              <a:rPr lang="en-US" dirty="0" err="1"/>
              <a:t>mengungkapkan</a:t>
            </a:r>
            <a:r>
              <a:rPr lang="en-US" dirty="0"/>
              <a:t>, “Historia Vitae </a:t>
            </a:r>
            <a:r>
              <a:rPr lang="en-US" dirty="0" err="1"/>
              <a:t>Magistra</a:t>
            </a:r>
            <a:r>
              <a:rPr lang="en-US" dirty="0"/>
              <a:t>”, yang </a:t>
            </a:r>
            <a:r>
              <a:rPr lang="en-US" dirty="0" err="1"/>
              <a:t>bermakna</a:t>
            </a:r>
            <a:r>
              <a:rPr lang="en-US" dirty="0"/>
              <a:t>, “Sejarah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kearifan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Soekarno</a:t>
            </a:r>
            <a:r>
              <a:rPr lang="en-US" dirty="0"/>
              <a:t> : “</a:t>
            </a:r>
            <a:r>
              <a:rPr lang="en-US" dirty="0" err="1"/>
              <a:t>Jasmerah</a:t>
            </a:r>
            <a:r>
              <a:rPr lang="en-US" dirty="0"/>
              <a:t>” </a:t>
            </a:r>
          </a:p>
          <a:p>
            <a:endParaRPr lang="en-US" dirty="0"/>
          </a:p>
          <a:p>
            <a:r>
              <a:rPr lang="en-US" dirty="0"/>
              <a:t>John of Salisbury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Filosofis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Sejak</a:t>
            </a:r>
            <a:r>
              <a:rPr lang="en-US" dirty="0"/>
              <a:t> zaman </a:t>
            </a:r>
            <a:r>
              <a:rPr lang="en-US" dirty="0" err="1"/>
              <a:t>dahulu</a:t>
            </a:r>
            <a:r>
              <a:rPr lang="en-US" dirty="0"/>
              <a:t>, </a:t>
            </a:r>
            <a:r>
              <a:rPr lang="en-US" dirty="0" err="1"/>
              <a:t>wilayah-wilayah</a:t>
            </a:r>
            <a:r>
              <a:rPr lang="en-US" dirty="0"/>
              <a:t> di </a:t>
            </a:r>
            <a:r>
              <a:rPr lang="en-US" dirty="0" err="1"/>
              <a:t>nusantara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dipegang</a:t>
            </a:r>
            <a:r>
              <a:rPr lang="en-US" dirty="0"/>
              <a:t> </a:t>
            </a: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masyarakatnya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toleran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2. Gotong royong,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Musyawarah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Solidaritas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kesetiakawanan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Yuridis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Lahirnya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35 </a:t>
            </a:r>
            <a:r>
              <a:rPr lang="en-US" dirty="0" err="1"/>
              <a:t>ayat</a:t>
            </a:r>
            <a:r>
              <a:rPr lang="en-US" dirty="0"/>
              <a:t> (5)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12 </a:t>
            </a:r>
            <a:r>
              <a:rPr lang="en-US" dirty="0" err="1"/>
              <a:t>Tahun</a:t>
            </a:r>
            <a:r>
              <a:rPr lang="en-US" dirty="0"/>
              <a:t> 2012 yang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agama, Pancasila, </a:t>
            </a:r>
            <a:r>
              <a:rPr lang="en-US" dirty="0" err="1"/>
              <a:t>kewarganegaraan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Indonesia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berkehendak</a:t>
            </a:r>
            <a:r>
              <a:rPr lang="en-US" dirty="0"/>
              <a:t> agar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b="1" dirty="0"/>
              <a:t>Pancasila </a:t>
            </a:r>
            <a:r>
              <a:rPr lang="en-US" b="1" dirty="0" err="1"/>
              <a:t>dilaksanakan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wajib</a:t>
            </a:r>
            <a:r>
              <a:rPr lang="en-US" b="1" dirty="0"/>
              <a:t> </a:t>
            </a:r>
            <a:r>
              <a:rPr lang="en-US" b="1" dirty="0" err="1"/>
              <a:t>dimuat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kurikulum</a:t>
            </a:r>
            <a:r>
              <a:rPr lang="en-US" b="1" dirty="0"/>
              <a:t> </a:t>
            </a:r>
            <a:r>
              <a:rPr lang="en-US" b="1" dirty="0" err="1"/>
              <a:t>perguruan</a:t>
            </a:r>
            <a:r>
              <a:rPr lang="en-US" b="1" dirty="0"/>
              <a:t> </a:t>
            </a:r>
            <a:r>
              <a:rPr lang="en-US" b="1" dirty="0" err="1"/>
              <a:t>tinggi</a:t>
            </a:r>
            <a:r>
              <a:rPr lang="en-US" b="1" dirty="0"/>
              <a:t> </a:t>
            </a:r>
            <a:r>
              <a:rPr lang="en-US" dirty="0"/>
              <a:t>sebagai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DirjenRistek</a:t>
            </a:r>
            <a:r>
              <a:rPr lang="en-US" dirty="0"/>
              <a:t> </a:t>
            </a:r>
            <a:r>
              <a:rPr lang="en-US" dirty="0" err="1"/>
              <a:t>Dikti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: 435/B/SE/2016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Sosiologis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Masyarakat,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 err="1"/>
              <a:t>Soekarno</a:t>
            </a:r>
            <a:r>
              <a:rPr lang="en-US" dirty="0"/>
              <a:t> : “</a:t>
            </a:r>
            <a:r>
              <a:rPr lang="en-US" i="1" dirty="0" err="1"/>
              <a:t>Kenapa</a:t>
            </a:r>
            <a:r>
              <a:rPr lang="en-US" i="1" dirty="0"/>
              <a:t> </a:t>
            </a:r>
            <a:r>
              <a:rPr lang="en-US" i="1" dirty="0" err="1"/>
              <a:t>diucapkan</a:t>
            </a:r>
            <a:r>
              <a:rPr lang="en-US" i="1" dirty="0"/>
              <a:t> </a:t>
            </a:r>
            <a:r>
              <a:rPr lang="en-US" i="1" dirty="0" err="1"/>
              <a:t>terima</a:t>
            </a:r>
            <a:r>
              <a:rPr lang="en-US" i="1" dirty="0"/>
              <a:t> </a:t>
            </a:r>
            <a:r>
              <a:rPr lang="en-US" i="1" dirty="0" err="1"/>
              <a:t>kasih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, </a:t>
            </a:r>
            <a:r>
              <a:rPr lang="en-US" i="1" dirty="0" err="1"/>
              <a:t>kenapa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diagung-agungkan</a:t>
            </a:r>
            <a:r>
              <a:rPr lang="en-US" i="1" dirty="0"/>
              <a:t>, </a:t>
            </a:r>
            <a:r>
              <a:rPr lang="en-US" i="1" dirty="0" err="1"/>
              <a:t>padahal</a:t>
            </a:r>
            <a:r>
              <a:rPr lang="en-US" i="1" dirty="0"/>
              <a:t> </a:t>
            </a:r>
            <a:r>
              <a:rPr lang="en-US" i="1" dirty="0" err="1"/>
              <a:t>toh</a:t>
            </a:r>
            <a:r>
              <a:rPr lang="en-US" i="1" dirty="0"/>
              <a:t> </a:t>
            </a:r>
            <a:r>
              <a:rPr lang="en-US" i="1" dirty="0" err="1"/>
              <a:t>sudah</a:t>
            </a:r>
            <a:r>
              <a:rPr lang="en-US" i="1" dirty="0"/>
              <a:t> </a:t>
            </a:r>
            <a:r>
              <a:rPr lang="en-US" i="1" dirty="0" err="1"/>
              <a:t>sering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katakan</a:t>
            </a:r>
            <a:r>
              <a:rPr lang="en-US" i="1" dirty="0"/>
              <a:t>, </a:t>
            </a:r>
            <a:r>
              <a:rPr lang="en-US" i="1" dirty="0" err="1"/>
              <a:t>bahwa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bukan</a:t>
            </a:r>
            <a:r>
              <a:rPr lang="en-US" i="1" dirty="0"/>
              <a:t> </a:t>
            </a:r>
            <a:r>
              <a:rPr lang="en-US" i="1" dirty="0" err="1"/>
              <a:t>pencipta</a:t>
            </a:r>
            <a:r>
              <a:rPr lang="en-US" i="1" dirty="0"/>
              <a:t> Pancasila. Saya </a:t>
            </a:r>
            <a:r>
              <a:rPr lang="en-US" i="1" dirty="0" err="1"/>
              <a:t>sekedar</a:t>
            </a:r>
            <a:r>
              <a:rPr lang="en-US" i="1" dirty="0"/>
              <a:t>  </a:t>
            </a:r>
            <a:r>
              <a:rPr lang="en-US" i="1" dirty="0" err="1"/>
              <a:t>penggali</a:t>
            </a:r>
            <a:r>
              <a:rPr lang="en-US" i="1" dirty="0"/>
              <a:t> Pancasila </a:t>
            </a:r>
            <a:r>
              <a:rPr lang="en-US" i="1" dirty="0" err="1"/>
              <a:t>daripada</a:t>
            </a:r>
            <a:r>
              <a:rPr lang="en-US" i="1" dirty="0"/>
              <a:t> </a:t>
            </a:r>
            <a:r>
              <a:rPr lang="en-US" i="1" dirty="0" err="1"/>
              <a:t>bumi</a:t>
            </a:r>
            <a:r>
              <a:rPr lang="en-US" i="1" dirty="0"/>
              <a:t> </a:t>
            </a:r>
            <a:r>
              <a:rPr lang="en-US" i="1" dirty="0" err="1"/>
              <a:t>tanah</a:t>
            </a:r>
            <a:r>
              <a:rPr lang="en-US" i="1" dirty="0"/>
              <a:t> air Indonesia </a:t>
            </a:r>
            <a:r>
              <a:rPr lang="en-US" i="1" dirty="0" err="1"/>
              <a:t>ini</a:t>
            </a:r>
            <a:r>
              <a:rPr lang="en-US" i="1" dirty="0"/>
              <a:t>, yang </a:t>
            </a:r>
            <a:r>
              <a:rPr lang="en-US" i="1" dirty="0" err="1"/>
              <a:t>kemudian</a:t>
            </a:r>
            <a:r>
              <a:rPr lang="en-US" i="1" dirty="0"/>
              <a:t> lima Mutiara yang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gali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,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persembahkan</a:t>
            </a:r>
            <a:r>
              <a:rPr lang="en-US" i="1" dirty="0"/>
              <a:t> </a:t>
            </a:r>
            <a:r>
              <a:rPr lang="en-US" i="1" dirty="0" err="1"/>
              <a:t>kembali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bangsa</a:t>
            </a:r>
            <a:r>
              <a:rPr lang="en-US" i="1" dirty="0"/>
              <a:t> Indonesia. </a:t>
            </a:r>
            <a:r>
              <a:rPr lang="en-US" i="1" dirty="0" err="1"/>
              <a:t>Malah</a:t>
            </a:r>
            <a:r>
              <a:rPr lang="en-US" i="1" dirty="0"/>
              <a:t> </a:t>
            </a:r>
            <a:r>
              <a:rPr lang="en-US" i="1" dirty="0" err="1"/>
              <a:t>pernah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 </a:t>
            </a:r>
            <a:r>
              <a:rPr lang="en-US" i="1" dirty="0" err="1"/>
              <a:t>katakan</a:t>
            </a:r>
            <a:r>
              <a:rPr lang="en-US" i="1" dirty="0"/>
              <a:t>, </a:t>
            </a:r>
            <a:r>
              <a:rPr lang="en-US" i="1" dirty="0" err="1"/>
              <a:t>bahwa</a:t>
            </a:r>
            <a:r>
              <a:rPr lang="en-US" i="1" dirty="0"/>
              <a:t> </a:t>
            </a:r>
            <a:r>
              <a:rPr lang="en-US" i="1" dirty="0" err="1"/>
              <a:t>sebenarnya</a:t>
            </a:r>
            <a:r>
              <a:rPr lang="en-US" i="1" dirty="0"/>
              <a:t> </a:t>
            </a:r>
            <a:r>
              <a:rPr lang="en-US" i="1" dirty="0" err="1"/>
              <a:t>hasil</a:t>
            </a:r>
            <a:r>
              <a:rPr lang="en-US" i="1" dirty="0"/>
              <a:t>,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tegas</a:t>
            </a:r>
            <a:r>
              <a:rPr lang="en-US" i="1" dirty="0"/>
              <a:t> </a:t>
            </a:r>
            <a:r>
              <a:rPr lang="en-US" i="1" dirty="0" err="1"/>
              <a:t>penggalian</a:t>
            </a:r>
            <a:r>
              <a:rPr lang="en-US" i="1" dirty="0"/>
              <a:t> </a:t>
            </a:r>
            <a:r>
              <a:rPr lang="en-US" i="1" dirty="0" err="1"/>
              <a:t>daripada</a:t>
            </a:r>
            <a:r>
              <a:rPr lang="en-US" i="1" dirty="0"/>
              <a:t> Pancasila </a:t>
            </a:r>
            <a:r>
              <a:rPr lang="en-US" i="1" dirty="0" err="1"/>
              <a:t>ini</a:t>
            </a:r>
            <a:r>
              <a:rPr lang="en-US" i="1" dirty="0"/>
              <a:t> </a:t>
            </a:r>
            <a:r>
              <a:rPr lang="en-US" i="1" dirty="0" err="1"/>
              <a:t>saudara-saudara</a:t>
            </a:r>
            <a:r>
              <a:rPr lang="en-US" i="1" dirty="0"/>
              <a:t>,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pemberian</a:t>
            </a:r>
            <a:r>
              <a:rPr lang="en-US" i="1" dirty="0"/>
              <a:t> </a:t>
            </a:r>
            <a:r>
              <a:rPr lang="en-US" i="1" dirty="0" err="1"/>
              <a:t>Tuhan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</a:t>
            </a:r>
            <a:r>
              <a:rPr lang="en-US" i="1" dirty="0" err="1"/>
              <a:t>saya</a:t>
            </a:r>
            <a:r>
              <a:rPr lang="en-US" i="1" dirty="0"/>
              <a:t>… </a:t>
            </a:r>
            <a:r>
              <a:rPr lang="en-US" i="1" dirty="0" err="1"/>
              <a:t>Sebagaimana</a:t>
            </a:r>
            <a:r>
              <a:rPr lang="en-US" i="1" dirty="0"/>
              <a:t> </a:t>
            </a:r>
            <a:r>
              <a:rPr lang="en-US" i="1" dirty="0" err="1"/>
              <a:t>tiap-tiap</a:t>
            </a:r>
            <a:r>
              <a:rPr lang="en-US" i="1" dirty="0"/>
              <a:t> </a:t>
            </a:r>
            <a:r>
              <a:rPr lang="en-US" i="1" dirty="0" err="1"/>
              <a:t>manusia</a:t>
            </a:r>
            <a:r>
              <a:rPr lang="en-US" i="1" dirty="0"/>
              <a:t>, </a:t>
            </a:r>
            <a:r>
              <a:rPr lang="en-US" i="1" dirty="0" err="1"/>
              <a:t>jikalau</a:t>
            </a:r>
            <a:r>
              <a:rPr lang="en-US" i="1" dirty="0"/>
              <a:t> </a:t>
            </a:r>
            <a:r>
              <a:rPr lang="en-US" i="1" dirty="0" err="1"/>
              <a:t>ia</a:t>
            </a:r>
            <a:r>
              <a:rPr lang="en-US" i="1" dirty="0"/>
              <a:t> </a:t>
            </a:r>
            <a:r>
              <a:rPr lang="en-US" i="1" dirty="0" err="1"/>
              <a:t>benar-benar</a:t>
            </a:r>
            <a:r>
              <a:rPr lang="en-US" i="1" dirty="0"/>
              <a:t> </a:t>
            </a:r>
            <a:r>
              <a:rPr lang="en-US" i="1" dirty="0" err="1"/>
              <a:t>memohon</a:t>
            </a:r>
            <a:r>
              <a:rPr lang="en-US" i="1" dirty="0"/>
              <a:t> </a:t>
            </a:r>
            <a:r>
              <a:rPr lang="en-US" i="1" dirty="0" err="1"/>
              <a:t>kepada</a:t>
            </a:r>
            <a:r>
              <a:rPr lang="en-US" i="1" dirty="0"/>
              <a:t> Allah </a:t>
            </a:r>
            <a:r>
              <a:rPr lang="en-US" i="1" dirty="0" err="1"/>
              <a:t>Subhanahu</a:t>
            </a:r>
            <a:r>
              <a:rPr lang="en-US" i="1" dirty="0"/>
              <a:t> </a:t>
            </a:r>
            <a:r>
              <a:rPr lang="en-US" i="1" dirty="0" err="1"/>
              <a:t>Wata’ala</a:t>
            </a:r>
            <a:r>
              <a:rPr lang="en-US" i="1" dirty="0"/>
              <a:t>, </a:t>
            </a:r>
            <a:r>
              <a:rPr lang="en-US" i="1" dirty="0" err="1"/>
              <a:t>diberi</a:t>
            </a:r>
            <a:r>
              <a:rPr lang="en-US" i="1" dirty="0"/>
              <a:t> </a:t>
            </a:r>
            <a:r>
              <a:rPr lang="en-US" i="1" dirty="0" err="1"/>
              <a:t>ilham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Allah </a:t>
            </a:r>
            <a:r>
              <a:rPr lang="en-US" i="1" dirty="0" err="1"/>
              <a:t>Subhanahu</a:t>
            </a:r>
            <a:r>
              <a:rPr lang="en-US" i="1" dirty="0"/>
              <a:t> </a:t>
            </a:r>
            <a:r>
              <a:rPr lang="en-US" i="1" dirty="0" err="1"/>
              <a:t>Wata’ala</a:t>
            </a:r>
            <a:r>
              <a:rPr lang="en-US" i="1" dirty="0"/>
              <a:t> (Latif, 2011: 21)</a:t>
            </a:r>
          </a:p>
        </p:txBody>
      </p:sp>
    </p:spTree>
    <p:extLst>
      <p:ext uri="{BB962C8B-B14F-4D97-AF65-F5344CB8AC3E}">
        <p14:creationId xmlns:p14="http://schemas.microsoft.com/office/powerpoint/2010/main" val="3896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Pancasila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tataran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 </a:t>
            </a:r>
            <a:r>
              <a:rPr lang="en-US" b="1" dirty="0" err="1"/>
              <a:t>merupakan</a:t>
            </a:r>
            <a:r>
              <a:rPr lang="en-US" b="1" dirty="0"/>
              <a:t> </a:t>
            </a:r>
            <a:r>
              <a:rPr lang="en-US" b="1" dirty="0" err="1"/>
              <a:t>ideologi</a:t>
            </a:r>
            <a:r>
              <a:rPr lang="en-US" b="1" dirty="0"/>
              <a:t> </a:t>
            </a:r>
            <a:r>
              <a:rPr lang="en-US" b="1" dirty="0" err="1"/>
              <a:t>politik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penuntun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mewujudkan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tertib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politik</a:t>
            </a:r>
            <a:r>
              <a:rPr lang="en-US" dirty="0"/>
              <a:t> yang ideal </a:t>
            </a:r>
            <a:r>
              <a:rPr lang="en-US" dirty="0" err="1"/>
              <a:t>meliputi</a:t>
            </a:r>
            <a:r>
              <a:rPr lang="en-US" dirty="0"/>
              <a:t> : </a:t>
            </a:r>
            <a:r>
              <a:rPr lang="en-US" i="1" dirty="0"/>
              <a:t>State, Power, Decision making, Policy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Distribution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60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Pend. Pancasila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65" y="2260242"/>
            <a:ext cx="9720073" cy="4023360"/>
          </a:xfrm>
        </p:spPr>
        <p:txBody>
          <a:bodyPr>
            <a:noAutofit/>
          </a:bodyPr>
          <a:lstStyle/>
          <a:p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mempertegas</a:t>
            </a:r>
            <a:r>
              <a:rPr lang="en-US" dirty="0"/>
              <a:t> </a:t>
            </a:r>
            <a:r>
              <a:rPr lang="en-US" dirty="0" err="1"/>
              <a:t>jati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</a:p>
          <a:p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jiwa</a:t>
            </a:r>
            <a:r>
              <a:rPr lang="en-US" dirty="0"/>
              <a:t> </a:t>
            </a:r>
            <a:r>
              <a:rPr lang="en-US" dirty="0" err="1"/>
              <a:t>profesionalitas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menerus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Pancasila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 mental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mengapresiasi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ketuhanan</a:t>
            </a:r>
            <a:r>
              <a:rPr lang="en-US" dirty="0"/>
              <a:t>, </a:t>
            </a:r>
            <a:r>
              <a:rPr lang="en-US" dirty="0" err="1"/>
              <a:t>kemanusiaan</a:t>
            </a:r>
            <a:r>
              <a:rPr lang="en-US" dirty="0"/>
              <a:t>, </a:t>
            </a:r>
            <a:r>
              <a:rPr lang="en-US" dirty="0" err="1"/>
              <a:t>kecintaan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 air,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madani</a:t>
            </a:r>
            <a:r>
              <a:rPr lang="en-US" dirty="0"/>
              <a:t> yang </a:t>
            </a:r>
            <a:r>
              <a:rPr lang="en-US" dirty="0" err="1"/>
              <a:t>demokratis</a:t>
            </a:r>
            <a:r>
              <a:rPr lang="en-US" dirty="0"/>
              <a:t>, </a:t>
            </a:r>
            <a:r>
              <a:rPr lang="en-US" dirty="0" err="1"/>
              <a:t>berkeadilan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bermartabat</a:t>
            </a:r>
            <a:r>
              <a:rPr lang="en-US" dirty="0"/>
              <a:t> </a:t>
            </a:r>
            <a:r>
              <a:rPr lang="en-US" dirty="0" err="1"/>
              <a:t>berlandaskan</a:t>
            </a:r>
            <a:r>
              <a:rPr lang="en-US" dirty="0"/>
              <a:t> Pancasila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dinamika</a:t>
            </a:r>
            <a:r>
              <a:rPr lang="en-US" dirty="0"/>
              <a:t> internal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184873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Dinamika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Proses </a:t>
            </a:r>
            <a:r>
              <a:rPr lang="en-US" dirty="0" err="1"/>
              <a:t>dalam</a:t>
            </a:r>
            <a:r>
              <a:rPr lang="en-US" dirty="0"/>
              <a:t> BPUPKI</a:t>
            </a:r>
          </a:p>
          <a:p>
            <a:r>
              <a:rPr lang="en-US" dirty="0" err="1"/>
              <a:t>Pembudayaan</a:t>
            </a:r>
            <a:r>
              <a:rPr lang="en-US" dirty="0"/>
              <a:t>/Pendidikan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Dekrit</a:t>
            </a:r>
            <a:r>
              <a:rPr lang="en-US" dirty="0"/>
              <a:t>  5 </a:t>
            </a:r>
            <a:r>
              <a:rPr lang="en-US" dirty="0" err="1"/>
              <a:t>Juli</a:t>
            </a:r>
            <a:r>
              <a:rPr lang="en-US" dirty="0"/>
              <a:t> 1959</a:t>
            </a:r>
          </a:p>
          <a:p>
            <a:r>
              <a:rPr lang="en-US" dirty="0"/>
              <a:t>Tap MPR RI No. II/MPR/1978 : P4 (</a:t>
            </a:r>
            <a:r>
              <a:rPr lang="en-US" dirty="0" err="1"/>
              <a:t>termasuk</a:t>
            </a:r>
            <a:r>
              <a:rPr lang="en-US" dirty="0"/>
              <a:t> PS)</a:t>
            </a:r>
          </a:p>
          <a:p>
            <a:r>
              <a:rPr lang="en-US" dirty="0" err="1"/>
              <a:t>Reformasi</a:t>
            </a:r>
            <a:r>
              <a:rPr lang="en-US" dirty="0"/>
              <a:t> 1998, Tap MPR No. XVIII/MPR/1998 : </a:t>
            </a:r>
            <a:r>
              <a:rPr lang="en-US" dirty="0" err="1"/>
              <a:t>Pencabutan</a:t>
            </a:r>
            <a:r>
              <a:rPr lang="en-US" dirty="0"/>
              <a:t> Tap MPR No. II </a:t>
            </a:r>
            <a:r>
              <a:rPr lang="en-US" dirty="0" err="1"/>
              <a:t>tahun</a:t>
            </a:r>
            <a:r>
              <a:rPr lang="en-US" dirty="0"/>
              <a:t> 1978</a:t>
            </a:r>
          </a:p>
          <a:p>
            <a:r>
              <a:rPr lang="en-US" dirty="0" err="1"/>
              <a:t>Tahun</a:t>
            </a:r>
            <a:r>
              <a:rPr lang="en-US" dirty="0"/>
              <a:t> 2004, 81 PT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MK. Pancasila</a:t>
            </a:r>
          </a:p>
          <a:p>
            <a:r>
              <a:rPr lang="en-US" dirty="0"/>
              <a:t>SE </a:t>
            </a:r>
            <a:r>
              <a:rPr lang="en-US" dirty="0" err="1"/>
              <a:t>Dirjendikti</a:t>
            </a:r>
            <a:r>
              <a:rPr lang="en-US" dirty="0"/>
              <a:t> No. 914 </a:t>
            </a:r>
            <a:r>
              <a:rPr lang="en-US" dirty="0" err="1"/>
              <a:t>tahun</a:t>
            </a:r>
            <a:r>
              <a:rPr lang="en-US" dirty="0"/>
              <a:t> 2011 </a:t>
            </a:r>
            <a:r>
              <a:rPr lang="en-US" dirty="0" err="1"/>
              <a:t>tertanggal</a:t>
            </a:r>
            <a:r>
              <a:rPr lang="en-US" dirty="0"/>
              <a:t> 30 </a:t>
            </a:r>
            <a:r>
              <a:rPr lang="en-US" dirty="0" err="1"/>
              <a:t>Juni</a:t>
            </a:r>
            <a:r>
              <a:rPr lang="en-US" dirty="0"/>
              <a:t> 2011 :</a:t>
            </a:r>
            <a:r>
              <a:rPr lang="en-US" dirty="0" err="1"/>
              <a:t>Penyelengaraan</a:t>
            </a:r>
            <a:r>
              <a:rPr lang="en-US" dirty="0"/>
              <a:t> Pend. Pancasila </a:t>
            </a:r>
            <a:r>
              <a:rPr lang="en-US" dirty="0" err="1"/>
              <a:t>sbg</a:t>
            </a:r>
            <a:r>
              <a:rPr lang="en-US" dirty="0"/>
              <a:t> MK di PT.</a:t>
            </a:r>
          </a:p>
          <a:p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keberadaan</a:t>
            </a:r>
            <a:r>
              <a:rPr lang="en-US" dirty="0"/>
              <a:t> MK Pancasila : </a:t>
            </a:r>
            <a:r>
              <a:rPr lang="en-US" dirty="0" err="1"/>
              <a:t>Psl</a:t>
            </a:r>
            <a:r>
              <a:rPr lang="en-US" dirty="0"/>
              <a:t> 35 jo </a:t>
            </a:r>
            <a:r>
              <a:rPr lang="en-US" dirty="0" err="1"/>
              <a:t>Pasal</a:t>
            </a:r>
            <a:r>
              <a:rPr lang="en-US" dirty="0"/>
              <a:t> 2 UURI No. 12 </a:t>
            </a:r>
            <a:r>
              <a:rPr lang="en-US" dirty="0" err="1"/>
              <a:t>tahun</a:t>
            </a:r>
            <a:r>
              <a:rPr lang="en-US" dirty="0"/>
              <a:t> 2012, </a:t>
            </a:r>
            <a:r>
              <a:rPr lang="en-US" dirty="0" err="1"/>
              <a:t>sbg</a:t>
            </a:r>
            <a:r>
              <a:rPr lang="en-US" dirty="0"/>
              <a:t> MK </a:t>
            </a:r>
            <a:r>
              <a:rPr lang="en-US" dirty="0" err="1"/>
              <a:t>Wajib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Pasal</a:t>
            </a:r>
            <a:r>
              <a:rPr lang="en-US" dirty="0"/>
              <a:t> 2,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Pancasila,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Negara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tahun</a:t>
            </a:r>
            <a:r>
              <a:rPr lang="en-US" dirty="0"/>
              <a:t> 1945, Negara</a:t>
            </a:r>
          </a:p>
          <a:p>
            <a:pPr marL="0" indent="0">
              <a:buNone/>
            </a:pP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Bhinneka</a:t>
            </a:r>
            <a:r>
              <a:rPr lang="en-US" dirty="0"/>
              <a:t> Tunggal </a:t>
            </a:r>
            <a:r>
              <a:rPr lang="en-US" dirty="0" err="1"/>
              <a:t>Ika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Pasal</a:t>
            </a:r>
            <a:r>
              <a:rPr lang="en-US" dirty="0"/>
              <a:t> 35 Ayat (3)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kurikulum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wajib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: agama, Pancasila, </a:t>
            </a:r>
            <a:r>
              <a:rPr lang="en-US" dirty="0" err="1"/>
              <a:t>Kewarganegaraan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Bahasa</a:t>
            </a:r>
          </a:p>
          <a:p>
            <a:pPr marL="0" indent="0">
              <a:buNone/>
            </a:pPr>
            <a:r>
              <a:rPr lang="en-US" dirty="0"/>
              <a:t>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 err="1"/>
              <a:t>Kesepakatan</a:t>
            </a:r>
            <a:r>
              <a:rPr lang="en-US" sz="8000" dirty="0"/>
              <a:t> </a:t>
            </a:r>
            <a:r>
              <a:rPr lang="en-US" sz="8000" dirty="0" err="1"/>
              <a:t>kelas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Tantangan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PT : </a:t>
            </a:r>
            <a:r>
              <a:rPr lang="en-US" dirty="0" err="1"/>
              <a:t>Ketersediaan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. </a:t>
            </a:r>
            <a:r>
              <a:rPr lang="en-US" dirty="0" err="1"/>
              <a:t>Spesialisasi</a:t>
            </a:r>
            <a:r>
              <a:rPr lang="en-US" dirty="0"/>
              <a:t> prog. </a:t>
            </a:r>
            <a:r>
              <a:rPr lang="en-US" dirty="0" err="1"/>
              <a:t>Studi</a:t>
            </a:r>
            <a:endParaRPr lang="en-US" dirty="0"/>
          </a:p>
          <a:p>
            <a:r>
              <a:rPr lang="en-US" dirty="0" err="1"/>
              <a:t>Eksternal</a:t>
            </a:r>
            <a:r>
              <a:rPr lang="en-US" dirty="0"/>
              <a:t> : </a:t>
            </a:r>
            <a:r>
              <a:rPr lang="en-US" dirty="0" err="1"/>
              <a:t>Krisis</a:t>
            </a:r>
            <a:r>
              <a:rPr lang="en-US" dirty="0"/>
              <a:t> </a:t>
            </a:r>
            <a:r>
              <a:rPr lang="en-US" dirty="0" err="1"/>
              <a:t>ketelandanan</a:t>
            </a:r>
            <a:r>
              <a:rPr lang="en-US" dirty="0"/>
              <a:t>, </a:t>
            </a:r>
            <a:r>
              <a:rPr lang="en-US" dirty="0" err="1"/>
              <a:t>maraknya</a:t>
            </a:r>
            <a:r>
              <a:rPr lang="en-US" dirty="0"/>
              <a:t> </a:t>
            </a:r>
            <a:r>
              <a:rPr lang="en-US" dirty="0" err="1"/>
              <a:t>hedonisme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Urgensi</a:t>
            </a:r>
            <a:r>
              <a:rPr lang="en-US" dirty="0"/>
              <a:t> Pend. Ps  </a:t>
            </a:r>
            <a:r>
              <a:rPr lang="en-US" dirty="0" err="1"/>
              <a:t>bagi</a:t>
            </a:r>
            <a:r>
              <a:rPr lang="en-US" dirty="0"/>
              <a:t>  Masa </a:t>
            </a:r>
            <a:r>
              <a:rPr lang="en-US" dirty="0" err="1"/>
              <a:t>Depan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pasal</a:t>
            </a:r>
            <a:r>
              <a:rPr lang="en-US" dirty="0"/>
              <a:t> 35 </a:t>
            </a:r>
            <a:r>
              <a:rPr lang="en-US" dirty="0" err="1"/>
              <a:t>ayat</a:t>
            </a:r>
            <a:r>
              <a:rPr lang="en-US" dirty="0"/>
              <a:t> (3) </a:t>
            </a:r>
            <a:r>
              <a:rPr lang="en-US" dirty="0" err="1"/>
              <a:t>Undang-Undang</a:t>
            </a:r>
            <a:r>
              <a:rPr lang="en-US" dirty="0"/>
              <a:t> </a:t>
            </a:r>
            <a:r>
              <a:rPr lang="en-US" dirty="0" err="1"/>
              <a:t>Republik</a:t>
            </a:r>
            <a:r>
              <a:rPr lang="en-US" dirty="0"/>
              <a:t> Indonesia </a:t>
            </a:r>
            <a:r>
              <a:rPr lang="en-US" dirty="0" err="1"/>
              <a:t>Nomor</a:t>
            </a:r>
            <a:r>
              <a:rPr lang="en-US" dirty="0"/>
              <a:t> 12 </a:t>
            </a:r>
            <a:r>
              <a:rPr lang="en-US" dirty="0" err="1"/>
              <a:t>tahun</a:t>
            </a:r>
            <a:r>
              <a:rPr lang="en-US" dirty="0"/>
              <a:t> 2012 </a:t>
            </a:r>
            <a:r>
              <a:rPr lang="en-US" dirty="0" err="1"/>
              <a:t>tentang</a:t>
            </a:r>
            <a:r>
              <a:rPr lang="en-US" dirty="0"/>
              <a:t> Pendidikan Tinggi,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MK. Pendidikan Pancasila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penghayatan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Ditjen</a:t>
            </a:r>
            <a:r>
              <a:rPr lang="en-US" dirty="0"/>
              <a:t> </a:t>
            </a:r>
            <a:r>
              <a:rPr lang="en-US" dirty="0" err="1"/>
              <a:t>Dikti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esensi</a:t>
            </a:r>
            <a:r>
              <a:rPr lang="en-US" dirty="0"/>
              <a:t>  </a:t>
            </a:r>
            <a:r>
              <a:rPr lang="en-US" dirty="0" err="1"/>
              <a:t>Materi</a:t>
            </a:r>
            <a:r>
              <a:rPr lang="en-US" dirty="0"/>
              <a:t> Pendidikan Pancasila yang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perkuliahan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Pancasila</a:t>
            </a:r>
          </a:p>
          <a:p>
            <a:r>
              <a:rPr lang="en-US" dirty="0"/>
              <a:t>2. Pancasila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kajian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Indonesia</a:t>
            </a:r>
          </a:p>
          <a:p>
            <a:r>
              <a:rPr lang="en-US" dirty="0"/>
              <a:t>3. Pancasila sebagai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negara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Pencasila</a:t>
            </a:r>
            <a:r>
              <a:rPr lang="en-US" dirty="0"/>
              <a:t> sebagai </a:t>
            </a:r>
            <a:r>
              <a:rPr lang="en-US" dirty="0" err="1"/>
              <a:t>ideologi</a:t>
            </a:r>
            <a:r>
              <a:rPr lang="en-US" dirty="0"/>
              <a:t> </a:t>
            </a:r>
            <a:r>
              <a:rPr lang="en-US" dirty="0" err="1"/>
              <a:t>negara</a:t>
            </a:r>
            <a:endParaRPr lang="en-US" dirty="0"/>
          </a:p>
          <a:p>
            <a:r>
              <a:rPr lang="en-US" dirty="0"/>
              <a:t>5. Pancasila sebagai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filsafat</a:t>
            </a:r>
            <a:endParaRPr lang="en-US" dirty="0"/>
          </a:p>
          <a:p>
            <a:r>
              <a:rPr lang="en-US" dirty="0"/>
              <a:t>6. Pancasila sebagai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etika</a:t>
            </a:r>
            <a:endParaRPr lang="en-US" dirty="0"/>
          </a:p>
          <a:p>
            <a:r>
              <a:rPr lang="en-US" dirty="0"/>
              <a:t>7. Pancasila sebagai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3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Pandangan</a:t>
            </a:r>
            <a:r>
              <a:rPr lang="en-US" dirty="0"/>
              <a:t> Kristen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Bumi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kpd</a:t>
            </a:r>
            <a:r>
              <a:rPr lang="en-US" dirty="0"/>
              <a:t> Adam :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taman</a:t>
            </a:r>
            <a:r>
              <a:rPr lang="en-US" dirty="0"/>
              <a:t> Eden</a:t>
            </a:r>
          </a:p>
          <a:p>
            <a:r>
              <a:rPr lang="en-US" dirty="0" err="1"/>
              <a:t>Mandat</a:t>
            </a:r>
            <a:r>
              <a:rPr lang="en-US" dirty="0"/>
              <a:t> </a:t>
            </a:r>
            <a:r>
              <a:rPr lang="en-US" dirty="0" err="1"/>
              <a:t>Alkitab</a:t>
            </a:r>
            <a:r>
              <a:rPr lang="en-US" dirty="0"/>
              <a:t> : </a:t>
            </a:r>
            <a:r>
              <a:rPr lang="en-US" dirty="0" err="1"/>
              <a:t>menaklukkan</a:t>
            </a:r>
            <a:r>
              <a:rPr lang="en-US" dirty="0"/>
              <a:t> </a:t>
            </a:r>
            <a:r>
              <a:rPr lang="en-US" dirty="0" err="1"/>
              <a:t>bumi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memelihara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, </a:t>
            </a:r>
            <a:r>
              <a:rPr lang="en-US" dirty="0" err="1"/>
              <a:t>tdk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mementingkan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ttp</a:t>
            </a:r>
            <a:r>
              <a:rPr lang="en-US" dirty="0"/>
              <a:t> </a:t>
            </a:r>
            <a:r>
              <a:rPr lang="en-US" dirty="0" err="1"/>
              <a:t>hrs</a:t>
            </a:r>
            <a:r>
              <a:rPr lang="en-US" dirty="0"/>
              <a:t> </a:t>
            </a:r>
            <a:r>
              <a:rPr lang="en-US" dirty="0" err="1"/>
              <a:t>menunjukkkan</a:t>
            </a:r>
            <a:r>
              <a:rPr lang="en-US" dirty="0"/>
              <a:t>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terhdp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. </a:t>
            </a:r>
            <a:r>
              <a:rPr lang="en-US" dirty="0" err="1"/>
              <a:t>Kesetiaan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Allah: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bijaksana</a:t>
            </a:r>
            <a:r>
              <a:rPr lang="en-US" dirty="0"/>
              <a:t>, </a:t>
            </a:r>
            <a:r>
              <a:rPr lang="en-US" dirty="0" err="1"/>
              <a:t>mengasihi</a:t>
            </a:r>
            <a:r>
              <a:rPr lang="en-US" dirty="0"/>
              <a:t>  </a:t>
            </a:r>
            <a:r>
              <a:rPr lang="en-US" dirty="0" err="1"/>
              <a:t>seperti</a:t>
            </a:r>
            <a:r>
              <a:rPr lang="en-US" dirty="0"/>
              <a:t> Yahweh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.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2 </a:t>
            </a:r>
            <a:r>
              <a:rPr lang="en-US" dirty="0" err="1"/>
              <a:t>makna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: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ciptaan</a:t>
            </a:r>
            <a:r>
              <a:rPr lang="en-US" dirty="0"/>
              <a:t> Allah,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kultur-</a:t>
            </a:r>
            <a:r>
              <a:rPr lang="en-US" dirty="0" err="1"/>
              <a:t>historis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4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err="1"/>
              <a:t>Mengajukan</a:t>
            </a:r>
            <a:r>
              <a:rPr lang="en-US" sz="5400" dirty="0"/>
              <a:t> </a:t>
            </a:r>
            <a:r>
              <a:rPr lang="en-US" sz="5400" dirty="0" err="1"/>
              <a:t>Pertanyaan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0"/>
            <a:ext cx="403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84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err="1"/>
              <a:t>Ijin</a:t>
            </a:r>
            <a:r>
              <a:rPr lang="en-US" sz="8800" dirty="0"/>
              <a:t> </a:t>
            </a:r>
            <a:r>
              <a:rPr lang="en-US" sz="8800" dirty="0" err="1"/>
              <a:t>Pergi</a:t>
            </a:r>
            <a:r>
              <a:rPr lang="en-US" sz="8800" dirty="0"/>
              <a:t> </a:t>
            </a:r>
            <a:r>
              <a:rPr lang="en-US" sz="8800" dirty="0" err="1"/>
              <a:t>ke</a:t>
            </a:r>
            <a:r>
              <a:rPr lang="en-US" sz="8800" dirty="0"/>
              <a:t> toilet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447800"/>
            <a:ext cx="4038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59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 err="1"/>
              <a:t>Bila</a:t>
            </a:r>
            <a:r>
              <a:rPr lang="en-US" sz="4000" dirty="0"/>
              <a:t> </a:t>
            </a:r>
            <a:r>
              <a:rPr lang="en-US" sz="4000" dirty="0" err="1"/>
              <a:t>suasana</a:t>
            </a:r>
            <a:r>
              <a:rPr lang="en-US" sz="4000" dirty="0"/>
              <a:t> </a:t>
            </a:r>
            <a:r>
              <a:rPr lang="en-US" sz="4000" dirty="0" err="1"/>
              <a:t>heboh</a:t>
            </a:r>
            <a:r>
              <a:rPr lang="en-US" sz="4000" dirty="0"/>
              <a:t>/</a:t>
            </a:r>
            <a:r>
              <a:rPr lang="en-US" sz="4000" dirty="0" err="1"/>
              <a:t>rame</a:t>
            </a:r>
            <a:r>
              <a:rPr lang="en-US" sz="4000" dirty="0"/>
              <a:t>,</a:t>
            </a:r>
          </a:p>
          <a:p>
            <a:pPr marL="0" indent="0" algn="ctr">
              <a:buNone/>
            </a:pPr>
            <a:r>
              <a:rPr lang="en-US" sz="4000" dirty="0"/>
              <a:t>Setelah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tepuk</a:t>
            </a:r>
            <a:r>
              <a:rPr lang="en-US" sz="4000" dirty="0"/>
              <a:t> </a:t>
            </a:r>
            <a:r>
              <a:rPr lang="en-US" sz="4000" dirty="0" err="1"/>
              <a:t>tangan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dosen</a:t>
            </a:r>
            <a:r>
              <a:rPr lang="en-US" sz="4000" dirty="0"/>
              <a:t> </a:t>
            </a:r>
            <a:r>
              <a:rPr lang="en-US" sz="4000" dirty="0" err="1"/>
              <a:t>mengangkat</a:t>
            </a:r>
            <a:r>
              <a:rPr lang="en-US" sz="4000" dirty="0"/>
              <a:t> </a:t>
            </a:r>
            <a:r>
              <a:rPr lang="en-US" sz="4000" dirty="0" err="1"/>
              <a:t>tangan</a:t>
            </a:r>
            <a:r>
              <a:rPr lang="en-US" sz="4000" dirty="0"/>
              <a:t>, </a:t>
            </a:r>
            <a:r>
              <a:rPr lang="en-US" sz="4000" dirty="0" err="1"/>
              <a:t>mahasiswa</a:t>
            </a:r>
            <a:r>
              <a:rPr lang="en-US" sz="4000" dirty="0"/>
              <a:t> </a:t>
            </a:r>
            <a:r>
              <a:rPr lang="en-US" sz="4000" dirty="0" err="1"/>
              <a:t>diharapkan</a:t>
            </a:r>
            <a:r>
              <a:rPr lang="en-US" sz="4000" dirty="0"/>
              <a:t> “</a:t>
            </a:r>
            <a:r>
              <a:rPr lang="en-US" sz="4000" dirty="0" err="1"/>
              <a:t>diam</a:t>
            </a:r>
            <a:r>
              <a:rPr lang="en-US" sz="4000" dirty="0"/>
              <a:t>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524001"/>
            <a:ext cx="3733800" cy="464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3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620000" cy="2087562"/>
          </a:xfrm>
        </p:spPr>
        <p:txBody>
          <a:bodyPr/>
          <a:lstStyle/>
          <a:p>
            <a:r>
              <a:rPr lang="en-US" sz="3600" dirty="0" err="1"/>
              <a:t>Jika</a:t>
            </a:r>
            <a:r>
              <a:rPr lang="en-US" sz="3600" dirty="0"/>
              <a:t> </a:t>
            </a:r>
            <a:r>
              <a:rPr lang="en-US" sz="3600" dirty="0" err="1"/>
              <a:t>terlambat</a:t>
            </a:r>
            <a:r>
              <a:rPr lang="en-US" sz="3600" dirty="0"/>
              <a:t> &lt; </a:t>
            </a:r>
            <a:r>
              <a:rPr lang="en-US" sz="3600" dirty="0" err="1"/>
              <a:t>dari</a:t>
            </a:r>
            <a:r>
              <a:rPr lang="en-US" sz="3600" dirty="0"/>
              <a:t> 15 </a:t>
            </a:r>
            <a:r>
              <a:rPr lang="en-US" sz="3600" dirty="0" err="1"/>
              <a:t>menit</a:t>
            </a:r>
            <a:r>
              <a:rPr lang="en-US" sz="3600" dirty="0"/>
              <a:t> (</a:t>
            </a:r>
            <a:r>
              <a:rPr lang="en-US" sz="3600" dirty="0" err="1"/>
              <a:t>sesuai</a:t>
            </a:r>
            <a:r>
              <a:rPr lang="en-US" sz="3600" dirty="0"/>
              <a:t> jam di </a:t>
            </a:r>
            <a:r>
              <a:rPr lang="en-US" sz="3600" dirty="0" err="1"/>
              <a:t>komputer</a:t>
            </a:r>
            <a:r>
              <a:rPr lang="en-US" sz="3600" dirty="0"/>
              <a:t>) </a:t>
            </a:r>
            <a:r>
              <a:rPr lang="en-US" sz="3600" dirty="0" err="1"/>
              <a:t>silahkan</a:t>
            </a:r>
            <a:r>
              <a:rPr lang="en-US" sz="3600" dirty="0"/>
              <a:t> </a:t>
            </a:r>
            <a:r>
              <a:rPr lang="en-US" sz="3600" dirty="0" err="1"/>
              <a:t>langsung</a:t>
            </a:r>
            <a:r>
              <a:rPr lang="en-US" sz="3600" dirty="0"/>
              <a:t> </a:t>
            </a:r>
            <a:r>
              <a:rPr lang="en-US" sz="3600" dirty="0" err="1"/>
              <a:t>mengambil</a:t>
            </a:r>
            <a:r>
              <a:rPr lang="en-US" sz="3600" dirty="0"/>
              <a:t> </a:t>
            </a:r>
            <a:r>
              <a:rPr lang="en-US" sz="3600" dirty="0" err="1"/>
              <a:t>tempat</a:t>
            </a:r>
            <a:r>
              <a:rPr lang="en-US" sz="3600" dirty="0"/>
              <a:t> duduk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2667000"/>
            <a:ext cx="3657600" cy="4590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Jika</a:t>
            </a:r>
            <a:r>
              <a:rPr lang="en-US" sz="4000" b="1" dirty="0"/>
              <a:t> </a:t>
            </a:r>
            <a:r>
              <a:rPr lang="en-US" sz="4000" b="1" dirty="0" err="1"/>
              <a:t>lebih</a:t>
            </a:r>
            <a:r>
              <a:rPr lang="en-US" sz="4000" b="1" dirty="0"/>
              <a:t> </a:t>
            </a:r>
            <a:r>
              <a:rPr lang="en-US" sz="4000" b="1" dirty="0" err="1"/>
              <a:t>dari</a:t>
            </a:r>
            <a:r>
              <a:rPr lang="en-US" sz="4000" b="1" dirty="0"/>
              <a:t> 15 </a:t>
            </a:r>
            <a:r>
              <a:rPr lang="en-US" sz="4000" b="1" dirty="0" err="1"/>
              <a:t>menit</a:t>
            </a:r>
            <a:r>
              <a:rPr lang="en-US" sz="4000" b="1" dirty="0"/>
              <a:t>, </a:t>
            </a:r>
            <a:r>
              <a:rPr lang="en-US" sz="4000" b="1" dirty="0" err="1"/>
              <a:t>Ijin</a:t>
            </a:r>
            <a:r>
              <a:rPr lang="en-US" sz="4000" b="1" dirty="0"/>
              <a:t> </a:t>
            </a:r>
            <a:r>
              <a:rPr lang="en-US" sz="4000" b="1" dirty="0" err="1"/>
              <a:t>masuk</a:t>
            </a:r>
            <a:r>
              <a:rPr lang="en-US" sz="4000" b="1" dirty="0"/>
              <a:t> </a:t>
            </a:r>
            <a:r>
              <a:rPr lang="en-US" sz="4000" b="1" dirty="0" err="1"/>
              <a:t>ruangan</a:t>
            </a:r>
            <a:r>
              <a:rPr lang="en-US" sz="4000" b="1" dirty="0"/>
              <a:t>,</a:t>
            </a:r>
          </a:p>
          <a:p>
            <a:pPr marL="0" indent="0" algn="ctr">
              <a:buNone/>
            </a:pPr>
            <a:r>
              <a:rPr lang="en-US" sz="4000" b="1" dirty="0" err="1"/>
              <a:t>dan</a:t>
            </a:r>
            <a:r>
              <a:rPr lang="en-US" sz="4000" b="1" dirty="0"/>
              <a:t> </a:t>
            </a:r>
            <a:r>
              <a:rPr lang="en-US" sz="4000" b="1" dirty="0" err="1"/>
              <a:t>menyampaikan</a:t>
            </a:r>
            <a:r>
              <a:rPr lang="en-US" sz="4000" b="1" dirty="0"/>
              <a:t> </a:t>
            </a:r>
            <a:r>
              <a:rPr lang="en-US" sz="4000" b="1" dirty="0" err="1"/>
              <a:t>alasan</a:t>
            </a:r>
            <a:r>
              <a:rPr lang="en-US" sz="4000" b="1" dirty="0"/>
              <a:t> </a:t>
            </a:r>
            <a:r>
              <a:rPr lang="en-US" sz="4000" b="1" dirty="0" err="1"/>
              <a:t>terlambat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67000"/>
            <a:ext cx="3733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40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3548AA-B6D1-4621-8A9F-8B5C3958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C7A492C-675E-45B3-8D15-ADB6F84728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9" y="2286001"/>
            <a:ext cx="4196800" cy="2921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80D183D-94E0-4C5A-81CF-2A80E9498E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terdesak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sepengetahuan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2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/>
              <a:t>Saling</a:t>
            </a:r>
            <a:r>
              <a:rPr lang="en-US" sz="3200" b="1" dirty="0"/>
              <a:t> </a:t>
            </a:r>
            <a:r>
              <a:rPr lang="en-US" sz="3200" b="1" dirty="0" err="1"/>
              <a:t>mendahului</a:t>
            </a:r>
            <a:r>
              <a:rPr lang="en-US" sz="3200" b="1" dirty="0"/>
              <a:t> </a:t>
            </a:r>
            <a:r>
              <a:rPr lang="en-US" sz="3200" b="1" dirty="0" err="1"/>
              <a:t>dalam</a:t>
            </a:r>
            <a:r>
              <a:rPr lang="en-US" sz="3200" b="1" dirty="0"/>
              <a:t> </a:t>
            </a:r>
            <a:r>
              <a:rPr lang="en-US" sz="3200" b="1" dirty="0" err="1"/>
              <a:t>memberi</a:t>
            </a:r>
            <a:r>
              <a:rPr lang="en-US" sz="3200" b="1" dirty="0"/>
              <a:t> </a:t>
            </a:r>
            <a:r>
              <a:rPr lang="en-US" sz="3200" b="1" dirty="0" err="1"/>
              <a:t>salam</a:t>
            </a:r>
            <a:endParaRPr lang="en-US" sz="3200" b="1" dirty="0"/>
          </a:p>
          <a:p>
            <a:pPr marL="0" indent="0" algn="ctr">
              <a:buNone/>
            </a:pPr>
            <a:r>
              <a:rPr lang="en-US" sz="3200" b="1" dirty="0" err="1"/>
              <a:t>Jalinlah</a:t>
            </a:r>
            <a:r>
              <a:rPr lang="en-US" sz="3200" b="1" dirty="0"/>
              <a:t> </a:t>
            </a:r>
            <a:r>
              <a:rPr lang="en-US" sz="3200" b="1" dirty="0" err="1"/>
              <a:t>hubungan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</a:t>
            </a:r>
            <a:r>
              <a:rPr lang="en-US" sz="3200" b="1" dirty="0" err="1"/>
              <a:t>dosen</a:t>
            </a:r>
            <a:r>
              <a:rPr lang="en-US" sz="3200" b="1" dirty="0"/>
              <a:t> yang </a:t>
            </a:r>
            <a:r>
              <a:rPr lang="en-US" sz="3200" b="1" dirty="0" err="1"/>
              <a:t>seharmonis</a:t>
            </a:r>
            <a:r>
              <a:rPr lang="en-US" sz="3200" b="1" dirty="0"/>
              <a:t> </a:t>
            </a:r>
            <a:r>
              <a:rPr lang="en-US" sz="3200" b="1" dirty="0" err="1"/>
              <a:t>mungkin</a:t>
            </a: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“</a:t>
            </a:r>
            <a:r>
              <a:rPr lang="en-US" sz="3200" b="1" dirty="0" err="1"/>
              <a:t>jangan</a:t>
            </a:r>
            <a:r>
              <a:rPr lang="en-US" sz="3200" b="1" dirty="0"/>
              <a:t> </a:t>
            </a:r>
            <a:r>
              <a:rPr lang="en-US" sz="3200" b="1" dirty="0" err="1"/>
              <a:t>pernah</a:t>
            </a:r>
            <a:r>
              <a:rPr lang="en-US" sz="3200" b="1" dirty="0"/>
              <a:t> </a:t>
            </a:r>
            <a:r>
              <a:rPr lang="en-US" sz="3200" b="1" dirty="0" err="1"/>
              <a:t>ada</a:t>
            </a:r>
            <a:r>
              <a:rPr lang="en-US" sz="3200" b="1" dirty="0"/>
              <a:t> </a:t>
            </a:r>
            <a:r>
              <a:rPr lang="en-US" sz="3200" b="1" dirty="0" err="1"/>
              <a:t>dusta</a:t>
            </a:r>
            <a:r>
              <a:rPr lang="en-US" sz="3200" b="1" dirty="0"/>
              <a:t> </a:t>
            </a:r>
            <a:r>
              <a:rPr lang="en-US" sz="3200" b="1" dirty="0" err="1"/>
              <a:t>diantara</a:t>
            </a:r>
            <a:r>
              <a:rPr lang="en-US" sz="3200" b="1" dirty="0"/>
              <a:t> </a:t>
            </a:r>
            <a:r>
              <a:rPr lang="en-US" sz="3200" b="1" dirty="0" err="1"/>
              <a:t>kita</a:t>
            </a:r>
            <a:r>
              <a:rPr lang="en-US" sz="3200" b="1" dirty="0"/>
              <a:t>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508280"/>
            <a:ext cx="37338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4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Perihal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852</Words>
  <Application>Microsoft Office PowerPoint</Application>
  <PresentationFormat>Custom</PresentationFormat>
  <Paragraphs>77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Integral</vt:lpstr>
      <vt:lpstr>Pengantar MK Pancasila</vt:lpstr>
      <vt:lpstr>Kesepakatan kelas</vt:lpstr>
      <vt:lpstr>PowerPoint Presentation</vt:lpstr>
      <vt:lpstr>PowerPoint Presentation</vt:lpstr>
      <vt:lpstr>PowerPoint Presentation</vt:lpstr>
      <vt:lpstr>Jika terlambat &lt; dari 15 menit (sesuai jam di komputer) silahkan langsung mengambil tempat duduk</vt:lpstr>
      <vt:lpstr>Gadget</vt:lpstr>
      <vt:lpstr>PowerPoint Presentation</vt:lpstr>
      <vt:lpstr>Perihal mata kuliah</vt:lpstr>
      <vt:lpstr>Latar Belakang Pentingnya MK. Pend. Pancasila</vt:lpstr>
      <vt:lpstr>Faktanya….</vt:lpstr>
      <vt:lpstr>PowerPoint Presentation</vt:lpstr>
      <vt:lpstr>Landasan Historis</vt:lpstr>
      <vt:lpstr>Landasan Filosofis</vt:lpstr>
      <vt:lpstr>Landasan Yuridis</vt:lpstr>
      <vt:lpstr>Landasan Sosiologis </vt:lpstr>
      <vt:lpstr>Landasan Politik </vt:lpstr>
      <vt:lpstr>Tujuan Pend. Pancasila</vt:lpstr>
      <vt:lpstr>Dinamika </vt:lpstr>
      <vt:lpstr> Tantangan</vt:lpstr>
      <vt:lpstr>Esensi dan Urgensi Pend. Ps  bagi  Masa Depan</vt:lpstr>
      <vt:lpstr>Pandangan Kristen tentang Melindungi Bumi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MK Pancasila</dc:title>
  <dc:creator>Devy Stany Walukau</dc:creator>
  <cp:lastModifiedBy>UPH</cp:lastModifiedBy>
  <cp:revision>28</cp:revision>
  <dcterms:created xsi:type="dcterms:W3CDTF">2017-05-29T04:03:03Z</dcterms:created>
  <dcterms:modified xsi:type="dcterms:W3CDTF">2019-01-08T03:33:07Z</dcterms:modified>
</cp:coreProperties>
</file>