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68" d="100"/>
          <a:sy n="68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7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9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86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Demokrasi</a:t>
            </a:r>
            <a:r>
              <a:rPr lang="en-US" b="1" dirty="0"/>
              <a:t> Pancasila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456841"/>
            <a:ext cx="5028036" cy="384357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Bahasan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: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 err="1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Pengertian</a:t>
            </a:r>
            <a:r>
              <a:rPr lang="en-US" sz="2100" dirty="0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dan</a:t>
            </a:r>
            <a:r>
              <a:rPr lang="en-US" sz="2100" dirty="0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Konsep</a:t>
            </a:r>
            <a:r>
              <a:rPr lang="en-US" sz="2100" dirty="0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Demokrasi</a:t>
            </a:r>
            <a:endParaRPr lang="en-US" sz="2100" dirty="0">
              <a:solidFill>
                <a:srgbClr val="FF0000"/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Sejarah </a:t>
            </a:r>
            <a:r>
              <a:rPr lang="en-US" sz="2100" dirty="0" err="1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Perkembangan</a:t>
            </a:r>
            <a:r>
              <a:rPr lang="en-US" sz="2100" dirty="0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Demokrasi</a:t>
            </a:r>
            <a:r>
              <a:rPr lang="en-US" sz="2100" dirty="0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di Dunia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 err="1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Unsur-Unsur</a:t>
            </a:r>
            <a:r>
              <a:rPr lang="en-US" sz="2100" dirty="0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Demokrasi</a:t>
            </a:r>
            <a:endParaRPr lang="en-US" sz="2100" dirty="0">
              <a:solidFill>
                <a:srgbClr val="FF0000"/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Norma-</a:t>
            </a:r>
            <a:r>
              <a:rPr lang="en-US" sz="2100" dirty="0" err="1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norma</a:t>
            </a:r>
            <a:r>
              <a:rPr lang="en-US" sz="2100" dirty="0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Demokrasi</a:t>
            </a:r>
            <a:endParaRPr lang="en-US" sz="2100" dirty="0">
              <a:solidFill>
                <a:srgbClr val="FF0000"/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 err="1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Demokrasi</a:t>
            </a:r>
            <a:r>
              <a:rPr lang="en-US" sz="2100" dirty="0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dan</a:t>
            </a:r>
            <a:r>
              <a:rPr lang="en-US" sz="2100" dirty="0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Kedaulatan</a:t>
            </a:r>
            <a:r>
              <a:rPr lang="en-US" sz="2100" dirty="0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Rakyat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Sejarah </a:t>
            </a:r>
            <a:r>
              <a:rPr lang="en-US" sz="2100" dirty="0" err="1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Demokrasi</a:t>
            </a:r>
            <a:r>
              <a:rPr lang="en-US" sz="2100" dirty="0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di Indonesia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 err="1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Demokrasi</a:t>
            </a:r>
            <a:r>
              <a:rPr lang="en-US" sz="2100" dirty="0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menurut</a:t>
            </a:r>
            <a:r>
              <a:rPr lang="en-US" sz="2100" dirty="0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Pancasila: </a:t>
            </a:r>
            <a:r>
              <a:rPr lang="en-US" sz="2100" dirty="0" err="1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Permusyawaratan</a:t>
            </a:r>
            <a:r>
              <a:rPr lang="en-US" sz="2100" dirty="0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/       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     </a:t>
            </a:r>
            <a:r>
              <a:rPr lang="en-US" sz="2100" dirty="0" err="1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Perwakilan</a:t>
            </a:r>
            <a:endParaRPr lang="en-US" sz="2100" dirty="0">
              <a:solidFill>
                <a:srgbClr val="FF0000"/>
              </a:solidFill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 err="1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Konsep</a:t>
            </a:r>
            <a:r>
              <a:rPr lang="en-US" sz="2100" dirty="0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Sphere Sovereignty </a:t>
            </a:r>
            <a:r>
              <a:rPr lang="en-US" sz="2100" dirty="0" err="1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dalam</a:t>
            </a:r>
            <a:r>
              <a:rPr lang="en-US" sz="2100" dirty="0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Pandangan</a:t>
            </a:r>
            <a:r>
              <a:rPr lang="en-US" sz="2100" dirty="0">
                <a:solidFill>
                  <a:srgbClr val="FF0000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Kristen</a:t>
            </a: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80641" y="5671089"/>
            <a:ext cx="3067374" cy="497236"/>
          </a:xfrm>
        </p:spPr>
        <p:txBody>
          <a:bodyPr/>
          <a:lstStyle/>
          <a:p>
            <a:pPr algn="l"/>
            <a:endParaRPr lang="en-US" dirty="0">
              <a:solidFill>
                <a:schemeClr val="tx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F0CD82-1F91-4287-B38B-2FE5CFF93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346" y="1766807"/>
            <a:ext cx="5393410" cy="4571999"/>
          </a:xfrm>
          <a:prstGeom prst="rect">
            <a:avLst/>
          </a:prstGeom>
        </p:spPr>
      </p:pic>
      <p:sp>
        <p:nvSpPr>
          <p:cNvPr id="9" name="Action Button: Get Information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A2C66EC-568C-48E4-A8F1-47B7D17871EC}"/>
              </a:ext>
            </a:extLst>
          </p:cNvPr>
          <p:cNvSpPr/>
          <p:nvPr/>
        </p:nvSpPr>
        <p:spPr>
          <a:xfrm>
            <a:off x="201478" y="5331416"/>
            <a:ext cx="1042416" cy="104241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6" y="167987"/>
            <a:ext cx="1707462" cy="822263"/>
          </a:xfrm>
        </p:spPr>
        <p:txBody>
          <a:bodyPr/>
          <a:lstStyle/>
          <a:p>
            <a:r>
              <a:rPr lang="en-US" b="1" dirty="0"/>
              <a:t>Kajian 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C092B60-52DC-40AE-B31A-68D697087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3926" y="959174"/>
            <a:ext cx="2557219" cy="223347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267D27F-300D-4F00-8547-81B718054408}"/>
              </a:ext>
            </a:extLst>
          </p:cNvPr>
          <p:cNvSpPr txBox="1">
            <a:spLocks/>
          </p:cNvSpPr>
          <p:nvPr/>
        </p:nvSpPr>
        <p:spPr>
          <a:xfrm>
            <a:off x="388750" y="2989789"/>
            <a:ext cx="3578816" cy="822796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Demokrasi</a:t>
            </a:r>
            <a:r>
              <a:rPr lang="en-US" dirty="0"/>
              <a:t> di Indonesia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2022961-4633-4C55-8079-102B2770947A}"/>
              </a:ext>
            </a:extLst>
          </p:cNvPr>
          <p:cNvSpPr/>
          <p:nvPr/>
        </p:nvSpPr>
        <p:spPr>
          <a:xfrm>
            <a:off x="3719593" y="4912962"/>
            <a:ext cx="544456" cy="484632"/>
          </a:xfrm>
          <a:prstGeom prst="rightArrow">
            <a:avLst>
              <a:gd name="adj1" fmla="val 50000"/>
              <a:gd name="adj2" fmla="val 787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F42668C-079A-4CBF-B113-624502567729}"/>
              </a:ext>
            </a:extLst>
          </p:cNvPr>
          <p:cNvSpPr txBox="1">
            <a:spLocks/>
          </p:cNvSpPr>
          <p:nvPr/>
        </p:nvSpPr>
        <p:spPr>
          <a:xfrm>
            <a:off x="4477719" y="4029560"/>
            <a:ext cx="2945968" cy="495946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kekuasaan</a:t>
            </a:r>
            <a:endParaRPr lang="en-US" dirty="0"/>
          </a:p>
        </p:txBody>
      </p:sp>
      <p:pic>
        <p:nvPicPr>
          <p:cNvPr id="26" name="Picture 25" descr="A vintage photo of a person&#10;&#10;Description generated with very high confidence">
            <a:extLst>
              <a:ext uri="{FF2B5EF4-FFF2-40B4-BE49-F238E27FC236}">
                <a16:creationId xmlns:a16="http://schemas.microsoft.com/office/drawing/2014/main" id="{03F1877B-EC6E-4A7D-9A62-BD668C56C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614" y="185980"/>
            <a:ext cx="1724025" cy="11620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0AD0E6D-9065-421E-8816-FCAF1125E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671" y="2249918"/>
            <a:ext cx="1926551" cy="1423181"/>
          </a:xfrm>
          <a:prstGeom prst="rect">
            <a:avLst/>
          </a:prstGeom>
        </p:spPr>
      </p:pic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618A288F-8A1E-4ABF-AEFE-2D87ABAAD983}"/>
              </a:ext>
            </a:extLst>
          </p:cNvPr>
          <p:cNvSpPr/>
          <p:nvPr/>
        </p:nvSpPr>
        <p:spPr>
          <a:xfrm>
            <a:off x="3781586" y="1611824"/>
            <a:ext cx="681925" cy="712922"/>
          </a:xfrm>
          <a:prstGeom prst="homePlate">
            <a:avLst>
              <a:gd name="adj" fmla="val 37208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</a:t>
            </a:r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31AE4818-59FC-4B4D-B678-3D837EA5BCC8}"/>
              </a:ext>
            </a:extLst>
          </p:cNvPr>
          <p:cNvSpPr/>
          <p:nvPr/>
        </p:nvSpPr>
        <p:spPr>
          <a:xfrm>
            <a:off x="1255362" y="4801891"/>
            <a:ext cx="710339" cy="746502"/>
          </a:xfrm>
          <a:prstGeom prst="homePlate">
            <a:avLst>
              <a:gd name="adj" fmla="val 42539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</a:t>
            </a:r>
          </a:p>
        </p:txBody>
      </p:sp>
      <p:pic>
        <p:nvPicPr>
          <p:cNvPr id="32" name="Picture 3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F33FB19-CCAB-43F1-AFA3-98932531D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654" y="4295613"/>
            <a:ext cx="1676400" cy="1676400"/>
          </a:xfrm>
          <a:prstGeom prst="rect">
            <a:avLst/>
          </a:prstGeom>
        </p:spPr>
      </p:pic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A5579D4B-1347-4136-BB17-28FF669B4BB1}"/>
              </a:ext>
            </a:extLst>
          </p:cNvPr>
          <p:cNvSpPr txBox="1">
            <a:spLocks/>
          </p:cNvSpPr>
          <p:nvPr/>
        </p:nvSpPr>
        <p:spPr>
          <a:xfrm>
            <a:off x="4537129" y="4925879"/>
            <a:ext cx="2945968" cy="495946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pemerintahan</a:t>
            </a:r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8D02F31E-1E61-45B8-9587-2E05BD987147}"/>
              </a:ext>
            </a:extLst>
          </p:cNvPr>
          <p:cNvSpPr txBox="1">
            <a:spLocks/>
          </p:cNvSpPr>
          <p:nvPr/>
        </p:nvSpPr>
        <p:spPr>
          <a:xfrm>
            <a:off x="3998562" y="5842860"/>
            <a:ext cx="4680489" cy="573439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SISTEM PENGAMBILAN KEPUTUSAN</a:t>
            </a:r>
          </a:p>
        </p:txBody>
      </p:sp>
    </p:spTree>
    <p:extLst>
      <p:ext uri="{BB962C8B-B14F-4D97-AF65-F5344CB8AC3E}">
        <p14:creationId xmlns:p14="http://schemas.microsoft.com/office/powerpoint/2010/main" val="168386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2C104E-585B-4A52-9ECD-8FEBA99E0777}"/>
              </a:ext>
            </a:extLst>
          </p:cNvPr>
          <p:cNvSpPr txBox="1">
            <a:spLocks/>
          </p:cNvSpPr>
          <p:nvPr/>
        </p:nvSpPr>
        <p:spPr>
          <a:xfrm>
            <a:off x="1052593" y="3343665"/>
            <a:ext cx="3222355" cy="822796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Demokrasi</a:t>
            </a:r>
            <a:r>
              <a:rPr lang="en-US" dirty="0"/>
              <a:t> Pancasila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41EED9-61F4-4B4A-8729-1DF769FCF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527" y="2675476"/>
            <a:ext cx="1724025" cy="1724025"/>
          </a:xfrm>
          <a:prstGeom prst="rect">
            <a:avLst/>
          </a:prstGeom>
        </p:spPr>
      </p:pic>
      <p:pic>
        <p:nvPicPr>
          <p:cNvPr id="10" name="Picture 9" descr="A close up of a card&#10;&#10;Description generated with high confidence">
            <a:extLst>
              <a:ext uri="{FF2B5EF4-FFF2-40B4-BE49-F238E27FC236}">
                <a16:creationId xmlns:a16="http://schemas.microsoft.com/office/drawing/2014/main" id="{AAF73E66-2629-4D11-9FD6-BBC86015A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065" y="2706471"/>
            <a:ext cx="1376037" cy="1724025"/>
          </a:xfrm>
          <a:prstGeom prst="rect">
            <a:avLst/>
          </a:prstGeom>
        </p:spPr>
      </p:pic>
      <p:pic>
        <p:nvPicPr>
          <p:cNvPr id="13" name="Picture 12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5DFA8FDA-69D8-479D-BAB1-FDE1745E3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803" y="666427"/>
            <a:ext cx="1692544" cy="1675755"/>
          </a:xfrm>
          <a:prstGeom prst="rect">
            <a:avLst/>
          </a:prstGeom>
        </p:spPr>
      </p:pic>
      <p:pic>
        <p:nvPicPr>
          <p:cNvPr id="15" name="Picture 14" descr="A picture containing tree, table&#10;&#10;Description generated with high confidence">
            <a:extLst>
              <a:ext uri="{FF2B5EF4-FFF2-40B4-BE49-F238E27FC236}">
                <a16:creationId xmlns:a16="http://schemas.microsoft.com/office/drawing/2014/main" id="{7DEB07D1-B775-46C6-83B3-1DFC99521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305" y="4678857"/>
            <a:ext cx="1860614" cy="141325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702E82C-1429-437A-987C-008DB802292F}"/>
              </a:ext>
            </a:extLst>
          </p:cNvPr>
          <p:cNvSpPr/>
          <p:nvPr/>
        </p:nvSpPr>
        <p:spPr>
          <a:xfrm>
            <a:off x="8828324" y="2219521"/>
            <a:ext cx="544456" cy="3022169"/>
          </a:xfrm>
          <a:prstGeom prst="rightArrow">
            <a:avLst>
              <a:gd name="adj1" fmla="val 50000"/>
              <a:gd name="adj2" fmla="val 787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F2F6878-A0F2-406E-97F2-42A4F9BCEEF3}"/>
              </a:ext>
            </a:extLst>
          </p:cNvPr>
          <p:cNvSpPr txBox="1">
            <a:spLocks/>
          </p:cNvSpPr>
          <p:nvPr/>
        </p:nvSpPr>
        <p:spPr>
          <a:xfrm>
            <a:off x="9438468" y="2464231"/>
            <a:ext cx="2336437" cy="3378630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Gotong royong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Kekerabatan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Kesatuan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Keesaan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Tenggang</a:t>
            </a:r>
            <a:r>
              <a:rPr lang="en-US" dirty="0"/>
              <a:t> rasa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1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C778-97F7-4C43-BD99-197221B9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i="1" dirty="0"/>
              <a:t>Sphere Sovereignty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Kristen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698C-1F69-495A-B6B6-127381E45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99063"/>
            <a:ext cx="9603275" cy="3167282"/>
          </a:xfrm>
        </p:spPr>
        <p:txBody>
          <a:bodyPr>
            <a:normAutofit/>
          </a:bodyPr>
          <a:lstStyle/>
          <a:p>
            <a:r>
              <a:rPr lang="en-US" sz="5400" dirty="0"/>
              <a:t>Allah </a:t>
            </a:r>
            <a:r>
              <a:rPr lang="en-US" sz="5400" dirty="0" err="1"/>
              <a:t>sbg</a:t>
            </a:r>
            <a:r>
              <a:rPr lang="en-US" sz="5400" dirty="0"/>
              <a:t> </a:t>
            </a:r>
            <a:r>
              <a:rPr lang="en-US" sz="5400" dirty="0" err="1"/>
              <a:t>Pencipta</a:t>
            </a:r>
            <a:r>
              <a:rPr lang="en-US" sz="5400" dirty="0"/>
              <a:t> : </a:t>
            </a:r>
            <a:r>
              <a:rPr lang="en-US" sz="5400" dirty="0" err="1"/>
              <a:t>Berdaulat</a:t>
            </a:r>
            <a:r>
              <a:rPr lang="en-US" sz="5400"/>
              <a:t> 							Penuh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154089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WebC505</Template>
  <TotalTime>261</TotalTime>
  <Words>75</Words>
  <Application>Microsoft Office PowerPoint</Application>
  <PresentationFormat>Widescreen</PresentationFormat>
  <Paragraphs>28</Paragraphs>
  <Slides>4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Gill Sans MT</vt:lpstr>
      <vt:lpstr>Segoe UI</vt:lpstr>
      <vt:lpstr>Segoe UI Light</vt:lpstr>
      <vt:lpstr>Segoe UI Semilight</vt:lpstr>
      <vt:lpstr>Wingdings</vt:lpstr>
      <vt:lpstr>Gallery</vt:lpstr>
      <vt:lpstr>QuickStarter Theme</vt:lpstr>
      <vt:lpstr>Demokrasi Pancasila</vt:lpstr>
      <vt:lpstr>Kajian </vt:lpstr>
      <vt:lpstr>PowerPoint Presentation</vt:lpstr>
      <vt:lpstr>Konsep Sphere Sovereignty dalam Pandangan Kristen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Devy Stany Walukau</dc:creator>
  <cp:lastModifiedBy>Juliana Tirza</cp:lastModifiedBy>
  <cp:revision>24</cp:revision>
  <dcterms:created xsi:type="dcterms:W3CDTF">2017-06-22T02:13:09Z</dcterms:created>
  <dcterms:modified xsi:type="dcterms:W3CDTF">2018-10-31T00:11:43Z</dcterms:modified>
</cp:coreProperties>
</file>