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6" r:id="rId6"/>
    <p:sldId id="267" r:id="rId7"/>
    <p:sldId id="269" r:id="rId8"/>
    <p:sldId id="260" r:id="rId9"/>
    <p:sldId id="304" r:id="rId10"/>
    <p:sldId id="261" r:id="rId11"/>
    <p:sldId id="281" r:id="rId12"/>
    <p:sldId id="282" r:id="rId13"/>
    <p:sldId id="283" r:id="rId14"/>
    <p:sldId id="284" r:id="rId15"/>
    <p:sldId id="285" r:id="rId16"/>
    <p:sldId id="286" r:id="rId17"/>
    <p:sldId id="300" r:id="rId18"/>
    <p:sldId id="270" r:id="rId19"/>
    <p:sldId id="301" r:id="rId20"/>
    <p:sldId id="302" r:id="rId21"/>
    <p:sldId id="303" r:id="rId22"/>
    <p:sldId id="271" r:id="rId23"/>
    <p:sldId id="273" r:id="rId24"/>
    <p:sldId id="258"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id/url?sa=i&amp;rct=j&amp;q=&amp;esrc=s&amp;source=images&amp;cd=&amp;cad=rja&amp;uact=8&amp;ved=0ahUKEwiCh-7QlvzTAhVKrI8KHZjGBVEQjRwIBw&amp;url=https://utktangerine.com/2016/06/01/victory-harambe-the-gorilla-revealed-to-be-an-isis-informant-the-whole-time/&amp;psig=AFQjCNEm18ZzLyXb56scetxbNTAM6xkDUQ&amp;ust=1495290682401475"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475063"/>
          </a:xfrm>
        </p:spPr>
        <p:txBody>
          <a:bodyPr/>
          <a:lstStyle/>
          <a:p>
            <a:pPr algn="ctr"/>
            <a:r>
              <a:rPr lang="en-US" dirty="0"/>
              <a:t>Pancasila sebagai </a:t>
            </a:r>
            <a:r>
              <a:rPr lang="en-US" dirty="0" err="1"/>
              <a:t>Ideologi</a:t>
            </a:r>
            <a:r>
              <a:rPr lang="en-US" dirty="0"/>
              <a:t> Negara</a:t>
            </a:r>
          </a:p>
        </p:txBody>
      </p:sp>
      <p:sp>
        <p:nvSpPr>
          <p:cNvPr id="3" name="Subtitle 2"/>
          <p:cNvSpPr>
            <a:spLocks noGrp="1"/>
          </p:cNvSpPr>
          <p:nvPr>
            <p:ph type="subTitle" idx="1"/>
          </p:nvPr>
        </p:nvSpPr>
        <p:spPr>
          <a:xfrm>
            <a:off x="1876424" y="4426226"/>
            <a:ext cx="4762915" cy="831574"/>
          </a:xfrm>
        </p:spPr>
        <p:txBody>
          <a:bodyPr/>
          <a:lstStyle/>
          <a:p>
            <a:endParaRPr lang="en-US" dirty="0"/>
          </a:p>
        </p:txBody>
      </p:sp>
    </p:spTree>
    <p:extLst>
      <p:ext uri="{BB962C8B-B14F-4D97-AF65-F5344CB8AC3E}">
        <p14:creationId xmlns:p14="http://schemas.microsoft.com/office/powerpoint/2010/main" val="201636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71743"/>
          </a:xfrm>
        </p:spPr>
        <p:txBody>
          <a:bodyPr>
            <a:normAutofit fontScale="90000"/>
          </a:bodyPr>
          <a:lstStyle/>
          <a:p>
            <a:pPr lvl="0"/>
            <a:br>
              <a:rPr lang="en-US" dirty="0"/>
            </a:br>
            <a:r>
              <a:rPr lang="en-US" b="1" dirty="0"/>
              <a:t>Pancasila </a:t>
            </a:r>
            <a:r>
              <a:rPr lang="en-US" b="1" dirty="0" err="1"/>
              <a:t>dan</a:t>
            </a:r>
            <a:r>
              <a:rPr lang="en-US" b="1" dirty="0"/>
              <a:t> </a:t>
            </a:r>
            <a:r>
              <a:rPr lang="en-US" b="1" dirty="0" err="1"/>
              <a:t>Ideologi</a:t>
            </a:r>
            <a:r>
              <a:rPr lang="en-US" b="1" dirty="0"/>
              <a:t> - </a:t>
            </a:r>
            <a:r>
              <a:rPr lang="en-US" b="1" dirty="0" err="1"/>
              <a:t>Ideologi</a:t>
            </a:r>
            <a:r>
              <a:rPr lang="en-US" b="1" dirty="0"/>
              <a:t> Lain di Dunia</a:t>
            </a:r>
            <a:br>
              <a:rPr lang="en-US" dirty="0"/>
            </a:br>
            <a:endParaRPr lang="en-US" dirty="0"/>
          </a:p>
        </p:txBody>
      </p:sp>
      <p:sp>
        <p:nvSpPr>
          <p:cNvPr id="3" name="Content Placeholder 2"/>
          <p:cNvSpPr>
            <a:spLocks noGrp="1"/>
          </p:cNvSpPr>
          <p:nvPr>
            <p:ph idx="1"/>
          </p:nvPr>
        </p:nvSpPr>
        <p:spPr>
          <a:xfrm>
            <a:off x="1141413" y="2249487"/>
            <a:ext cx="7108969" cy="3541714"/>
          </a:xfrm>
        </p:spPr>
        <p:txBody>
          <a:bodyPr/>
          <a:lstStyle/>
          <a:p>
            <a:r>
              <a:rPr lang="en-US" dirty="0" err="1"/>
              <a:t>Lahir</a:t>
            </a:r>
            <a:r>
              <a:rPr lang="en-US" dirty="0"/>
              <a:t> </a:t>
            </a:r>
            <a:r>
              <a:rPr lang="en-US" dirty="0" err="1"/>
              <a:t>dari</a:t>
            </a:r>
            <a:r>
              <a:rPr lang="en-US" dirty="0"/>
              <a:t> </a:t>
            </a:r>
            <a:r>
              <a:rPr lang="en-US" dirty="0" err="1"/>
              <a:t>budaya</a:t>
            </a:r>
            <a:r>
              <a:rPr lang="en-US" dirty="0"/>
              <a:t> </a:t>
            </a:r>
            <a:r>
              <a:rPr lang="en-US" dirty="0" err="1"/>
              <a:t>bangsa</a:t>
            </a:r>
            <a:endParaRPr lang="en-US" dirty="0"/>
          </a:p>
          <a:p>
            <a:r>
              <a:rPr lang="en-US" dirty="0" err="1"/>
              <a:t>Mengandung</a:t>
            </a:r>
            <a:r>
              <a:rPr lang="en-US" dirty="0"/>
              <a:t> </a:t>
            </a:r>
            <a:r>
              <a:rPr lang="en-US" dirty="0" err="1"/>
              <a:t>nilai-nilai</a:t>
            </a:r>
            <a:r>
              <a:rPr lang="en-US" dirty="0"/>
              <a:t> universal</a:t>
            </a:r>
          </a:p>
          <a:p>
            <a:r>
              <a:rPr lang="en-US" dirty="0" err="1"/>
              <a:t>Kebijakan</a:t>
            </a:r>
            <a:r>
              <a:rPr lang="en-US" dirty="0"/>
              <a:t> </a:t>
            </a:r>
            <a:r>
              <a:rPr lang="en-US" dirty="0" err="1"/>
              <a:t>politik</a:t>
            </a:r>
            <a:r>
              <a:rPr lang="en-US" dirty="0"/>
              <a:t> </a:t>
            </a:r>
            <a:r>
              <a:rPr lang="en-US" dirty="0" err="1"/>
              <a:t>negara</a:t>
            </a:r>
            <a:r>
              <a:rPr lang="en-US" dirty="0"/>
              <a:t> </a:t>
            </a:r>
            <a:r>
              <a:rPr lang="en-US" dirty="0" err="1"/>
              <a:t>dan</a:t>
            </a:r>
            <a:r>
              <a:rPr lang="en-US" dirty="0"/>
              <a:t> </a:t>
            </a:r>
            <a:r>
              <a:rPr lang="en-US" dirty="0" err="1"/>
              <a:t>kekuasaan</a:t>
            </a:r>
            <a:endParaRPr lang="en-US" dirty="0"/>
          </a:p>
          <a:p>
            <a:r>
              <a:rPr lang="en-US" dirty="0" err="1"/>
              <a:t>Kepentingan</a:t>
            </a:r>
            <a:r>
              <a:rPr lang="en-US" dirty="0"/>
              <a:t> </a:t>
            </a:r>
            <a:r>
              <a:rPr lang="en-US" dirty="0" err="1"/>
              <a:t>bangsa</a:t>
            </a:r>
            <a:r>
              <a:rPr lang="en-US" dirty="0"/>
              <a:t> </a:t>
            </a:r>
            <a:r>
              <a:rPr lang="en-US" dirty="0" err="1"/>
              <a:t>dan</a:t>
            </a:r>
            <a:r>
              <a:rPr lang="en-US" dirty="0"/>
              <a:t> </a:t>
            </a:r>
            <a:r>
              <a:rPr lang="en-US" dirty="0" err="1"/>
              <a:t>bukan</a:t>
            </a:r>
            <a:r>
              <a:rPr lang="en-US" dirty="0"/>
              <a:t> </a:t>
            </a:r>
            <a:r>
              <a:rPr lang="en-US" dirty="0" err="1"/>
              <a:t>kelompok</a:t>
            </a:r>
            <a:endParaRPr lang="en-US" dirty="0"/>
          </a:p>
          <a:p>
            <a:endParaRPr lang="en-US" dirty="0"/>
          </a:p>
        </p:txBody>
      </p:sp>
    </p:spTree>
    <p:extLst>
      <p:ext uri="{BB962C8B-B14F-4D97-AF65-F5344CB8AC3E}">
        <p14:creationId xmlns:p14="http://schemas.microsoft.com/office/powerpoint/2010/main" val="4587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Pancasila </a:t>
            </a:r>
            <a:r>
              <a:rPr lang="en-US" sz="2400" dirty="0" err="1"/>
              <a:t>sebagai</a:t>
            </a:r>
            <a:r>
              <a:rPr lang="en-US" sz="2400" dirty="0"/>
              <a:t> </a:t>
            </a:r>
            <a:r>
              <a:rPr lang="en-US" sz="2400" dirty="0" err="1"/>
              <a:t>ideologi</a:t>
            </a:r>
            <a:r>
              <a:rPr lang="en-US" sz="2400" dirty="0"/>
              <a:t> </a:t>
            </a:r>
            <a:r>
              <a:rPr lang="id-ID" sz="2400" dirty="0"/>
              <a:t>n</a:t>
            </a:r>
            <a:r>
              <a:rPr lang="en-US" sz="2400" dirty="0" err="1"/>
              <a:t>egara</a:t>
            </a:r>
            <a:r>
              <a:rPr lang="en-US" sz="2400" dirty="0"/>
              <a:t> </a:t>
            </a:r>
            <a:r>
              <a:rPr lang="en-US" sz="2400" dirty="0" err="1"/>
              <a:t>dalam</a:t>
            </a:r>
            <a:r>
              <a:rPr lang="en-US" sz="2400" dirty="0"/>
              <a:t> masa </a:t>
            </a:r>
            <a:r>
              <a:rPr lang="en-US" sz="2400" dirty="0" err="1"/>
              <a:t>Pemerintahan</a:t>
            </a:r>
            <a:r>
              <a:rPr lang="en-US" sz="2400" dirty="0"/>
              <a:t> </a:t>
            </a:r>
            <a:r>
              <a:rPr lang="en-US" sz="2400" dirty="0" err="1"/>
              <a:t>Presiden</a:t>
            </a:r>
            <a:r>
              <a:rPr lang="en-US" sz="2400" dirty="0"/>
              <a:t> </a:t>
            </a:r>
            <a:r>
              <a:rPr lang="en-US" sz="2400" dirty="0" err="1"/>
              <a:t>Soekarno</a:t>
            </a:r>
            <a:endParaRPr lang="en-US" sz="2400" dirty="0"/>
          </a:p>
        </p:txBody>
      </p:sp>
      <p:sp>
        <p:nvSpPr>
          <p:cNvPr id="3" name="Content Placeholder 2"/>
          <p:cNvSpPr>
            <a:spLocks noGrp="1"/>
          </p:cNvSpPr>
          <p:nvPr>
            <p:ph idx="1"/>
          </p:nvPr>
        </p:nvSpPr>
        <p:spPr/>
        <p:txBody>
          <a:bodyPr>
            <a:normAutofit fontScale="92500" lnSpcReduction="20000"/>
          </a:bodyPr>
          <a:lstStyle/>
          <a:p>
            <a:r>
              <a:rPr lang="en-US" sz="3200" dirty="0"/>
              <a:t>Pancasila </a:t>
            </a:r>
            <a:r>
              <a:rPr lang="en-US" sz="3200" dirty="0" err="1"/>
              <a:t>ditegaskan</a:t>
            </a:r>
            <a:r>
              <a:rPr lang="en-US" sz="3200" dirty="0"/>
              <a:t> </a:t>
            </a:r>
            <a:r>
              <a:rPr lang="en-US" sz="3200" dirty="0" err="1"/>
              <a:t>sebagai</a:t>
            </a:r>
            <a:r>
              <a:rPr lang="en-US" sz="3200" dirty="0"/>
              <a:t> </a:t>
            </a:r>
            <a:r>
              <a:rPr lang="en-US" sz="3200" dirty="0" err="1"/>
              <a:t>pemersatu</a:t>
            </a:r>
            <a:r>
              <a:rPr lang="en-US" sz="3200" dirty="0"/>
              <a:t> </a:t>
            </a:r>
            <a:r>
              <a:rPr lang="en-US" sz="3200" dirty="0" err="1"/>
              <a:t>bangsa</a:t>
            </a:r>
            <a:r>
              <a:rPr lang="en-US" sz="3200" dirty="0"/>
              <a:t>. </a:t>
            </a:r>
            <a:r>
              <a:rPr lang="en-US" sz="3200" dirty="0" err="1"/>
              <a:t>Penegasan</a:t>
            </a:r>
            <a:r>
              <a:rPr lang="en-US" sz="3200" dirty="0"/>
              <a:t> </a:t>
            </a:r>
            <a:r>
              <a:rPr lang="en-US" sz="3200" dirty="0" err="1"/>
              <a:t>ini</a:t>
            </a:r>
            <a:r>
              <a:rPr lang="en-US" sz="3200" dirty="0"/>
              <a:t> </a:t>
            </a:r>
            <a:r>
              <a:rPr lang="en-US" sz="3200" dirty="0" err="1"/>
              <a:t>dikumandangkan</a:t>
            </a:r>
            <a:r>
              <a:rPr lang="en-US" sz="3200" dirty="0"/>
              <a:t> </a:t>
            </a:r>
            <a:r>
              <a:rPr lang="en-US" sz="3200" dirty="0" err="1"/>
              <a:t>oleh</a:t>
            </a:r>
            <a:r>
              <a:rPr lang="en-US" sz="3200" dirty="0"/>
              <a:t> </a:t>
            </a:r>
            <a:r>
              <a:rPr lang="en-US" sz="3200" dirty="0" err="1"/>
              <a:t>Soekarno</a:t>
            </a:r>
            <a:r>
              <a:rPr lang="en-US" sz="3200" dirty="0"/>
              <a:t> </a:t>
            </a:r>
            <a:r>
              <a:rPr lang="en-US" sz="3200" dirty="0" err="1"/>
              <a:t>dalam</a:t>
            </a:r>
            <a:r>
              <a:rPr lang="en-US" sz="3200" dirty="0"/>
              <a:t> </a:t>
            </a:r>
            <a:r>
              <a:rPr lang="en-US" sz="3200" dirty="0" err="1"/>
              <a:t>berbagai</a:t>
            </a:r>
            <a:r>
              <a:rPr lang="en-US" sz="3200" dirty="0"/>
              <a:t> </a:t>
            </a:r>
            <a:r>
              <a:rPr lang="en-US" sz="3200" dirty="0" err="1"/>
              <a:t>pidato</a:t>
            </a:r>
            <a:r>
              <a:rPr lang="en-US" sz="3200" dirty="0"/>
              <a:t> </a:t>
            </a:r>
            <a:r>
              <a:rPr lang="en-US" sz="3200" dirty="0" err="1"/>
              <a:t>politiknya</a:t>
            </a:r>
            <a:r>
              <a:rPr lang="en-US" sz="3200" dirty="0"/>
              <a:t> </a:t>
            </a:r>
            <a:r>
              <a:rPr lang="en-US" sz="3200" dirty="0" err="1"/>
              <a:t>dalam</a:t>
            </a:r>
            <a:r>
              <a:rPr lang="en-US" sz="3200" dirty="0"/>
              <a:t> </a:t>
            </a:r>
            <a:r>
              <a:rPr lang="en-US" sz="3200" dirty="0" err="1"/>
              <a:t>kurun</a:t>
            </a:r>
            <a:r>
              <a:rPr lang="en-US" sz="3200" dirty="0"/>
              <a:t> </a:t>
            </a:r>
            <a:r>
              <a:rPr lang="en-US" sz="3200" dirty="0" err="1"/>
              <a:t>waktu</a:t>
            </a:r>
            <a:r>
              <a:rPr lang="en-US" sz="3200" dirty="0"/>
              <a:t> 1945-1960. </a:t>
            </a:r>
            <a:r>
              <a:rPr lang="en-US" sz="3200" dirty="0" err="1"/>
              <a:t>Namun</a:t>
            </a:r>
            <a:r>
              <a:rPr lang="en-US" sz="3200" dirty="0"/>
              <a:t> </a:t>
            </a:r>
            <a:r>
              <a:rPr lang="en-US" sz="3200" dirty="0" err="1"/>
              <a:t>seiring</a:t>
            </a:r>
            <a:r>
              <a:rPr lang="en-US" sz="3200" dirty="0"/>
              <a:t> </a:t>
            </a:r>
            <a:r>
              <a:rPr lang="en-US" sz="3200" dirty="0" err="1"/>
              <a:t>dengan</a:t>
            </a:r>
            <a:r>
              <a:rPr lang="en-US" sz="3200" dirty="0"/>
              <a:t> </a:t>
            </a:r>
            <a:r>
              <a:rPr lang="en-US" sz="3200" dirty="0" err="1"/>
              <a:t>perjalanan</a:t>
            </a:r>
            <a:r>
              <a:rPr lang="en-US" sz="3200" dirty="0"/>
              <a:t> </a:t>
            </a:r>
            <a:r>
              <a:rPr lang="en-US" sz="3200" dirty="0" err="1"/>
              <a:t>waktu</a:t>
            </a:r>
            <a:r>
              <a:rPr lang="en-US" sz="3200" dirty="0"/>
              <a:t>, </a:t>
            </a:r>
            <a:r>
              <a:rPr lang="en-US" sz="3200" dirty="0" err="1"/>
              <a:t>pada</a:t>
            </a:r>
            <a:r>
              <a:rPr lang="en-US" sz="3200" dirty="0"/>
              <a:t> </a:t>
            </a:r>
            <a:r>
              <a:rPr lang="en-US" sz="3200" dirty="0" err="1"/>
              <a:t>kurun</a:t>
            </a:r>
            <a:r>
              <a:rPr lang="en-US" sz="3200" dirty="0"/>
              <a:t> </a:t>
            </a:r>
            <a:r>
              <a:rPr lang="en-US" sz="3200" dirty="0" err="1"/>
              <a:t>waktu</a:t>
            </a:r>
            <a:r>
              <a:rPr lang="en-US" sz="3200" dirty="0"/>
              <a:t> 1960-1965, </a:t>
            </a:r>
            <a:r>
              <a:rPr lang="en-US" sz="3200" dirty="0" err="1"/>
              <a:t>Soekarno</a:t>
            </a:r>
            <a:r>
              <a:rPr lang="en-US" sz="3200" dirty="0"/>
              <a:t> </a:t>
            </a:r>
            <a:r>
              <a:rPr lang="en-US" sz="3200" dirty="0" err="1"/>
              <a:t>lebih</a:t>
            </a:r>
            <a:r>
              <a:rPr lang="en-US" sz="3200" dirty="0"/>
              <a:t> me</a:t>
            </a:r>
            <a:r>
              <a:rPr lang="id-ID" sz="3200" dirty="0"/>
              <a:t>mentingkan</a:t>
            </a:r>
            <a:r>
              <a:rPr lang="en-US" sz="3200" dirty="0"/>
              <a:t> </a:t>
            </a:r>
            <a:r>
              <a:rPr lang="en-US" sz="3200" dirty="0" err="1"/>
              <a:t>konsep</a:t>
            </a:r>
            <a:r>
              <a:rPr lang="en-US" sz="3200" dirty="0"/>
              <a:t> </a:t>
            </a:r>
            <a:r>
              <a:rPr lang="en-US" sz="3200" dirty="0" err="1"/>
              <a:t>Nasakom</a:t>
            </a:r>
            <a:r>
              <a:rPr lang="en-US" sz="3200" dirty="0"/>
              <a:t> (</a:t>
            </a:r>
            <a:r>
              <a:rPr lang="en-US" sz="3200" dirty="0" err="1"/>
              <a:t>Nasionalisme</a:t>
            </a:r>
            <a:r>
              <a:rPr lang="en-US" sz="3200" dirty="0"/>
              <a:t>, Agama </a:t>
            </a:r>
            <a:r>
              <a:rPr lang="en-US" sz="3200" dirty="0" err="1"/>
              <a:t>dan</a:t>
            </a:r>
            <a:r>
              <a:rPr lang="en-US" sz="3200" dirty="0"/>
              <a:t> </a:t>
            </a:r>
            <a:r>
              <a:rPr lang="en-US" sz="3200" dirty="0" err="1"/>
              <a:t>Komunisme</a:t>
            </a:r>
            <a:r>
              <a:rPr lang="en-US" sz="3200" dirty="0"/>
              <a:t>) </a:t>
            </a:r>
            <a:r>
              <a:rPr lang="en-US" sz="3200" dirty="0" err="1"/>
              <a:t>sebagai</a:t>
            </a:r>
            <a:r>
              <a:rPr lang="en-US" sz="3200" dirty="0"/>
              <a:t> </a:t>
            </a:r>
            <a:r>
              <a:rPr lang="en-US" sz="3200" dirty="0" err="1"/>
              <a:t>landasan</a:t>
            </a:r>
            <a:r>
              <a:rPr lang="en-US" sz="3200" dirty="0"/>
              <a:t> </a:t>
            </a:r>
            <a:r>
              <a:rPr lang="en-US" sz="3200" dirty="0" err="1"/>
              <a:t>politik</a:t>
            </a:r>
            <a:r>
              <a:rPr lang="en-US" sz="3200" dirty="0"/>
              <a:t> </a:t>
            </a:r>
            <a:r>
              <a:rPr lang="en-US" sz="3200" dirty="0" err="1"/>
              <a:t>bagi</a:t>
            </a:r>
            <a:r>
              <a:rPr lang="en-US" sz="3200" dirty="0"/>
              <a:t> </a:t>
            </a:r>
            <a:r>
              <a:rPr lang="en-US" sz="3200" dirty="0" err="1"/>
              <a:t>bangsa</a:t>
            </a:r>
            <a:r>
              <a:rPr lang="en-US" sz="3200" dirty="0"/>
              <a:t> Indonesia.</a:t>
            </a:r>
            <a:endParaRPr lang="en-US" sz="3600" dirty="0"/>
          </a:p>
        </p:txBody>
      </p:sp>
    </p:spTree>
    <p:extLst>
      <p:ext uri="{BB962C8B-B14F-4D97-AF65-F5344CB8AC3E}">
        <p14:creationId xmlns:p14="http://schemas.microsoft.com/office/powerpoint/2010/main" val="42703882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Pancasila </a:t>
            </a:r>
            <a:r>
              <a:rPr lang="en-US" sz="2400" dirty="0" err="1"/>
              <a:t>sebagai</a:t>
            </a:r>
            <a:r>
              <a:rPr lang="en-US" sz="2400" dirty="0"/>
              <a:t> </a:t>
            </a:r>
            <a:r>
              <a:rPr lang="en-US" sz="2400" dirty="0" err="1"/>
              <a:t>ideologi</a:t>
            </a:r>
            <a:r>
              <a:rPr lang="en-US" sz="2400" dirty="0"/>
              <a:t> </a:t>
            </a:r>
            <a:r>
              <a:rPr lang="en-US" sz="2400" dirty="0" err="1"/>
              <a:t>dalam</a:t>
            </a:r>
            <a:r>
              <a:rPr lang="en-US" sz="2400" dirty="0"/>
              <a:t> masa </a:t>
            </a:r>
            <a:r>
              <a:rPr lang="en-US" sz="2400" dirty="0" err="1"/>
              <a:t>pemerintahan</a:t>
            </a:r>
            <a:r>
              <a:rPr lang="en-US" sz="2400" dirty="0"/>
              <a:t> </a:t>
            </a:r>
            <a:r>
              <a:rPr lang="en-US" sz="2400" dirty="0" err="1"/>
              <a:t>Presiden</a:t>
            </a:r>
            <a:r>
              <a:rPr lang="en-US" sz="2400" dirty="0"/>
              <a:t> </a:t>
            </a:r>
            <a:r>
              <a:rPr lang="en-US" sz="2400" dirty="0" err="1"/>
              <a:t>Soeharto</a:t>
            </a:r>
            <a:endParaRPr lang="en-US" sz="2400" dirty="0"/>
          </a:p>
        </p:txBody>
      </p:sp>
      <p:sp>
        <p:nvSpPr>
          <p:cNvPr id="3" name="Content Placeholder 2"/>
          <p:cNvSpPr>
            <a:spLocks noGrp="1"/>
          </p:cNvSpPr>
          <p:nvPr>
            <p:ph idx="1"/>
          </p:nvPr>
        </p:nvSpPr>
        <p:spPr/>
        <p:txBody>
          <a:bodyPr>
            <a:normAutofit/>
          </a:bodyPr>
          <a:lstStyle/>
          <a:p>
            <a:r>
              <a:rPr lang="en-US" sz="2800" dirty="0"/>
              <a:t>Pancasila </a:t>
            </a:r>
            <a:r>
              <a:rPr lang="en-US" sz="2800" dirty="0" err="1"/>
              <a:t>dijadikan</a:t>
            </a:r>
            <a:r>
              <a:rPr lang="en-US" sz="2800" dirty="0"/>
              <a:t> </a:t>
            </a:r>
            <a:r>
              <a:rPr lang="en-US" sz="2800" dirty="0" err="1"/>
              <a:t>sebagai</a:t>
            </a:r>
            <a:r>
              <a:rPr lang="en-US" sz="2800" dirty="0"/>
              <a:t> </a:t>
            </a:r>
            <a:r>
              <a:rPr lang="en-US" sz="2800" dirty="0" err="1"/>
              <a:t>asas</a:t>
            </a:r>
            <a:r>
              <a:rPr lang="en-US" sz="2800" dirty="0"/>
              <a:t> </a:t>
            </a:r>
            <a:r>
              <a:rPr lang="en-US" sz="2800" dirty="0" err="1"/>
              <a:t>tunggal</a:t>
            </a:r>
            <a:r>
              <a:rPr lang="en-US" sz="2800" dirty="0"/>
              <a:t> </a:t>
            </a:r>
            <a:r>
              <a:rPr lang="en-US" sz="2800" dirty="0" err="1"/>
              <a:t>bagi</a:t>
            </a:r>
            <a:r>
              <a:rPr lang="en-US" sz="2800" dirty="0"/>
              <a:t> </a:t>
            </a:r>
            <a:r>
              <a:rPr lang="en-US" sz="2800" dirty="0" err="1"/>
              <a:t>Organisasi</a:t>
            </a:r>
            <a:r>
              <a:rPr lang="en-US" sz="2800" dirty="0"/>
              <a:t> </a:t>
            </a:r>
            <a:r>
              <a:rPr lang="id-ID" sz="2800" dirty="0"/>
              <a:t>P</a:t>
            </a:r>
            <a:r>
              <a:rPr lang="en-US" sz="2800" dirty="0" err="1"/>
              <a:t>olitik</a:t>
            </a:r>
            <a:r>
              <a:rPr lang="en-US" sz="2800" dirty="0"/>
              <a:t> </a:t>
            </a:r>
            <a:r>
              <a:rPr lang="en-US" sz="2800" dirty="0" err="1"/>
              <a:t>dan</a:t>
            </a:r>
            <a:r>
              <a:rPr lang="en-US" sz="2800" dirty="0"/>
              <a:t> </a:t>
            </a:r>
            <a:r>
              <a:rPr lang="en-US" sz="2800" dirty="0" err="1"/>
              <a:t>Organisasi</a:t>
            </a:r>
            <a:r>
              <a:rPr lang="en-US" sz="2800" dirty="0"/>
              <a:t> </a:t>
            </a:r>
            <a:r>
              <a:rPr lang="id-ID" sz="2800" dirty="0"/>
              <a:t>Kemasyarakatan</a:t>
            </a:r>
            <a:r>
              <a:rPr lang="en-US" sz="2800" dirty="0"/>
              <a:t>. </a:t>
            </a:r>
          </a:p>
          <a:p>
            <a:r>
              <a:rPr lang="en-US" sz="2800" dirty="0" err="1"/>
              <a:t>Lahirnya</a:t>
            </a:r>
            <a:r>
              <a:rPr lang="en-US" sz="2800" dirty="0"/>
              <a:t> TAP MPR </a:t>
            </a:r>
            <a:r>
              <a:rPr lang="en-US" sz="2800" dirty="0" err="1"/>
              <a:t>No.II</a:t>
            </a:r>
            <a:r>
              <a:rPr lang="en-US" sz="2800" dirty="0"/>
              <a:t>/1978 </a:t>
            </a:r>
            <a:r>
              <a:rPr lang="en-US" sz="2800" dirty="0" err="1"/>
              <a:t>tentang</a:t>
            </a:r>
            <a:r>
              <a:rPr lang="en-US" sz="2800" dirty="0"/>
              <a:t> </a:t>
            </a:r>
            <a:r>
              <a:rPr lang="en-US" sz="2800" dirty="0" err="1"/>
              <a:t>Eka</a:t>
            </a:r>
            <a:r>
              <a:rPr lang="en-US" sz="2800" dirty="0"/>
              <a:t> </a:t>
            </a:r>
            <a:r>
              <a:rPr lang="en-US" sz="2800" dirty="0" err="1"/>
              <a:t>Prasetya</a:t>
            </a:r>
            <a:r>
              <a:rPr lang="en-US" sz="2800" dirty="0"/>
              <a:t> </a:t>
            </a:r>
            <a:r>
              <a:rPr lang="en-US" sz="2800" dirty="0" err="1"/>
              <a:t>Pancas</a:t>
            </a:r>
            <a:r>
              <a:rPr lang="en-US" sz="2800" dirty="0"/>
              <a:t> </a:t>
            </a:r>
            <a:r>
              <a:rPr lang="en-US" sz="2800" dirty="0" err="1"/>
              <a:t>Karsa</a:t>
            </a:r>
            <a:r>
              <a:rPr lang="en-US" sz="2800" dirty="0"/>
              <a:t>, </a:t>
            </a:r>
            <a:r>
              <a:rPr lang="en-US" sz="2800" dirty="0" err="1"/>
              <a:t>muncul</a:t>
            </a:r>
            <a:r>
              <a:rPr lang="en-US" sz="2800" dirty="0"/>
              <a:t> </a:t>
            </a:r>
            <a:r>
              <a:rPr lang="en-US" sz="2800" dirty="0" err="1"/>
              <a:t>penataran</a:t>
            </a:r>
            <a:r>
              <a:rPr lang="en-US" sz="2800" dirty="0"/>
              <a:t> P-4</a:t>
            </a:r>
          </a:p>
          <a:p>
            <a:r>
              <a:rPr lang="en-US" sz="2800" dirty="0" err="1"/>
              <a:t>Terjadi</a:t>
            </a:r>
            <a:r>
              <a:rPr lang="en-US" sz="2800" dirty="0"/>
              <a:t> </a:t>
            </a:r>
            <a:r>
              <a:rPr lang="en-US" sz="2800" dirty="0" err="1"/>
              <a:t>tafsir</a:t>
            </a:r>
            <a:r>
              <a:rPr lang="en-US" sz="2800" dirty="0"/>
              <a:t> </a:t>
            </a:r>
            <a:r>
              <a:rPr lang="en-US" sz="2800" dirty="0" err="1"/>
              <a:t>tunggal</a:t>
            </a:r>
            <a:r>
              <a:rPr lang="en-US" sz="2800" dirty="0"/>
              <a:t> </a:t>
            </a:r>
            <a:r>
              <a:rPr lang="en-US" sz="2800" dirty="0" err="1"/>
              <a:t>atas</a:t>
            </a:r>
            <a:r>
              <a:rPr lang="en-US" sz="2800" dirty="0"/>
              <a:t> Pancasila</a:t>
            </a:r>
            <a:endParaRPr lang="en-US" sz="3200" dirty="0"/>
          </a:p>
          <a:p>
            <a:endParaRPr lang="en-US" sz="2000" dirty="0"/>
          </a:p>
        </p:txBody>
      </p:sp>
    </p:spTree>
    <p:extLst>
      <p:ext uri="{BB962C8B-B14F-4D97-AF65-F5344CB8AC3E}">
        <p14:creationId xmlns:p14="http://schemas.microsoft.com/office/powerpoint/2010/main" val="21328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Pancasila </a:t>
            </a:r>
            <a:r>
              <a:rPr lang="en-US" sz="2400" dirty="0" err="1"/>
              <a:t>sebagai</a:t>
            </a:r>
            <a:r>
              <a:rPr lang="en-US" sz="2400" dirty="0"/>
              <a:t> </a:t>
            </a:r>
            <a:r>
              <a:rPr lang="en-US" sz="2400" dirty="0" err="1"/>
              <a:t>ideologi</a:t>
            </a:r>
            <a:r>
              <a:rPr lang="en-US" sz="2400" dirty="0"/>
              <a:t> </a:t>
            </a:r>
            <a:r>
              <a:rPr lang="en-US" sz="2400" dirty="0" err="1"/>
              <a:t>dalam</a:t>
            </a:r>
            <a:r>
              <a:rPr lang="en-US" sz="2400" dirty="0"/>
              <a:t> masa </a:t>
            </a:r>
            <a:r>
              <a:rPr lang="en-US" sz="2400" dirty="0" err="1"/>
              <a:t>pemerintahan</a:t>
            </a:r>
            <a:r>
              <a:rPr lang="en-US" sz="2400" dirty="0"/>
              <a:t> </a:t>
            </a:r>
            <a:r>
              <a:rPr lang="en-US" sz="2400" dirty="0" err="1"/>
              <a:t>Presiden</a:t>
            </a:r>
            <a:r>
              <a:rPr lang="en-US" sz="2400" dirty="0"/>
              <a:t> </a:t>
            </a:r>
            <a:r>
              <a:rPr lang="en-US" sz="2400" dirty="0" err="1"/>
              <a:t>Habibi</a:t>
            </a:r>
            <a:r>
              <a:rPr lang="id-ID" sz="2400" dirty="0"/>
              <a:t>e</a:t>
            </a:r>
            <a:endParaRPr lang="en-US" sz="2400" dirty="0"/>
          </a:p>
        </p:txBody>
      </p:sp>
      <p:sp>
        <p:nvSpPr>
          <p:cNvPr id="3" name="Content Placeholder 2"/>
          <p:cNvSpPr>
            <a:spLocks noGrp="1"/>
          </p:cNvSpPr>
          <p:nvPr>
            <p:ph idx="1"/>
          </p:nvPr>
        </p:nvSpPr>
        <p:spPr/>
        <p:txBody>
          <a:bodyPr>
            <a:normAutofit fontScale="92500" lnSpcReduction="10000"/>
          </a:bodyPr>
          <a:lstStyle/>
          <a:p>
            <a:r>
              <a:rPr lang="en-US" sz="2800" dirty="0" err="1"/>
              <a:t>Penghapusan</a:t>
            </a:r>
            <a:r>
              <a:rPr lang="en-US" sz="2800" dirty="0"/>
              <a:t> </a:t>
            </a:r>
            <a:r>
              <a:rPr lang="en-US" sz="2800" dirty="0" err="1"/>
              <a:t>penataran</a:t>
            </a:r>
            <a:r>
              <a:rPr lang="en-US" sz="2800" dirty="0"/>
              <a:t> P-4. </a:t>
            </a:r>
          </a:p>
          <a:p>
            <a:r>
              <a:rPr lang="en-US" sz="2800" dirty="0" err="1"/>
              <a:t>Pembubaran</a:t>
            </a:r>
            <a:r>
              <a:rPr lang="en-US" sz="2800" dirty="0"/>
              <a:t> </a:t>
            </a:r>
            <a:r>
              <a:rPr lang="id-ID" sz="2800" dirty="0"/>
              <a:t>Badan Pembinaan Pendidikan Pelaksanaan Pedoman Penghayatan dan Pengamalan Pancasila (BP-7)</a:t>
            </a:r>
            <a:r>
              <a:rPr lang="en-US" sz="2800" dirty="0"/>
              <a:t> </a:t>
            </a:r>
            <a:r>
              <a:rPr lang="id-ID" sz="2800" dirty="0"/>
              <a:t>berdasarkan Keppres No. 27 tahun 1999 tentang pencabutan Keppres No. 10 tahun 1979 </a:t>
            </a:r>
            <a:r>
              <a:rPr lang="en-US" sz="2800" dirty="0" err="1"/>
              <a:t>Sebenarnya</a:t>
            </a:r>
            <a:r>
              <a:rPr lang="en-US" sz="2800" dirty="0"/>
              <a:t> </a:t>
            </a:r>
            <a:r>
              <a:rPr lang="en-US" sz="2800" dirty="0" err="1"/>
              <a:t>dalam</a:t>
            </a:r>
            <a:r>
              <a:rPr lang="en-US" sz="2800" dirty="0"/>
              <a:t> </a:t>
            </a:r>
            <a:r>
              <a:rPr lang="en-US" sz="2800" dirty="0" err="1"/>
              <a:t>Keppres</a:t>
            </a:r>
            <a:r>
              <a:rPr lang="en-US" sz="2800" dirty="0"/>
              <a:t> </a:t>
            </a:r>
            <a:r>
              <a:rPr lang="en-US" sz="2800" dirty="0" err="1"/>
              <a:t>tersebut</a:t>
            </a:r>
            <a:r>
              <a:rPr lang="en-US" sz="2800" dirty="0"/>
              <a:t> </a:t>
            </a:r>
            <a:r>
              <a:rPr lang="en-US" sz="2800" dirty="0" err="1"/>
              <a:t>dinyatakan</a:t>
            </a:r>
            <a:r>
              <a:rPr lang="en-US" sz="2800" dirty="0"/>
              <a:t> </a:t>
            </a:r>
            <a:r>
              <a:rPr lang="en-US" sz="2800" dirty="0" err="1"/>
              <a:t>akan</a:t>
            </a:r>
            <a:r>
              <a:rPr lang="en-US" sz="2800" dirty="0"/>
              <a:t> </a:t>
            </a:r>
            <a:r>
              <a:rPr lang="en-US" sz="2800" dirty="0" err="1"/>
              <a:t>dibentuk</a:t>
            </a:r>
            <a:r>
              <a:rPr lang="en-US" sz="2800" dirty="0"/>
              <a:t> </a:t>
            </a:r>
            <a:r>
              <a:rPr lang="en-US" sz="2800" dirty="0" err="1"/>
              <a:t>lembaga</a:t>
            </a:r>
            <a:r>
              <a:rPr lang="en-US" sz="2800" dirty="0"/>
              <a:t> </a:t>
            </a:r>
            <a:r>
              <a:rPr lang="en-US" sz="2800" dirty="0" err="1"/>
              <a:t>serupa</a:t>
            </a:r>
            <a:r>
              <a:rPr lang="en-US" sz="2800" dirty="0"/>
              <a:t>, </a:t>
            </a:r>
            <a:r>
              <a:rPr lang="en-US" sz="2800" dirty="0" err="1"/>
              <a:t>namun</a:t>
            </a:r>
            <a:r>
              <a:rPr lang="en-US" sz="2800" dirty="0"/>
              <a:t> </a:t>
            </a:r>
            <a:r>
              <a:rPr lang="en-US" sz="2800" dirty="0" err="1"/>
              <a:t>hingga</a:t>
            </a:r>
            <a:r>
              <a:rPr lang="en-US" sz="2800" dirty="0"/>
              <a:t> </a:t>
            </a:r>
            <a:r>
              <a:rPr lang="en-US" sz="2800" dirty="0" err="1"/>
              <a:t>saat</a:t>
            </a:r>
            <a:r>
              <a:rPr lang="en-US" sz="2800" dirty="0"/>
              <a:t> </a:t>
            </a:r>
            <a:r>
              <a:rPr lang="en-US" sz="2800" dirty="0" err="1"/>
              <a:t>ini</a:t>
            </a:r>
            <a:r>
              <a:rPr lang="en-US" sz="2800" dirty="0"/>
              <a:t> </a:t>
            </a:r>
            <a:r>
              <a:rPr lang="en-US" sz="2800" dirty="0" err="1"/>
              <a:t>lembaga</a:t>
            </a:r>
            <a:r>
              <a:rPr lang="en-US" sz="2800" dirty="0"/>
              <a:t> </a:t>
            </a:r>
            <a:r>
              <a:rPr lang="en-US" sz="2800" dirty="0" err="1"/>
              <a:t>khusus</a:t>
            </a:r>
            <a:r>
              <a:rPr lang="en-US" sz="2800" dirty="0"/>
              <a:t> yang </a:t>
            </a:r>
            <a:r>
              <a:rPr lang="en-US" sz="2800" dirty="0" err="1"/>
              <a:t>mengkaji</a:t>
            </a:r>
            <a:r>
              <a:rPr lang="en-US" sz="2800" dirty="0"/>
              <a:t>, </a:t>
            </a:r>
            <a:r>
              <a:rPr lang="en-US" sz="2800" dirty="0" err="1"/>
              <a:t>mengembangkan</a:t>
            </a:r>
            <a:r>
              <a:rPr lang="en-US" sz="2800" dirty="0"/>
              <a:t>, </a:t>
            </a:r>
            <a:r>
              <a:rPr lang="en-US" sz="2800" dirty="0" err="1"/>
              <a:t>dan</a:t>
            </a:r>
            <a:r>
              <a:rPr lang="en-US" sz="2800" dirty="0"/>
              <a:t> </a:t>
            </a:r>
            <a:r>
              <a:rPr lang="en-US" sz="2800" dirty="0" err="1"/>
              <a:t>mengawal</a:t>
            </a:r>
            <a:r>
              <a:rPr lang="en-US" sz="2800" dirty="0"/>
              <a:t> Pancasila </a:t>
            </a:r>
            <a:r>
              <a:rPr lang="en-US" sz="2800" dirty="0" err="1"/>
              <a:t>belum</a:t>
            </a:r>
            <a:r>
              <a:rPr lang="en-US" sz="2800" dirty="0"/>
              <a:t> </a:t>
            </a:r>
            <a:r>
              <a:rPr lang="en-US" sz="2800" dirty="0" err="1"/>
              <a:t>ada</a:t>
            </a:r>
            <a:r>
              <a:rPr lang="en-US" sz="2800" dirty="0"/>
              <a:t>.</a:t>
            </a:r>
            <a:endParaRPr lang="en-US" sz="1800" dirty="0"/>
          </a:p>
          <a:p>
            <a:endParaRPr lang="en-US" dirty="0"/>
          </a:p>
        </p:txBody>
      </p:sp>
    </p:spTree>
    <p:extLst>
      <p:ext uri="{BB962C8B-B14F-4D97-AF65-F5344CB8AC3E}">
        <p14:creationId xmlns:p14="http://schemas.microsoft.com/office/powerpoint/2010/main" val="1040674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Pancasila </a:t>
            </a:r>
            <a:r>
              <a:rPr lang="en-US" sz="2400" dirty="0" err="1"/>
              <a:t>sebagai</a:t>
            </a:r>
            <a:r>
              <a:rPr lang="en-US" sz="2400" dirty="0"/>
              <a:t> </a:t>
            </a:r>
            <a:r>
              <a:rPr lang="en-US" sz="2400" dirty="0" err="1"/>
              <a:t>Ideologi</a:t>
            </a:r>
            <a:r>
              <a:rPr lang="en-US" sz="2400" dirty="0"/>
              <a:t> </a:t>
            </a:r>
            <a:r>
              <a:rPr lang="en-US" sz="2400" dirty="0" err="1"/>
              <a:t>dalam</a:t>
            </a:r>
            <a:r>
              <a:rPr lang="en-US" sz="2400" dirty="0"/>
              <a:t> masa </a:t>
            </a:r>
            <a:r>
              <a:rPr lang="en-US" sz="2400" dirty="0" err="1"/>
              <a:t>pemerintahan</a:t>
            </a:r>
            <a:r>
              <a:rPr lang="en-US" sz="2400" dirty="0"/>
              <a:t> </a:t>
            </a:r>
            <a:r>
              <a:rPr lang="en-US" sz="2400" dirty="0" err="1"/>
              <a:t>Presiden</a:t>
            </a:r>
            <a:r>
              <a:rPr lang="en-US" sz="2400" dirty="0"/>
              <a:t> Abdurrahman Wahid</a:t>
            </a:r>
          </a:p>
        </p:txBody>
      </p:sp>
      <p:sp>
        <p:nvSpPr>
          <p:cNvPr id="3" name="Content Placeholder 2"/>
          <p:cNvSpPr>
            <a:spLocks noGrp="1"/>
          </p:cNvSpPr>
          <p:nvPr>
            <p:ph idx="1"/>
          </p:nvPr>
        </p:nvSpPr>
        <p:spPr/>
        <p:txBody>
          <a:bodyPr>
            <a:normAutofit lnSpcReduction="10000"/>
          </a:bodyPr>
          <a:lstStyle/>
          <a:p>
            <a:r>
              <a:rPr lang="en-US" sz="3200" dirty="0" err="1"/>
              <a:t>Muncul</a:t>
            </a:r>
            <a:r>
              <a:rPr lang="en-US" sz="3200" dirty="0"/>
              <a:t> </a:t>
            </a:r>
            <a:r>
              <a:rPr lang="en-US" sz="3200" dirty="0" err="1"/>
              <a:t>wacana</a:t>
            </a:r>
            <a:r>
              <a:rPr lang="en-US" sz="3200" dirty="0"/>
              <a:t> </a:t>
            </a:r>
            <a:r>
              <a:rPr lang="en-US" sz="3200" dirty="0" err="1"/>
              <a:t>tentang</a:t>
            </a:r>
            <a:r>
              <a:rPr lang="en-US" sz="3200" dirty="0"/>
              <a:t> </a:t>
            </a:r>
            <a:r>
              <a:rPr lang="en-US" sz="3200" dirty="0" err="1"/>
              <a:t>penghapusan</a:t>
            </a:r>
            <a:r>
              <a:rPr lang="en-US" sz="3200" dirty="0"/>
              <a:t> TAP NO.XXV/MPRS/1966 </a:t>
            </a:r>
            <a:r>
              <a:rPr lang="en-US" sz="3200" dirty="0" err="1"/>
              <a:t>tentang</a:t>
            </a:r>
            <a:r>
              <a:rPr lang="en-US" sz="3200" dirty="0"/>
              <a:t> </a:t>
            </a:r>
            <a:r>
              <a:rPr lang="en-US" sz="3200" dirty="0" err="1"/>
              <a:t>pelarangan</a:t>
            </a:r>
            <a:r>
              <a:rPr lang="en-US" sz="3200" dirty="0"/>
              <a:t> PKI </a:t>
            </a:r>
            <a:r>
              <a:rPr lang="en-US" sz="3200" dirty="0" err="1"/>
              <a:t>dan</a:t>
            </a:r>
            <a:r>
              <a:rPr lang="en-US" sz="3200" dirty="0"/>
              <a:t> </a:t>
            </a:r>
            <a:r>
              <a:rPr lang="en-US" sz="3200" dirty="0" err="1"/>
              <a:t>penyebarluasan</a:t>
            </a:r>
            <a:r>
              <a:rPr lang="en-US" sz="3200" dirty="0"/>
              <a:t> </a:t>
            </a:r>
            <a:r>
              <a:rPr lang="en-US" sz="3200" dirty="0" err="1"/>
              <a:t>ajaran</a:t>
            </a:r>
            <a:r>
              <a:rPr lang="en-US" sz="3200" dirty="0"/>
              <a:t> </a:t>
            </a:r>
            <a:r>
              <a:rPr lang="en-US" sz="3200" dirty="0" err="1"/>
              <a:t>Komunisme</a:t>
            </a:r>
            <a:r>
              <a:rPr lang="en-US" sz="3200" dirty="0"/>
              <a:t>. </a:t>
            </a:r>
          </a:p>
          <a:p>
            <a:r>
              <a:rPr lang="en-US" sz="3200" dirty="0"/>
              <a:t>Di masa </a:t>
            </a:r>
            <a:r>
              <a:rPr lang="en-US" sz="3200" dirty="0" err="1"/>
              <a:t>ini</a:t>
            </a:r>
            <a:r>
              <a:rPr lang="en-US" sz="3200" dirty="0"/>
              <a:t> yang </a:t>
            </a:r>
            <a:r>
              <a:rPr lang="en-US" sz="3200" dirty="0" err="1"/>
              <a:t>lebih</a:t>
            </a:r>
            <a:r>
              <a:rPr lang="en-US" sz="3200" dirty="0"/>
              <a:t> </a:t>
            </a:r>
            <a:r>
              <a:rPr lang="en-US" sz="3200" dirty="0" err="1"/>
              <a:t>dominan</a:t>
            </a:r>
            <a:r>
              <a:rPr lang="en-US" sz="3200" dirty="0"/>
              <a:t> </a:t>
            </a:r>
            <a:r>
              <a:rPr lang="en-US" sz="3200" dirty="0" err="1"/>
              <a:t>adalah</a:t>
            </a:r>
            <a:r>
              <a:rPr lang="en-US" sz="3200" dirty="0"/>
              <a:t> </a:t>
            </a:r>
            <a:r>
              <a:rPr lang="en-US" sz="3200" dirty="0" err="1"/>
              <a:t>kebebasan</a:t>
            </a:r>
            <a:r>
              <a:rPr lang="en-US" sz="3200" dirty="0"/>
              <a:t> </a:t>
            </a:r>
            <a:r>
              <a:rPr lang="en-US" sz="3200" dirty="0" err="1"/>
              <a:t>berpendapat</a:t>
            </a:r>
            <a:r>
              <a:rPr lang="en-US" sz="3200" dirty="0"/>
              <a:t>, </a:t>
            </a:r>
            <a:r>
              <a:rPr lang="en-US" sz="3200" dirty="0" err="1"/>
              <a:t>sehingga</a:t>
            </a:r>
            <a:r>
              <a:rPr lang="en-US" sz="3200" dirty="0"/>
              <a:t> </a:t>
            </a:r>
            <a:r>
              <a:rPr lang="en-US" sz="3200" dirty="0" err="1"/>
              <a:t>perhatian</a:t>
            </a:r>
            <a:r>
              <a:rPr lang="en-US" sz="3200" dirty="0"/>
              <a:t> </a:t>
            </a:r>
            <a:r>
              <a:rPr lang="en-US" sz="3200" dirty="0" err="1"/>
              <a:t>terhadap</a:t>
            </a:r>
            <a:r>
              <a:rPr lang="en-US" sz="3200" dirty="0"/>
              <a:t> </a:t>
            </a:r>
            <a:r>
              <a:rPr lang="en-US" sz="3200" dirty="0" err="1"/>
              <a:t>ideologi</a:t>
            </a:r>
            <a:r>
              <a:rPr lang="en-US" sz="3200" dirty="0"/>
              <a:t> Pancasila </a:t>
            </a:r>
            <a:r>
              <a:rPr lang="en-US" sz="3200" dirty="0" err="1"/>
              <a:t>cenderung</a:t>
            </a:r>
            <a:r>
              <a:rPr lang="en-US" sz="3200" dirty="0"/>
              <a:t> </a:t>
            </a:r>
            <a:r>
              <a:rPr lang="en-US" sz="3200" dirty="0" err="1"/>
              <a:t>melemah</a:t>
            </a:r>
            <a:r>
              <a:rPr lang="en-US" sz="3200" dirty="0"/>
              <a:t>.</a:t>
            </a:r>
            <a:endParaRPr lang="en-US" sz="2000" dirty="0"/>
          </a:p>
          <a:p>
            <a:endParaRPr lang="en-US" dirty="0"/>
          </a:p>
        </p:txBody>
      </p:sp>
    </p:spTree>
    <p:extLst>
      <p:ext uri="{BB962C8B-B14F-4D97-AF65-F5344CB8AC3E}">
        <p14:creationId xmlns:p14="http://schemas.microsoft.com/office/powerpoint/2010/main" val="41558480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Pancasila </a:t>
            </a:r>
            <a:r>
              <a:rPr lang="en-US" sz="2400" dirty="0" err="1"/>
              <a:t>sebagai</a:t>
            </a:r>
            <a:r>
              <a:rPr lang="en-US" sz="2400" dirty="0"/>
              <a:t> </a:t>
            </a:r>
            <a:r>
              <a:rPr lang="en-US" sz="2400" dirty="0" err="1"/>
              <a:t>ideologi</a:t>
            </a:r>
            <a:r>
              <a:rPr lang="en-US" sz="2400" dirty="0"/>
              <a:t> </a:t>
            </a:r>
            <a:r>
              <a:rPr lang="en-US" sz="2400" dirty="0" err="1"/>
              <a:t>dalam</a:t>
            </a:r>
            <a:r>
              <a:rPr lang="en-US" sz="2400" dirty="0"/>
              <a:t> masa </a:t>
            </a:r>
            <a:r>
              <a:rPr lang="en-US" sz="2400" dirty="0" err="1"/>
              <a:t>pemerintahan</a:t>
            </a:r>
            <a:r>
              <a:rPr lang="en-US" sz="2400" dirty="0"/>
              <a:t> </a:t>
            </a:r>
            <a:r>
              <a:rPr lang="en-US" sz="2400" dirty="0" err="1"/>
              <a:t>Presiden</a:t>
            </a:r>
            <a:r>
              <a:rPr lang="en-US" sz="2400" dirty="0"/>
              <a:t> Megawati</a:t>
            </a:r>
          </a:p>
        </p:txBody>
      </p:sp>
      <p:sp>
        <p:nvSpPr>
          <p:cNvPr id="3" name="Content Placeholder 2"/>
          <p:cNvSpPr>
            <a:spLocks noGrp="1"/>
          </p:cNvSpPr>
          <p:nvPr>
            <p:ph idx="1"/>
          </p:nvPr>
        </p:nvSpPr>
        <p:spPr/>
        <p:txBody>
          <a:bodyPr>
            <a:normAutofit/>
          </a:bodyPr>
          <a:lstStyle/>
          <a:p>
            <a:r>
              <a:rPr lang="en-US" sz="3200" dirty="0"/>
              <a:t>Pancasila </a:t>
            </a:r>
            <a:r>
              <a:rPr lang="en-US" sz="3200" dirty="0" err="1"/>
              <a:t>sebagai</a:t>
            </a:r>
            <a:r>
              <a:rPr lang="en-US" sz="3200" dirty="0"/>
              <a:t> </a:t>
            </a:r>
            <a:r>
              <a:rPr lang="en-US" sz="3200" dirty="0" err="1"/>
              <a:t>ideologi</a:t>
            </a:r>
            <a:r>
              <a:rPr lang="en-US" sz="3200" dirty="0"/>
              <a:t> </a:t>
            </a:r>
            <a:r>
              <a:rPr lang="en-US" sz="3200" dirty="0" err="1"/>
              <a:t>semakin</a:t>
            </a:r>
            <a:r>
              <a:rPr lang="en-US" sz="3200" dirty="0"/>
              <a:t> </a:t>
            </a:r>
            <a:r>
              <a:rPr lang="en-US" sz="3200" dirty="0" err="1"/>
              <a:t>kehilangan</a:t>
            </a:r>
            <a:r>
              <a:rPr lang="en-US" sz="3200" dirty="0"/>
              <a:t> </a:t>
            </a:r>
            <a:r>
              <a:rPr lang="en-US" sz="3200" dirty="0" err="1"/>
              <a:t>formalitasnya</a:t>
            </a:r>
            <a:r>
              <a:rPr lang="en-US" sz="3200" dirty="0"/>
              <a:t> </a:t>
            </a:r>
            <a:r>
              <a:rPr lang="en-US" sz="3200" dirty="0" err="1"/>
              <a:t>dengan</a:t>
            </a:r>
            <a:r>
              <a:rPr lang="en-US" sz="3200" dirty="0"/>
              <a:t> </a:t>
            </a:r>
            <a:r>
              <a:rPr lang="en-US" sz="3200" dirty="0" err="1"/>
              <a:t>disahkannya</a:t>
            </a:r>
            <a:r>
              <a:rPr lang="en-US" sz="3200" dirty="0"/>
              <a:t> </a:t>
            </a:r>
            <a:r>
              <a:rPr lang="en-US" sz="3200" dirty="0" err="1"/>
              <a:t>Undang-Undang</a:t>
            </a:r>
            <a:r>
              <a:rPr lang="en-US" sz="3200" dirty="0"/>
              <a:t> SISDIKNAS </a:t>
            </a:r>
            <a:r>
              <a:rPr lang="id-ID" sz="3200" dirty="0"/>
              <a:t>No. 20 tahun </a:t>
            </a:r>
            <a:r>
              <a:rPr lang="en-US" sz="3200" dirty="0"/>
              <a:t>200</a:t>
            </a:r>
            <a:r>
              <a:rPr lang="id-ID" sz="3200" dirty="0"/>
              <a:t>3</a:t>
            </a:r>
            <a:r>
              <a:rPr lang="en-US" sz="3200" dirty="0"/>
              <a:t> yang </a:t>
            </a:r>
            <a:r>
              <a:rPr lang="en-US" sz="3200" dirty="0" err="1"/>
              <a:t>tidak</a:t>
            </a:r>
            <a:r>
              <a:rPr lang="en-US" sz="3200" dirty="0"/>
              <a:t> </a:t>
            </a:r>
            <a:r>
              <a:rPr lang="en-US" sz="3200" dirty="0" err="1"/>
              <a:t>mencantumkan</a:t>
            </a:r>
            <a:r>
              <a:rPr lang="en-US" sz="3200" dirty="0"/>
              <a:t> </a:t>
            </a:r>
            <a:r>
              <a:rPr lang="en-US" sz="3200" dirty="0" err="1"/>
              <a:t>Pendidikan</a:t>
            </a:r>
            <a:r>
              <a:rPr lang="en-US" sz="3200" dirty="0"/>
              <a:t> Pancasila </a:t>
            </a:r>
            <a:r>
              <a:rPr lang="en-US" sz="3200" dirty="0" err="1"/>
              <a:t>sebagai</a:t>
            </a:r>
            <a:r>
              <a:rPr lang="en-US" sz="3200" dirty="0"/>
              <a:t> </a:t>
            </a:r>
            <a:r>
              <a:rPr lang="en-US" sz="3200" dirty="0" err="1"/>
              <a:t>mata</a:t>
            </a:r>
            <a:r>
              <a:rPr lang="en-US" sz="3200" dirty="0"/>
              <a:t> </a:t>
            </a:r>
            <a:r>
              <a:rPr lang="en-US" sz="3200" dirty="0" err="1"/>
              <a:t>pelajaran</a:t>
            </a:r>
            <a:r>
              <a:rPr lang="en-US" sz="3200" dirty="0"/>
              <a:t> </a:t>
            </a:r>
            <a:r>
              <a:rPr lang="en-US" sz="3200" dirty="0" err="1"/>
              <a:t>wajib</a:t>
            </a:r>
            <a:r>
              <a:rPr lang="en-US" sz="3200" dirty="0"/>
              <a:t> di </a:t>
            </a:r>
            <a:r>
              <a:rPr lang="en-US" sz="3200" dirty="0" err="1"/>
              <a:t>tingkat</a:t>
            </a:r>
            <a:r>
              <a:rPr lang="en-US" sz="3200" dirty="0"/>
              <a:t> SD </a:t>
            </a:r>
            <a:r>
              <a:rPr lang="en-US" sz="3200" dirty="0" err="1"/>
              <a:t>sampai</a:t>
            </a:r>
            <a:r>
              <a:rPr lang="en-US" sz="3200" dirty="0"/>
              <a:t> </a:t>
            </a:r>
            <a:r>
              <a:rPr lang="en-US" sz="3200" dirty="0" err="1"/>
              <a:t>Perguruan</a:t>
            </a:r>
            <a:r>
              <a:rPr lang="en-US" sz="3200" dirty="0"/>
              <a:t> Tinggi</a:t>
            </a:r>
            <a:r>
              <a:rPr lang="id-ID" sz="3200" dirty="0"/>
              <a:t>.</a:t>
            </a:r>
            <a:endParaRPr lang="en-US" sz="3600" dirty="0"/>
          </a:p>
          <a:p>
            <a:endParaRPr lang="en-US" sz="2000" dirty="0"/>
          </a:p>
        </p:txBody>
      </p:sp>
    </p:spTree>
    <p:extLst>
      <p:ext uri="{BB962C8B-B14F-4D97-AF65-F5344CB8AC3E}">
        <p14:creationId xmlns:p14="http://schemas.microsoft.com/office/powerpoint/2010/main" val="2543134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Pancasila </a:t>
            </a:r>
            <a:r>
              <a:rPr lang="en-US" sz="2400" dirty="0" err="1"/>
              <a:t>sebagai</a:t>
            </a:r>
            <a:r>
              <a:rPr lang="en-US" sz="2400" dirty="0"/>
              <a:t> </a:t>
            </a:r>
            <a:r>
              <a:rPr lang="en-US" sz="2400" dirty="0" err="1"/>
              <a:t>ideologi</a:t>
            </a:r>
            <a:r>
              <a:rPr lang="en-US" sz="2400" dirty="0"/>
              <a:t> </a:t>
            </a:r>
            <a:r>
              <a:rPr lang="en-US" sz="2400" dirty="0" err="1"/>
              <a:t>dalam</a:t>
            </a:r>
            <a:r>
              <a:rPr lang="en-US" sz="2400" dirty="0"/>
              <a:t> masa </a:t>
            </a:r>
            <a:r>
              <a:rPr lang="en-US" sz="2400" dirty="0" err="1"/>
              <a:t>pemerintahan</a:t>
            </a:r>
            <a:r>
              <a:rPr lang="en-US" sz="2400" dirty="0"/>
              <a:t> </a:t>
            </a:r>
            <a:r>
              <a:rPr lang="en-US" sz="2400" dirty="0" err="1"/>
              <a:t>Susilo</a:t>
            </a:r>
            <a:r>
              <a:rPr lang="en-US" sz="2400" dirty="0"/>
              <a:t> </a:t>
            </a:r>
            <a:r>
              <a:rPr lang="en-US" sz="2400" dirty="0" err="1"/>
              <a:t>Bambang</a:t>
            </a:r>
            <a:r>
              <a:rPr lang="en-US" sz="2400" dirty="0"/>
              <a:t> </a:t>
            </a:r>
            <a:r>
              <a:rPr lang="en-US" sz="2400" dirty="0" err="1"/>
              <a:t>Yudhoyono</a:t>
            </a:r>
            <a:endParaRPr lang="en-US" sz="2400" dirty="0"/>
          </a:p>
        </p:txBody>
      </p:sp>
      <p:sp>
        <p:nvSpPr>
          <p:cNvPr id="3" name="Content Placeholder 2"/>
          <p:cNvSpPr>
            <a:spLocks noGrp="1"/>
          </p:cNvSpPr>
          <p:nvPr>
            <p:ph idx="1"/>
          </p:nvPr>
        </p:nvSpPr>
        <p:spPr>
          <a:xfrm>
            <a:off x="1141412" y="1828800"/>
            <a:ext cx="9905999" cy="4410681"/>
          </a:xfrm>
        </p:spPr>
        <p:txBody>
          <a:bodyPr>
            <a:normAutofit fontScale="92500" lnSpcReduction="10000"/>
          </a:bodyPr>
          <a:lstStyle/>
          <a:p>
            <a:r>
              <a:rPr lang="en-US" sz="2800" dirty="0" err="1"/>
              <a:t>Dalam</a:t>
            </a:r>
            <a:r>
              <a:rPr lang="en-US" sz="2800" dirty="0"/>
              <a:t> </a:t>
            </a:r>
            <a:r>
              <a:rPr lang="en-US" sz="2800" dirty="0" err="1"/>
              <a:t>dua</a:t>
            </a:r>
            <a:r>
              <a:rPr lang="en-US" sz="2800" dirty="0"/>
              <a:t> </a:t>
            </a:r>
            <a:r>
              <a:rPr lang="en-US" sz="2800" dirty="0" err="1"/>
              <a:t>periode</a:t>
            </a:r>
            <a:r>
              <a:rPr lang="en-US" sz="2800" dirty="0"/>
              <a:t> </a:t>
            </a:r>
            <a:r>
              <a:rPr lang="en-US" sz="2800" dirty="0" err="1"/>
              <a:t>dapat</a:t>
            </a:r>
            <a:r>
              <a:rPr lang="en-US" sz="2800" dirty="0"/>
              <a:t> </a:t>
            </a:r>
            <a:r>
              <a:rPr lang="en-US" sz="2800" dirty="0" err="1"/>
              <a:t>dikatakan</a:t>
            </a:r>
            <a:r>
              <a:rPr lang="en-US" sz="2800" dirty="0"/>
              <a:t> juga </a:t>
            </a:r>
            <a:r>
              <a:rPr lang="en-US" sz="2800" dirty="0" err="1"/>
              <a:t>tidak</a:t>
            </a:r>
            <a:r>
              <a:rPr lang="en-US" sz="2800" dirty="0"/>
              <a:t> </a:t>
            </a:r>
            <a:r>
              <a:rPr lang="en-US" sz="2800" dirty="0" err="1"/>
              <a:t>terlalu</a:t>
            </a:r>
            <a:r>
              <a:rPr lang="en-US" sz="2800" dirty="0"/>
              <a:t> </a:t>
            </a:r>
            <a:r>
              <a:rPr lang="en-US" sz="2800" dirty="0" err="1"/>
              <a:t>memperhatikan</a:t>
            </a:r>
            <a:r>
              <a:rPr lang="en-US" sz="2800" dirty="0"/>
              <a:t> </a:t>
            </a:r>
            <a:r>
              <a:rPr lang="en-US" sz="2800" dirty="0" err="1"/>
              <a:t>pentingnya</a:t>
            </a:r>
            <a:r>
              <a:rPr lang="en-US" sz="2800" dirty="0"/>
              <a:t> Pancasila </a:t>
            </a:r>
            <a:r>
              <a:rPr lang="en-US" sz="2800" dirty="0" err="1"/>
              <a:t>sebagai</a:t>
            </a:r>
            <a:r>
              <a:rPr lang="en-US" sz="2800" dirty="0"/>
              <a:t> </a:t>
            </a:r>
            <a:r>
              <a:rPr lang="en-US" sz="2800" dirty="0" err="1"/>
              <a:t>ideologi</a:t>
            </a:r>
            <a:r>
              <a:rPr lang="en-US" sz="2800" dirty="0"/>
              <a:t> </a:t>
            </a:r>
            <a:r>
              <a:rPr lang="id-ID" sz="2800" dirty="0"/>
              <a:t>n</a:t>
            </a:r>
            <a:r>
              <a:rPr lang="en-US" sz="2800" dirty="0" err="1"/>
              <a:t>egara</a:t>
            </a:r>
            <a:r>
              <a:rPr lang="en-US" sz="2800" dirty="0"/>
              <a:t>. </a:t>
            </a:r>
          </a:p>
          <a:p>
            <a:r>
              <a:rPr lang="en-US" sz="2800" dirty="0" err="1"/>
              <a:t>Suasana</a:t>
            </a:r>
            <a:r>
              <a:rPr lang="en-US" sz="2800" dirty="0"/>
              <a:t> </a:t>
            </a:r>
            <a:r>
              <a:rPr lang="en-US" sz="2800" dirty="0" err="1"/>
              <a:t>politik</a:t>
            </a:r>
            <a:r>
              <a:rPr lang="en-US" sz="2800" dirty="0"/>
              <a:t> </a:t>
            </a:r>
            <a:r>
              <a:rPr lang="en-US" sz="2800" dirty="0" err="1"/>
              <a:t>lebih</a:t>
            </a:r>
            <a:r>
              <a:rPr lang="en-US" sz="2800" dirty="0"/>
              <a:t> </a:t>
            </a:r>
            <a:r>
              <a:rPr lang="en-US" sz="2800" dirty="0" err="1"/>
              <a:t>banyak</a:t>
            </a:r>
            <a:r>
              <a:rPr lang="en-US" sz="2800" dirty="0"/>
              <a:t> </a:t>
            </a:r>
            <a:r>
              <a:rPr lang="en-US" sz="2800" dirty="0" err="1"/>
              <a:t>ditandai</a:t>
            </a:r>
            <a:r>
              <a:rPr lang="en-US" sz="2800" dirty="0"/>
              <a:t> </a:t>
            </a:r>
            <a:r>
              <a:rPr lang="en-US" sz="2800" dirty="0" err="1"/>
              <a:t>dengan</a:t>
            </a:r>
            <a:r>
              <a:rPr lang="en-US" sz="2800" dirty="0"/>
              <a:t> </a:t>
            </a:r>
            <a:r>
              <a:rPr lang="en-US" sz="2800" dirty="0" err="1"/>
              <a:t>pertarungan</a:t>
            </a:r>
            <a:r>
              <a:rPr lang="en-US" sz="2800" dirty="0"/>
              <a:t> </a:t>
            </a:r>
            <a:r>
              <a:rPr lang="en-US" sz="2800" dirty="0" err="1"/>
              <a:t>politik</a:t>
            </a:r>
            <a:r>
              <a:rPr lang="en-US" sz="2800" dirty="0"/>
              <a:t> </a:t>
            </a:r>
            <a:r>
              <a:rPr lang="en-US" sz="2800" dirty="0" err="1"/>
              <a:t>untuk</a:t>
            </a:r>
            <a:r>
              <a:rPr lang="en-US" sz="2800" dirty="0"/>
              <a:t> </a:t>
            </a:r>
            <a:r>
              <a:rPr lang="en-US" sz="2800" dirty="0" err="1"/>
              <a:t>memperebutkan</a:t>
            </a:r>
            <a:r>
              <a:rPr lang="en-US" sz="2800" dirty="0"/>
              <a:t> </a:t>
            </a:r>
            <a:r>
              <a:rPr lang="en-US" sz="2800" dirty="0" err="1"/>
              <a:t>kekuasaan</a:t>
            </a:r>
            <a:r>
              <a:rPr lang="en-US" sz="2800" dirty="0"/>
              <a:t> </a:t>
            </a:r>
          </a:p>
          <a:p>
            <a:r>
              <a:rPr lang="id-ID" sz="2800" dirty="0"/>
              <a:t>Mendekati akhir masa jabatannya, Presiden SBY menandatangani Undang-Undang RI No. 12 tahun 2012 tentang Pendidikan Tinggi yang mencantumkan matakuliah Pancasila sebagai matakuliah wajib pada pasal 35 ayat </a:t>
            </a:r>
            <a:endParaRPr lang="en-US" sz="2800" dirty="0"/>
          </a:p>
          <a:p>
            <a:r>
              <a:rPr lang="en-US" sz="2800" dirty="0"/>
              <a:t>MPR </a:t>
            </a:r>
            <a:r>
              <a:rPr lang="en-US" sz="2800" dirty="0" err="1"/>
              <a:t>mencanangkan</a:t>
            </a:r>
            <a:r>
              <a:rPr lang="en-US" sz="2800" dirty="0"/>
              <a:t> </a:t>
            </a:r>
            <a:r>
              <a:rPr lang="en-US" sz="2800" dirty="0" err="1"/>
              <a:t>Empat</a:t>
            </a:r>
            <a:r>
              <a:rPr lang="en-US" sz="2800" dirty="0"/>
              <a:t> Pilar </a:t>
            </a:r>
            <a:r>
              <a:rPr lang="en-US" sz="2800" dirty="0" err="1"/>
              <a:t>Kebangsaan</a:t>
            </a:r>
            <a:endParaRPr lang="en-US" sz="2800" dirty="0"/>
          </a:p>
          <a:p>
            <a:endParaRPr lang="en-US" dirty="0"/>
          </a:p>
        </p:txBody>
      </p:sp>
    </p:spTree>
    <p:extLst>
      <p:ext uri="{BB962C8B-B14F-4D97-AF65-F5344CB8AC3E}">
        <p14:creationId xmlns:p14="http://schemas.microsoft.com/office/powerpoint/2010/main" val="3476514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Pancasila </a:t>
            </a:r>
            <a:r>
              <a:rPr lang="en-US" sz="2400" dirty="0" err="1"/>
              <a:t>sebagai</a:t>
            </a:r>
            <a:r>
              <a:rPr lang="en-US" sz="2400" dirty="0"/>
              <a:t> </a:t>
            </a:r>
            <a:r>
              <a:rPr lang="en-US" sz="2400" dirty="0" err="1"/>
              <a:t>ideologi</a:t>
            </a:r>
            <a:r>
              <a:rPr lang="en-US" sz="2400" dirty="0"/>
              <a:t> </a:t>
            </a:r>
            <a:r>
              <a:rPr lang="en-US" sz="2400" dirty="0" err="1"/>
              <a:t>dalam</a:t>
            </a:r>
            <a:r>
              <a:rPr lang="en-US" sz="2400" dirty="0"/>
              <a:t> masa </a:t>
            </a:r>
            <a:r>
              <a:rPr lang="en-US" sz="2400" dirty="0" err="1"/>
              <a:t>pemerintahan</a:t>
            </a:r>
            <a:r>
              <a:rPr lang="en-US" sz="2400" dirty="0"/>
              <a:t> Jokowi</a:t>
            </a:r>
          </a:p>
        </p:txBody>
      </p:sp>
      <p:sp>
        <p:nvSpPr>
          <p:cNvPr id="3" name="Content Placeholder 2"/>
          <p:cNvSpPr>
            <a:spLocks noGrp="1"/>
          </p:cNvSpPr>
          <p:nvPr>
            <p:ph idx="1"/>
          </p:nvPr>
        </p:nvSpPr>
        <p:spPr/>
        <p:txBody>
          <a:bodyPr>
            <a:normAutofit/>
          </a:bodyPr>
          <a:lstStyle/>
          <a:p>
            <a:r>
              <a:rPr lang="en-US" sz="3200" dirty="0" err="1"/>
              <a:t>Mengupayakan</a:t>
            </a:r>
            <a:r>
              <a:rPr lang="en-US" sz="3200" dirty="0"/>
              <a:t> </a:t>
            </a:r>
            <a:r>
              <a:rPr lang="en-US" sz="3200" dirty="0" err="1"/>
              <a:t>adanya</a:t>
            </a:r>
            <a:r>
              <a:rPr lang="en-US" sz="3200" dirty="0"/>
              <a:t> </a:t>
            </a:r>
            <a:r>
              <a:rPr lang="en-US" sz="3200" dirty="0" err="1"/>
              <a:t>lembaga</a:t>
            </a:r>
            <a:r>
              <a:rPr lang="en-US" sz="3200" dirty="0"/>
              <a:t> yang </a:t>
            </a:r>
            <a:r>
              <a:rPr lang="en-US" sz="3200" dirty="0" err="1"/>
              <a:t>mensosialisasikan</a:t>
            </a:r>
            <a:r>
              <a:rPr lang="en-US" sz="3200" dirty="0"/>
              <a:t> </a:t>
            </a:r>
            <a:r>
              <a:rPr lang="en-US" sz="3200" dirty="0" err="1"/>
              <a:t>kembali</a:t>
            </a:r>
            <a:r>
              <a:rPr lang="en-US" sz="3200" dirty="0"/>
              <a:t> Pancasila</a:t>
            </a:r>
          </a:p>
          <a:p>
            <a:r>
              <a:rPr lang="en-US" sz="3200" dirty="0" err="1"/>
              <a:t>Menetapkan</a:t>
            </a:r>
            <a:r>
              <a:rPr lang="en-US" sz="3200" dirty="0"/>
              <a:t> </a:t>
            </a:r>
            <a:r>
              <a:rPr lang="en-US" sz="3200" dirty="0" err="1"/>
              <a:t>tanggal</a:t>
            </a:r>
            <a:r>
              <a:rPr lang="en-US" sz="3200" dirty="0"/>
              <a:t> 1 </a:t>
            </a:r>
            <a:r>
              <a:rPr lang="en-US" sz="3200" dirty="0" err="1"/>
              <a:t>Juni</a:t>
            </a:r>
            <a:r>
              <a:rPr lang="en-US" sz="3200" dirty="0"/>
              <a:t> </a:t>
            </a:r>
            <a:r>
              <a:rPr lang="en-US" sz="3200" dirty="0" err="1"/>
              <a:t>sebagai</a:t>
            </a:r>
            <a:r>
              <a:rPr lang="en-US" sz="3200" dirty="0"/>
              <a:t> Hari </a:t>
            </a:r>
            <a:r>
              <a:rPr lang="en-US" sz="3200" dirty="0" err="1"/>
              <a:t>lahirnya</a:t>
            </a:r>
            <a:r>
              <a:rPr lang="en-US" sz="3200" dirty="0"/>
              <a:t> Pancasila </a:t>
            </a:r>
            <a:r>
              <a:rPr lang="en-US" sz="3200" dirty="0" err="1"/>
              <a:t>dan</a:t>
            </a:r>
            <a:r>
              <a:rPr lang="en-US" sz="3200" dirty="0"/>
              <a:t> </a:t>
            </a:r>
            <a:r>
              <a:rPr lang="en-US" sz="3200" dirty="0" err="1"/>
              <a:t>libur</a:t>
            </a:r>
            <a:r>
              <a:rPr lang="en-US" sz="3200" dirty="0"/>
              <a:t> </a:t>
            </a:r>
            <a:r>
              <a:rPr lang="en-US" sz="3200" dirty="0" err="1"/>
              <a:t>nasional</a:t>
            </a:r>
            <a:endParaRPr lang="en-US" sz="3200" dirty="0"/>
          </a:p>
        </p:txBody>
      </p:sp>
    </p:spTree>
    <p:extLst>
      <p:ext uri="{BB962C8B-B14F-4D97-AF65-F5344CB8AC3E}">
        <p14:creationId xmlns:p14="http://schemas.microsoft.com/office/powerpoint/2010/main" val="11706253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820C-BF77-4AD1-B9E2-F68625E977D0}"/>
              </a:ext>
            </a:extLst>
          </p:cNvPr>
          <p:cNvSpPr>
            <a:spLocks noGrp="1"/>
          </p:cNvSpPr>
          <p:nvPr>
            <p:ph type="title"/>
          </p:nvPr>
        </p:nvSpPr>
        <p:spPr/>
        <p:txBody>
          <a:bodyPr/>
          <a:lstStyle/>
          <a:p>
            <a:r>
              <a:rPr lang="en-US" dirty="0" err="1"/>
              <a:t>Isu</a:t>
            </a:r>
            <a:r>
              <a:rPr lang="en-US" dirty="0"/>
              <a:t> </a:t>
            </a:r>
            <a:r>
              <a:rPr lang="en-US" dirty="0" err="1"/>
              <a:t>dan</a:t>
            </a:r>
            <a:r>
              <a:rPr lang="en-US" dirty="0"/>
              <a:t> </a:t>
            </a:r>
            <a:r>
              <a:rPr lang="en-US" dirty="0" err="1"/>
              <a:t>tantangan</a:t>
            </a:r>
            <a:r>
              <a:rPr lang="en-US" dirty="0"/>
              <a:t> Pancasila </a:t>
            </a:r>
            <a:r>
              <a:rPr lang="en-US" dirty="0" err="1"/>
              <a:t>sebagai</a:t>
            </a:r>
            <a:r>
              <a:rPr lang="en-US" dirty="0"/>
              <a:t> </a:t>
            </a:r>
            <a:r>
              <a:rPr lang="en-US" dirty="0" err="1"/>
              <a:t>ideologi</a:t>
            </a:r>
            <a:r>
              <a:rPr lang="en-US" dirty="0"/>
              <a:t> </a:t>
            </a:r>
            <a:r>
              <a:rPr lang="en-US" dirty="0" err="1"/>
              <a:t>bangsa</a:t>
            </a:r>
            <a:endParaRPr lang="en-US" dirty="0"/>
          </a:p>
        </p:txBody>
      </p:sp>
      <p:sp>
        <p:nvSpPr>
          <p:cNvPr id="3" name="Content Placeholder 2">
            <a:extLst>
              <a:ext uri="{FF2B5EF4-FFF2-40B4-BE49-F238E27FC236}">
                <a16:creationId xmlns:a16="http://schemas.microsoft.com/office/drawing/2014/main" id="{02EC6E9B-2EA7-4C55-A23A-63834DCFB0F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5602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Beragam</a:t>
            </a:r>
            <a:r>
              <a:rPr lang="en-US" dirty="0"/>
              <a:t> </a:t>
            </a:r>
            <a:r>
              <a:rPr lang="en-US" dirty="0" err="1"/>
              <a:t>kasus</a:t>
            </a:r>
            <a:r>
              <a:rPr lang="en-US" dirty="0"/>
              <a:t> </a:t>
            </a:r>
            <a:r>
              <a:rPr lang="en-US" dirty="0" err="1"/>
              <a:t>karena</a:t>
            </a:r>
            <a:r>
              <a:rPr lang="en-US" dirty="0"/>
              <a:t> </a:t>
            </a:r>
            <a:r>
              <a:rPr lang="en-US" dirty="0" err="1"/>
              <a:t>lemahnya</a:t>
            </a:r>
            <a:r>
              <a:rPr lang="en-US" dirty="0"/>
              <a:t> </a:t>
            </a:r>
            <a:r>
              <a:rPr lang="en-US" dirty="0" err="1"/>
              <a:t>ideologi</a:t>
            </a:r>
            <a:r>
              <a:rPr lang="en-US" dirty="0"/>
              <a:t> </a:t>
            </a:r>
            <a:r>
              <a:rPr lang="en-US" dirty="0" err="1"/>
              <a:t>bangsa</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0800" y="1900646"/>
            <a:ext cx="7162800" cy="4775200"/>
          </a:xfrm>
        </p:spPr>
      </p:pic>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184073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378657" cy="812717"/>
          </a:xfrm>
        </p:spPr>
        <p:txBody>
          <a:bodyPr>
            <a:normAutofit fontScale="90000"/>
          </a:bodyPr>
          <a:lstStyle/>
          <a:p>
            <a:pPr lvl="0"/>
            <a:r>
              <a:rPr lang="en-US" b="1" dirty="0" err="1"/>
              <a:t>Pengertian</a:t>
            </a:r>
            <a:r>
              <a:rPr lang="en-US" b="1" dirty="0"/>
              <a:t> </a:t>
            </a:r>
            <a:r>
              <a:rPr lang="en-US" b="1" dirty="0" err="1"/>
              <a:t>Ideologi</a:t>
            </a:r>
            <a:r>
              <a:rPr lang="en-US" b="1" dirty="0"/>
              <a:t> </a:t>
            </a:r>
            <a:br>
              <a:rPr lang="en-US" dirty="0"/>
            </a:br>
            <a:endParaRPr lang="en-US" dirty="0"/>
          </a:p>
        </p:txBody>
      </p:sp>
      <p:sp>
        <p:nvSpPr>
          <p:cNvPr id="3" name="Content Placeholder 2"/>
          <p:cNvSpPr>
            <a:spLocks noGrp="1"/>
          </p:cNvSpPr>
          <p:nvPr>
            <p:ph idx="1"/>
          </p:nvPr>
        </p:nvSpPr>
        <p:spPr>
          <a:xfrm>
            <a:off x="1141412" y="1496291"/>
            <a:ext cx="9905999" cy="4294910"/>
          </a:xfrm>
        </p:spPr>
        <p:txBody>
          <a:bodyPr/>
          <a:lstStyle/>
          <a:p>
            <a:r>
              <a:rPr lang="en-US" dirty="0" err="1"/>
              <a:t>Etimologis</a:t>
            </a:r>
            <a:r>
              <a:rPr lang="en-US" dirty="0"/>
              <a:t>:</a:t>
            </a:r>
          </a:p>
          <a:p>
            <a:pPr>
              <a:buFont typeface="Wingdings" panose="05000000000000000000" pitchFamily="2" charset="2"/>
              <a:buChar char="ü"/>
            </a:pPr>
            <a:r>
              <a:rPr lang="en-US" dirty="0"/>
              <a:t>Ide			</a:t>
            </a:r>
            <a:r>
              <a:rPr lang="en-US" dirty="0" err="1"/>
              <a:t>Pemikiran-pemikiran</a:t>
            </a:r>
            <a:r>
              <a:rPr lang="en-US" dirty="0"/>
              <a:t>  (</a:t>
            </a:r>
            <a:r>
              <a:rPr lang="en-US" dirty="0" err="1"/>
              <a:t>Nilai</a:t>
            </a:r>
            <a:r>
              <a:rPr lang="en-US" dirty="0"/>
              <a:t>, </a:t>
            </a:r>
            <a:r>
              <a:rPr lang="en-US" dirty="0" err="1"/>
              <a:t>Kebaikan</a:t>
            </a:r>
            <a:r>
              <a:rPr lang="en-US" dirty="0"/>
              <a:t>, </a:t>
            </a:r>
            <a:r>
              <a:rPr lang="en-US" dirty="0" err="1"/>
              <a:t>Kebenaran</a:t>
            </a:r>
            <a:r>
              <a:rPr lang="en-US" dirty="0"/>
              <a:t>)</a:t>
            </a:r>
          </a:p>
          <a:p>
            <a:pPr>
              <a:buFont typeface="Wingdings" panose="05000000000000000000" pitchFamily="2" charset="2"/>
              <a:buChar char="ü"/>
            </a:pPr>
            <a:r>
              <a:rPr lang="en-US" dirty="0"/>
              <a:t>Logos		</a:t>
            </a:r>
            <a:r>
              <a:rPr lang="en-US" dirty="0" err="1"/>
              <a:t>Ilmu</a:t>
            </a:r>
            <a:r>
              <a:rPr lang="en-US" dirty="0"/>
              <a:t> </a:t>
            </a:r>
            <a:r>
              <a:rPr lang="en-US" dirty="0" err="1"/>
              <a:t>Pengetahuan</a:t>
            </a:r>
            <a:endParaRPr lang="en-US" dirty="0"/>
          </a:p>
          <a:p>
            <a:r>
              <a:rPr lang="en-US" dirty="0" err="1"/>
              <a:t>Destutt</a:t>
            </a:r>
            <a:r>
              <a:rPr lang="en-US" dirty="0"/>
              <a:t> de Tracy </a:t>
            </a:r>
            <a:r>
              <a:rPr lang="en-US" altLang="en-US" i="1" dirty="0"/>
              <a:t>(1796)</a:t>
            </a:r>
            <a:r>
              <a:rPr lang="en-US" dirty="0"/>
              <a:t>     		</a:t>
            </a:r>
            <a:r>
              <a:rPr lang="en-US" dirty="0" err="1"/>
              <a:t>ideologi</a:t>
            </a:r>
            <a:r>
              <a:rPr lang="en-US" dirty="0"/>
              <a:t> </a:t>
            </a:r>
            <a:r>
              <a:rPr lang="en-US" dirty="0" err="1"/>
              <a:t>adalah</a:t>
            </a:r>
            <a:r>
              <a:rPr lang="en-US" dirty="0"/>
              <a:t> </a:t>
            </a:r>
            <a:r>
              <a:rPr lang="en-US" dirty="0" err="1"/>
              <a:t>ilmu</a:t>
            </a:r>
            <a:r>
              <a:rPr lang="en-US" dirty="0"/>
              <a:t> </a:t>
            </a:r>
            <a:r>
              <a:rPr lang="en-US" dirty="0" err="1"/>
              <a:t>pengetahuan</a:t>
            </a:r>
            <a:r>
              <a:rPr lang="en-US" dirty="0"/>
              <a:t> </a:t>
            </a:r>
            <a:r>
              <a:rPr lang="en-US" dirty="0" err="1"/>
              <a:t>tentang</a:t>
            </a:r>
            <a:r>
              <a:rPr lang="en-US" dirty="0"/>
              <a:t> ide-	ide yang </a:t>
            </a:r>
            <a:r>
              <a:rPr lang="en-US" dirty="0" err="1"/>
              <a:t>merupakan</a:t>
            </a:r>
            <a:r>
              <a:rPr lang="en-US" dirty="0"/>
              <a:t> </a:t>
            </a:r>
            <a:r>
              <a:rPr lang="en-US" dirty="0" err="1"/>
              <a:t>hasil</a:t>
            </a:r>
            <a:r>
              <a:rPr lang="en-US" dirty="0"/>
              <a:t> </a:t>
            </a:r>
            <a:r>
              <a:rPr lang="en-US" dirty="0" err="1"/>
              <a:t>adaptasi</a:t>
            </a:r>
            <a:r>
              <a:rPr lang="en-US" dirty="0"/>
              <a:t> </a:t>
            </a:r>
            <a:r>
              <a:rPr lang="en-US" dirty="0" err="1"/>
              <a:t>epistemologi</a:t>
            </a:r>
            <a:r>
              <a:rPr lang="en-US" dirty="0"/>
              <a:t>.</a:t>
            </a:r>
          </a:p>
          <a:p>
            <a:r>
              <a:rPr lang="en-US" dirty="0"/>
              <a:t>Karl Marx		Cara, </a:t>
            </a:r>
            <a:r>
              <a:rPr lang="en-US" dirty="0" err="1"/>
              <a:t>alat</a:t>
            </a:r>
            <a:r>
              <a:rPr lang="en-US" dirty="0"/>
              <a:t> </a:t>
            </a:r>
            <a:r>
              <a:rPr lang="en-US" dirty="0" err="1"/>
              <a:t>kekuasaan</a:t>
            </a:r>
            <a:r>
              <a:rPr lang="en-US" dirty="0"/>
              <a:t> </a:t>
            </a:r>
            <a:r>
              <a:rPr lang="en-US" dirty="0" err="1"/>
              <a:t>melanggengkan</a:t>
            </a:r>
            <a:r>
              <a:rPr lang="en-US" dirty="0"/>
              <a:t> </a:t>
            </a:r>
            <a:r>
              <a:rPr lang="en-US" dirty="0" err="1"/>
              <a:t>kekuasaan</a:t>
            </a:r>
            <a:r>
              <a:rPr lang="en-US" dirty="0"/>
              <a:t> </a:t>
            </a:r>
          </a:p>
          <a:p>
            <a:endParaRPr lang="en-US" dirty="0"/>
          </a:p>
        </p:txBody>
      </p:sp>
      <p:sp>
        <p:nvSpPr>
          <p:cNvPr id="4" name="Arrow: Right 3"/>
          <p:cNvSpPr/>
          <p:nvPr/>
        </p:nvSpPr>
        <p:spPr>
          <a:xfrm>
            <a:off x="2410690" y="203662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p:cNvSpPr/>
          <p:nvPr/>
        </p:nvSpPr>
        <p:spPr>
          <a:xfrm>
            <a:off x="4456367" y="31866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p:cNvSpPr/>
          <p:nvPr/>
        </p:nvSpPr>
        <p:spPr>
          <a:xfrm>
            <a:off x="2382981" y="263236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Right 6"/>
          <p:cNvSpPr/>
          <p:nvPr/>
        </p:nvSpPr>
        <p:spPr>
          <a:xfrm>
            <a:off x="2930235" y="42810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979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624110"/>
            <a:ext cx="5638800" cy="1280890"/>
          </a:xfrm>
        </p:spPr>
        <p:txBody>
          <a:bodyPr/>
          <a:lstStyle/>
          <a:p>
            <a:r>
              <a:rPr lang="en-US" dirty="0" err="1"/>
              <a:t>Gerakan</a:t>
            </a:r>
            <a:r>
              <a:rPr lang="en-US" dirty="0"/>
              <a:t> trans-</a:t>
            </a:r>
            <a:r>
              <a:rPr lang="en-US" dirty="0" err="1"/>
              <a:t>nasional</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86401" y="1629260"/>
            <a:ext cx="4993941" cy="2965152"/>
          </a:xfrm>
        </p:spPr>
      </p:pic>
      <p:pic>
        <p:nvPicPr>
          <p:cNvPr id="1026" name="Picture 2" descr="Related 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962400"/>
            <a:ext cx="4685295" cy="2637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55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Bangkitnya</a:t>
            </a:r>
            <a:r>
              <a:rPr lang="en-US" dirty="0"/>
              <a:t> </a:t>
            </a:r>
            <a:r>
              <a:rPr lang="en-US" dirty="0" err="1"/>
              <a:t>komunisme</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791201" y="2286000"/>
            <a:ext cx="4568825" cy="3426618"/>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76400" y="1431131"/>
            <a:ext cx="3962400" cy="5344160"/>
          </a:xfrm>
        </p:spPr>
      </p:pic>
    </p:spTree>
    <p:extLst>
      <p:ext uri="{BB962C8B-B14F-4D97-AF65-F5344CB8AC3E}">
        <p14:creationId xmlns:p14="http://schemas.microsoft.com/office/powerpoint/2010/main" val="3823858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DIALOG LUHUT TENTANG PKI</a:t>
            </a:r>
          </a:p>
        </p:txBody>
      </p:sp>
      <p:sp>
        <p:nvSpPr>
          <p:cNvPr id="5" name="Content Placeholder 4">
            <a:extLst>
              <a:ext uri="{FF2B5EF4-FFF2-40B4-BE49-F238E27FC236}">
                <a16:creationId xmlns:a16="http://schemas.microsoft.com/office/drawing/2014/main" id="{B190DD37-F1A2-4B59-9905-BFFB7E174D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308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561" y="618518"/>
            <a:ext cx="6178849" cy="1478570"/>
          </a:xfrm>
        </p:spPr>
        <p:txBody>
          <a:bodyPr/>
          <a:lstStyle/>
          <a:p>
            <a:r>
              <a:rPr lang="en-US" b="1" dirty="0"/>
              <a:t>Group </a:t>
            </a:r>
            <a:r>
              <a:rPr lang="en-US" b="1" dirty="0" err="1"/>
              <a:t>ganjil</a:t>
            </a:r>
            <a:endParaRPr lang="en-US" b="1" dirty="0"/>
          </a:p>
        </p:txBody>
      </p:sp>
      <p:sp>
        <p:nvSpPr>
          <p:cNvPr id="3" name="Content Placeholder 2"/>
          <p:cNvSpPr>
            <a:spLocks noGrp="1"/>
          </p:cNvSpPr>
          <p:nvPr>
            <p:ph idx="1"/>
          </p:nvPr>
        </p:nvSpPr>
        <p:spPr>
          <a:xfrm>
            <a:off x="4343400" y="1600201"/>
            <a:ext cx="6019800" cy="4525963"/>
          </a:xfrm>
        </p:spPr>
        <p:txBody>
          <a:bodyPr>
            <a:normAutofit/>
          </a:bodyPr>
          <a:lstStyle/>
          <a:p>
            <a:pPr marL="514350" indent="-514350">
              <a:buFont typeface="+mj-lt"/>
              <a:buAutoNum type="arabicPeriod"/>
            </a:pPr>
            <a:r>
              <a:rPr lang="en-US" dirty="0"/>
              <a:t>APAKAH KOMUNISME KEMBALI MENGANCAM NEGARA KESATUAN REPUBLIK INDONESIA? (BILA YA/TDK), MENGAPA? BERIKAN PANDANGANMU!</a:t>
            </a:r>
          </a:p>
          <a:p>
            <a:pPr marL="514350" indent="-514350">
              <a:buFont typeface="+mj-lt"/>
              <a:buAutoNum type="arabicPeriod"/>
            </a:pPr>
            <a:r>
              <a:rPr lang="en-US" dirty="0"/>
              <a:t>BAGAIMANAKAH PERAN PANCASILA SEBAGAI IDEOLOGI BANGSA DALAM MENGHADAPI ANTISIPASI MUNCULNYA KOMUNISME?</a:t>
            </a:r>
          </a:p>
        </p:txBody>
      </p:sp>
    </p:spTree>
    <p:extLst>
      <p:ext uri="{BB962C8B-B14F-4D97-AF65-F5344CB8AC3E}">
        <p14:creationId xmlns:p14="http://schemas.microsoft.com/office/powerpoint/2010/main" val="58269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a:t>
            </a:r>
            <a:r>
              <a:rPr lang="en-US" b="1" dirty="0" err="1"/>
              <a:t>genap</a:t>
            </a:r>
            <a:endParaRPr lang="en-US" b="1" dirty="0"/>
          </a:p>
        </p:txBody>
      </p:sp>
      <p:sp>
        <p:nvSpPr>
          <p:cNvPr id="3" name="Content Placeholder 2"/>
          <p:cNvSpPr>
            <a:spLocks noGrp="1"/>
          </p:cNvSpPr>
          <p:nvPr>
            <p:ph idx="1"/>
          </p:nvPr>
        </p:nvSpPr>
        <p:spPr>
          <a:xfrm>
            <a:off x="1981200" y="1600201"/>
            <a:ext cx="4876800" cy="4525963"/>
          </a:xfrm>
        </p:spPr>
        <p:txBody>
          <a:bodyPr>
            <a:normAutofit/>
          </a:bodyPr>
          <a:lstStyle/>
          <a:p>
            <a:pPr marL="0" indent="0">
              <a:buNone/>
            </a:pPr>
            <a:r>
              <a:rPr lang="en-US" dirty="0"/>
              <a:t>"</a:t>
            </a:r>
            <a:r>
              <a:rPr lang="en-US" dirty="0" err="1"/>
              <a:t>Soekarno</a:t>
            </a:r>
            <a:r>
              <a:rPr lang="en-US" dirty="0"/>
              <a:t> Yakin </a:t>
            </a:r>
            <a:r>
              <a:rPr lang="en-US" dirty="0" err="1"/>
              <a:t>Pancasila</a:t>
            </a:r>
            <a:r>
              <a:rPr lang="en-US" dirty="0"/>
              <a:t> </a:t>
            </a:r>
            <a:r>
              <a:rPr lang="en-US" dirty="0" err="1"/>
              <a:t>dan</a:t>
            </a:r>
            <a:r>
              <a:rPr lang="en-US" dirty="0"/>
              <a:t> NASAKOM </a:t>
            </a:r>
            <a:r>
              <a:rPr lang="en-US" dirty="0" err="1"/>
              <a:t>Adalah</a:t>
            </a:r>
            <a:r>
              <a:rPr lang="en-US" dirty="0"/>
              <a:t> </a:t>
            </a:r>
            <a:r>
              <a:rPr lang="en-US" dirty="0" err="1"/>
              <a:t>Masa</a:t>
            </a:r>
            <a:r>
              <a:rPr lang="en-US" dirty="0"/>
              <a:t> </a:t>
            </a:r>
            <a:r>
              <a:rPr lang="en-US" dirty="0" err="1"/>
              <a:t>Depan</a:t>
            </a:r>
            <a:r>
              <a:rPr lang="en-US" dirty="0"/>
              <a:t> Indonesia“</a:t>
            </a:r>
          </a:p>
          <a:p>
            <a:pPr>
              <a:buFont typeface="Wingdings" pitchFamily="2" charset="2"/>
              <a:buChar char="q"/>
            </a:pPr>
            <a:r>
              <a:rPr lang="en-US" dirty="0" err="1"/>
              <a:t>Bagaimanakah</a:t>
            </a:r>
            <a:r>
              <a:rPr lang="en-US" dirty="0"/>
              <a:t> </a:t>
            </a:r>
            <a:r>
              <a:rPr lang="en-US" dirty="0" err="1"/>
              <a:t>pandanganmu</a:t>
            </a:r>
            <a:r>
              <a:rPr lang="en-US" dirty="0"/>
              <a:t> </a:t>
            </a:r>
            <a:r>
              <a:rPr lang="en-US" dirty="0" err="1"/>
              <a:t>tentang</a:t>
            </a:r>
            <a:r>
              <a:rPr lang="en-US" dirty="0"/>
              <a:t> </a:t>
            </a:r>
            <a:r>
              <a:rPr lang="en-US" dirty="0" err="1"/>
              <a:t>pernyataan</a:t>
            </a:r>
            <a:r>
              <a:rPr lang="en-US" dirty="0"/>
              <a:t> di </a:t>
            </a:r>
            <a:r>
              <a:rPr lang="en-US" dirty="0" err="1"/>
              <a:t>atas</a:t>
            </a:r>
            <a:r>
              <a:rPr lang="en-US" dirty="0"/>
              <a:t>?</a:t>
            </a:r>
          </a:p>
          <a:p>
            <a:pPr>
              <a:buFont typeface="Wingdings" pitchFamily="2" charset="2"/>
              <a:buChar char="q"/>
            </a:pPr>
            <a:r>
              <a:rPr lang="en-US" dirty="0" err="1"/>
              <a:t>Diskusikan</a:t>
            </a:r>
            <a:r>
              <a:rPr lang="en-US" dirty="0"/>
              <a:t> </a:t>
            </a:r>
            <a:r>
              <a:rPr lang="en-US" dirty="0" err="1"/>
              <a:t>dan</a:t>
            </a:r>
            <a:r>
              <a:rPr lang="en-US" dirty="0"/>
              <a:t> </a:t>
            </a:r>
            <a:r>
              <a:rPr lang="en-US" dirty="0" err="1"/>
              <a:t>berikan</a:t>
            </a:r>
            <a:r>
              <a:rPr lang="en-US" dirty="0"/>
              <a:t> </a:t>
            </a:r>
            <a:r>
              <a:rPr lang="en-US" dirty="0" err="1"/>
              <a:t>argumentasi</a:t>
            </a:r>
            <a:r>
              <a:rPr lang="en-US" dirty="0"/>
              <a:t> di </a:t>
            </a:r>
            <a:r>
              <a:rPr lang="en-US" dirty="0" err="1"/>
              <a:t>depan</a:t>
            </a:r>
            <a:r>
              <a:rPr lang="en-US" dirty="0"/>
              <a:t> </a:t>
            </a:r>
            <a:r>
              <a:rPr lang="en-US" dirty="0" err="1"/>
              <a:t>kelas</a:t>
            </a:r>
            <a:r>
              <a:rPr lang="en-US" dirty="0"/>
              <a:t>!</a:t>
            </a:r>
          </a:p>
          <a:p>
            <a:pPr>
              <a:buFont typeface="Wingdings"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209015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9221"/>
          </a:xfrm>
        </p:spPr>
        <p:txBody>
          <a:bodyPr>
            <a:normAutofit fontScale="90000"/>
          </a:bodyPr>
          <a:lstStyle/>
          <a:p>
            <a:pPr lvl="0"/>
            <a:br>
              <a:rPr lang="en-US" dirty="0"/>
            </a:br>
            <a:r>
              <a:rPr lang="en-US" b="1" dirty="0" err="1"/>
              <a:t>Wawasan</a:t>
            </a:r>
            <a:r>
              <a:rPr lang="en-US" b="1" dirty="0"/>
              <a:t> Dunia Kristen </a:t>
            </a:r>
            <a:r>
              <a:rPr lang="en-US" b="1" dirty="0" err="1"/>
              <a:t>dan</a:t>
            </a:r>
            <a:r>
              <a:rPr lang="en-US" b="1" dirty="0"/>
              <a:t> </a:t>
            </a:r>
            <a:r>
              <a:rPr lang="en-US" b="1" dirty="0" err="1"/>
              <a:t>Ideologi</a:t>
            </a:r>
            <a:r>
              <a:rPr lang="en-US" b="1" dirty="0"/>
              <a:t> (Allah; </a:t>
            </a:r>
            <a:r>
              <a:rPr lang="en-US" b="1" dirty="0" err="1"/>
              <a:t>Manusia</a:t>
            </a:r>
            <a:r>
              <a:rPr lang="en-US" b="1" dirty="0"/>
              <a:t> </a:t>
            </a:r>
            <a:r>
              <a:rPr lang="en-US" b="1" dirty="0" err="1"/>
              <a:t>dan</a:t>
            </a:r>
            <a:r>
              <a:rPr lang="en-US" b="1" dirty="0"/>
              <a:t> Dunia)</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err="1"/>
              <a:t>Doktrin</a:t>
            </a:r>
            <a:r>
              <a:rPr lang="en-US" dirty="0"/>
              <a:t> Allah : 1). Allah </a:t>
            </a:r>
            <a:r>
              <a:rPr lang="en-US" dirty="0" err="1"/>
              <a:t>ada</a:t>
            </a:r>
            <a:r>
              <a:rPr lang="en-US" dirty="0"/>
              <a:t>, 2). </a:t>
            </a:r>
            <a:r>
              <a:rPr lang="en-US" dirty="0" err="1"/>
              <a:t>Menyatakan</a:t>
            </a:r>
            <a:r>
              <a:rPr lang="en-US" dirty="0"/>
              <a:t> </a:t>
            </a:r>
            <a:r>
              <a:rPr lang="en-US" dirty="0" err="1"/>
              <a:t>diri</a:t>
            </a:r>
            <a:r>
              <a:rPr lang="en-US" dirty="0"/>
              <a:t> </a:t>
            </a:r>
            <a:r>
              <a:rPr lang="en-US" dirty="0" err="1"/>
              <a:t>dlm</a:t>
            </a:r>
            <a:r>
              <a:rPr lang="en-US" dirty="0"/>
              <a:t> </a:t>
            </a:r>
            <a:r>
              <a:rPr lang="en-US" dirty="0" err="1"/>
              <a:t>FirmanNya</a:t>
            </a:r>
            <a:endParaRPr lang="en-US" dirty="0"/>
          </a:p>
          <a:p>
            <a:pPr>
              <a:buFont typeface="Wingdings" panose="05000000000000000000" pitchFamily="2" charset="2"/>
              <a:buChar char="ü"/>
            </a:pPr>
            <a:r>
              <a:rPr lang="en-US" dirty="0" err="1"/>
              <a:t>Kesadaran</a:t>
            </a:r>
            <a:r>
              <a:rPr lang="en-US" dirty="0"/>
              <a:t> religious </a:t>
            </a:r>
            <a:r>
              <a:rPr lang="en-US" dirty="0" err="1"/>
              <a:t>manusia</a:t>
            </a:r>
            <a:r>
              <a:rPr lang="en-US" dirty="0"/>
              <a:t> </a:t>
            </a:r>
            <a:r>
              <a:rPr lang="en-US" dirty="0" err="1"/>
              <a:t>yg</a:t>
            </a:r>
            <a:r>
              <a:rPr lang="en-US" dirty="0"/>
              <a:t> </a:t>
            </a:r>
            <a:r>
              <a:rPr lang="en-US" dirty="0" err="1"/>
              <a:t>digunakan</a:t>
            </a:r>
            <a:r>
              <a:rPr lang="en-US" dirty="0"/>
              <a:t> </a:t>
            </a:r>
            <a:r>
              <a:rPr lang="en-US" dirty="0" err="1"/>
              <a:t>untuk</a:t>
            </a:r>
            <a:r>
              <a:rPr lang="en-US" dirty="0"/>
              <a:t> </a:t>
            </a:r>
            <a:r>
              <a:rPr lang="en-US" dirty="0" err="1"/>
              <a:t>memahami</a:t>
            </a:r>
            <a:r>
              <a:rPr lang="en-US" dirty="0"/>
              <a:t> </a:t>
            </a:r>
            <a:r>
              <a:rPr lang="en-US" dirty="0" err="1"/>
              <a:t>dan</a:t>
            </a:r>
            <a:r>
              <a:rPr lang="en-US" dirty="0"/>
              <a:t> </a:t>
            </a:r>
            <a:r>
              <a:rPr lang="en-US" dirty="0" err="1"/>
              <a:t>menerima</a:t>
            </a:r>
            <a:endParaRPr lang="en-US" dirty="0"/>
          </a:p>
          <a:p>
            <a:pPr>
              <a:buFont typeface="Wingdings" panose="05000000000000000000" pitchFamily="2" charset="2"/>
              <a:buChar char="ü"/>
            </a:pPr>
            <a:r>
              <a:rPr lang="en-US" dirty="0" err="1"/>
              <a:t>Bukti</a:t>
            </a:r>
            <a:r>
              <a:rPr lang="en-US" dirty="0"/>
              <a:t> </a:t>
            </a:r>
            <a:r>
              <a:rPr lang="en-US" dirty="0" err="1"/>
              <a:t>Alkitab</a:t>
            </a:r>
            <a:r>
              <a:rPr lang="en-US" dirty="0"/>
              <a:t> </a:t>
            </a:r>
            <a:r>
              <a:rPr lang="en-US" dirty="0" err="1"/>
              <a:t>ttg</a:t>
            </a:r>
            <a:r>
              <a:rPr lang="en-US" dirty="0"/>
              <a:t> </a:t>
            </a:r>
            <a:r>
              <a:rPr lang="en-US" dirty="0" err="1"/>
              <a:t>keberadaan</a:t>
            </a:r>
            <a:r>
              <a:rPr lang="en-US" dirty="0"/>
              <a:t> Allah</a:t>
            </a:r>
          </a:p>
          <a:p>
            <a:r>
              <a:rPr lang="en-US" dirty="0" err="1"/>
              <a:t>Doktrin</a:t>
            </a:r>
            <a:r>
              <a:rPr lang="en-US" dirty="0"/>
              <a:t> </a:t>
            </a:r>
            <a:r>
              <a:rPr lang="en-US" dirty="0" err="1"/>
              <a:t>Manusia</a:t>
            </a:r>
            <a:r>
              <a:rPr lang="en-US" dirty="0"/>
              <a:t> :</a:t>
            </a:r>
          </a:p>
          <a:p>
            <a:pPr>
              <a:buFont typeface="Wingdings" panose="05000000000000000000" pitchFamily="2" charset="2"/>
              <a:buChar char="ü"/>
            </a:pPr>
            <a:r>
              <a:rPr lang="en-US" dirty="0" err="1"/>
              <a:t>Segambar</a:t>
            </a:r>
            <a:r>
              <a:rPr lang="en-US" dirty="0"/>
              <a:t> </a:t>
            </a:r>
            <a:r>
              <a:rPr lang="en-US" dirty="0" err="1"/>
              <a:t>dengan</a:t>
            </a:r>
            <a:r>
              <a:rPr lang="en-US" dirty="0"/>
              <a:t> Allah</a:t>
            </a:r>
          </a:p>
          <a:p>
            <a:pPr>
              <a:buFont typeface="Wingdings" panose="05000000000000000000" pitchFamily="2" charset="2"/>
              <a:buChar char="ü"/>
            </a:pPr>
            <a:r>
              <a:rPr lang="en-US" dirty="0" err="1"/>
              <a:t>Manusia</a:t>
            </a:r>
            <a:r>
              <a:rPr lang="en-US" dirty="0"/>
              <a:t> </a:t>
            </a:r>
            <a:r>
              <a:rPr lang="en-US" dirty="0" err="1"/>
              <a:t>jatuh</a:t>
            </a:r>
            <a:r>
              <a:rPr lang="en-US" dirty="0"/>
              <a:t> </a:t>
            </a:r>
            <a:r>
              <a:rPr lang="en-US" dirty="0" err="1"/>
              <a:t>ke</a:t>
            </a:r>
            <a:r>
              <a:rPr lang="en-US" dirty="0"/>
              <a:t> </a:t>
            </a:r>
            <a:r>
              <a:rPr lang="en-US" dirty="0" err="1"/>
              <a:t>dalam</a:t>
            </a:r>
            <a:r>
              <a:rPr lang="en-US" dirty="0"/>
              <a:t> </a:t>
            </a:r>
            <a:r>
              <a:rPr lang="en-US" dirty="0" err="1"/>
              <a:t>dosa</a:t>
            </a:r>
            <a:r>
              <a:rPr lang="en-US" dirty="0"/>
              <a:t> </a:t>
            </a:r>
          </a:p>
          <a:p>
            <a:r>
              <a:rPr lang="en-US" dirty="0" err="1"/>
              <a:t>Doktrin</a:t>
            </a:r>
            <a:r>
              <a:rPr lang="en-US" dirty="0"/>
              <a:t> Dunia :</a:t>
            </a:r>
          </a:p>
          <a:p>
            <a:endParaRPr lang="en-US" dirty="0"/>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84935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3864"/>
          </a:xfrm>
        </p:spPr>
        <p:txBody>
          <a:bodyPr/>
          <a:lstStyle/>
          <a:p>
            <a:r>
              <a:rPr lang="en-US" dirty="0" err="1"/>
              <a:t>Nilai-nilai</a:t>
            </a:r>
            <a:r>
              <a:rPr lang="en-US" dirty="0"/>
              <a:t> </a:t>
            </a:r>
            <a:r>
              <a:rPr lang="en-US" dirty="0" err="1"/>
              <a:t>dalam</a:t>
            </a:r>
            <a:r>
              <a:rPr lang="en-US" dirty="0"/>
              <a:t> </a:t>
            </a:r>
            <a:r>
              <a:rPr lang="en-US" dirty="0" err="1"/>
              <a:t>ideologi</a:t>
            </a:r>
            <a:endParaRPr lang="en-US" dirty="0"/>
          </a:p>
        </p:txBody>
      </p:sp>
      <p:sp>
        <p:nvSpPr>
          <p:cNvPr id="3" name="Content Placeholder 2"/>
          <p:cNvSpPr>
            <a:spLocks noGrp="1"/>
          </p:cNvSpPr>
          <p:nvPr>
            <p:ph idx="1"/>
          </p:nvPr>
        </p:nvSpPr>
        <p:spPr>
          <a:xfrm>
            <a:off x="1141412" y="1808018"/>
            <a:ext cx="9905999" cy="3983183"/>
          </a:xfrm>
        </p:spPr>
        <p:txBody>
          <a:bodyPr>
            <a:normAutofit fontScale="92500" lnSpcReduction="10000"/>
          </a:bodyPr>
          <a:lstStyle/>
          <a:p>
            <a:r>
              <a:rPr lang="en-US" dirty="0" err="1"/>
              <a:t>Nilai</a:t>
            </a:r>
            <a:r>
              <a:rPr lang="en-US" dirty="0"/>
              <a:t> </a:t>
            </a:r>
            <a:r>
              <a:rPr lang="en-US" dirty="0" err="1"/>
              <a:t>objektif</a:t>
            </a:r>
            <a:endParaRPr lang="en-US" dirty="0"/>
          </a:p>
          <a:p>
            <a:pPr>
              <a:buFont typeface="Wingdings" panose="05000000000000000000" pitchFamily="2" charset="2"/>
              <a:buChar char="ü"/>
            </a:pPr>
            <a:r>
              <a:rPr lang="en-US" dirty="0" err="1"/>
              <a:t>Merupakan</a:t>
            </a:r>
            <a:r>
              <a:rPr lang="en-US" dirty="0"/>
              <a:t> </a:t>
            </a:r>
            <a:r>
              <a:rPr lang="en-US" dirty="0" err="1"/>
              <a:t>dasar</a:t>
            </a:r>
            <a:r>
              <a:rPr lang="en-US" dirty="0"/>
              <a:t> </a:t>
            </a:r>
            <a:r>
              <a:rPr lang="en-US" dirty="0" err="1"/>
              <a:t>dari</a:t>
            </a:r>
            <a:r>
              <a:rPr lang="en-US" dirty="0"/>
              <a:t> </a:t>
            </a:r>
            <a:r>
              <a:rPr lang="en-US" dirty="0" err="1"/>
              <a:t>nilai</a:t>
            </a:r>
            <a:r>
              <a:rPr lang="en-US" dirty="0"/>
              <a:t> </a:t>
            </a:r>
            <a:r>
              <a:rPr lang="en-US" dirty="0" err="1"/>
              <a:t>intersubjektif</a:t>
            </a:r>
            <a:endParaRPr lang="en-US" dirty="0"/>
          </a:p>
          <a:p>
            <a:pPr>
              <a:buFont typeface="Wingdings" panose="05000000000000000000" pitchFamily="2" charset="2"/>
              <a:buChar char="ü"/>
            </a:pPr>
            <a:r>
              <a:rPr lang="en-US" dirty="0" err="1"/>
              <a:t>Nilai</a:t>
            </a:r>
            <a:r>
              <a:rPr lang="en-US" dirty="0"/>
              <a:t> </a:t>
            </a:r>
            <a:r>
              <a:rPr lang="en-US" dirty="0" err="1"/>
              <a:t>ini</a:t>
            </a:r>
            <a:r>
              <a:rPr lang="en-US" dirty="0"/>
              <a:t> </a:t>
            </a:r>
            <a:r>
              <a:rPr lang="en-US" dirty="0" err="1"/>
              <a:t>bersifat</a:t>
            </a:r>
            <a:r>
              <a:rPr lang="en-US" dirty="0"/>
              <a:t> </a:t>
            </a:r>
            <a:r>
              <a:rPr lang="en-US" dirty="0" err="1"/>
              <a:t>positif</a:t>
            </a:r>
            <a:r>
              <a:rPr lang="en-US" dirty="0"/>
              <a:t>, </a:t>
            </a:r>
            <a:r>
              <a:rPr lang="en-US" dirty="0" err="1"/>
              <a:t>objektif</a:t>
            </a:r>
            <a:r>
              <a:rPr lang="en-US" dirty="0"/>
              <a:t>, </a:t>
            </a:r>
            <a:r>
              <a:rPr lang="en-US" dirty="0" err="1"/>
              <a:t>inheren</a:t>
            </a:r>
            <a:r>
              <a:rPr lang="en-US" dirty="0"/>
              <a:t>, </a:t>
            </a:r>
            <a:r>
              <a:rPr lang="en-US" dirty="0" err="1"/>
              <a:t>dan</a:t>
            </a:r>
            <a:r>
              <a:rPr lang="en-US" dirty="0"/>
              <a:t> </a:t>
            </a:r>
            <a:r>
              <a:rPr lang="en-US" dirty="0" err="1"/>
              <a:t>trasenden</a:t>
            </a:r>
            <a:endParaRPr lang="en-US" dirty="0"/>
          </a:p>
          <a:p>
            <a:r>
              <a:rPr lang="en-US" dirty="0" err="1"/>
              <a:t>Nilai</a:t>
            </a:r>
            <a:r>
              <a:rPr lang="en-US" dirty="0"/>
              <a:t> </a:t>
            </a:r>
            <a:r>
              <a:rPr lang="en-US" dirty="0" err="1"/>
              <a:t>Intersubjektif</a:t>
            </a:r>
            <a:endParaRPr lang="en-US" dirty="0"/>
          </a:p>
          <a:p>
            <a:pPr>
              <a:buFont typeface="Wingdings" panose="05000000000000000000" pitchFamily="2" charset="2"/>
              <a:buChar char="ü"/>
            </a:pPr>
            <a:r>
              <a:rPr lang="en-US" dirty="0"/>
              <a:t>Nilai yang </a:t>
            </a:r>
            <a:r>
              <a:rPr lang="en-US" dirty="0" err="1"/>
              <a:t>terbentuk</a:t>
            </a:r>
            <a:r>
              <a:rPr lang="en-US" dirty="0"/>
              <a:t> </a:t>
            </a:r>
            <a:r>
              <a:rPr lang="en-US" dirty="0" err="1"/>
              <a:t>dari</a:t>
            </a:r>
            <a:r>
              <a:rPr lang="en-US" dirty="0"/>
              <a:t> </a:t>
            </a:r>
            <a:r>
              <a:rPr lang="en-US" dirty="0" err="1"/>
              <a:t>koeksistensi</a:t>
            </a:r>
            <a:r>
              <a:rPr lang="en-US" dirty="0"/>
              <a:t> </a:t>
            </a:r>
            <a:r>
              <a:rPr lang="en-US" dirty="0" err="1"/>
              <a:t>antar</a:t>
            </a:r>
            <a:r>
              <a:rPr lang="en-US" dirty="0"/>
              <a:t> </a:t>
            </a:r>
            <a:r>
              <a:rPr lang="en-US" dirty="0" err="1"/>
              <a:t>kesadaran</a:t>
            </a:r>
            <a:r>
              <a:rPr lang="en-US" dirty="0"/>
              <a:t> </a:t>
            </a:r>
            <a:r>
              <a:rPr lang="en-US" dirty="0" err="1"/>
              <a:t>manusia</a:t>
            </a:r>
            <a:r>
              <a:rPr lang="en-US" dirty="0"/>
              <a:t> </a:t>
            </a:r>
            <a:r>
              <a:rPr lang="en-US" dirty="0" err="1"/>
              <a:t>dan</a:t>
            </a:r>
            <a:r>
              <a:rPr lang="en-US" dirty="0"/>
              <a:t> </a:t>
            </a:r>
            <a:r>
              <a:rPr lang="en-US" dirty="0" err="1"/>
              <a:t>nilai</a:t>
            </a:r>
            <a:r>
              <a:rPr lang="en-US" dirty="0"/>
              <a:t> </a:t>
            </a:r>
            <a:r>
              <a:rPr lang="en-US" dirty="0" err="1"/>
              <a:t>objektif-tdk</a:t>
            </a:r>
            <a:r>
              <a:rPr lang="en-US" dirty="0"/>
              <a:t> </a:t>
            </a:r>
            <a:r>
              <a:rPr lang="en-US" dirty="0" err="1"/>
              <a:t>didasarkan</a:t>
            </a:r>
            <a:r>
              <a:rPr lang="en-US" dirty="0"/>
              <a:t> </a:t>
            </a:r>
            <a:r>
              <a:rPr lang="en-US" dirty="0" err="1"/>
              <a:t>pada</a:t>
            </a:r>
            <a:r>
              <a:rPr lang="en-US" dirty="0"/>
              <a:t> </a:t>
            </a:r>
            <a:r>
              <a:rPr lang="en-US" dirty="0" err="1"/>
              <a:t>intuisi</a:t>
            </a:r>
            <a:endParaRPr lang="en-US" dirty="0"/>
          </a:p>
          <a:p>
            <a:r>
              <a:rPr lang="en-US" dirty="0" err="1"/>
              <a:t>Nilai</a:t>
            </a:r>
            <a:r>
              <a:rPr lang="en-US" dirty="0"/>
              <a:t> Praxis</a:t>
            </a:r>
          </a:p>
          <a:p>
            <a:pPr>
              <a:buFont typeface="Wingdings" panose="05000000000000000000" pitchFamily="2" charset="2"/>
              <a:buChar char="ü"/>
            </a:pPr>
            <a:r>
              <a:rPr lang="en-US" dirty="0" err="1"/>
              <a:t>Nilai</a:t>
            </a:r>
            <a:r>
              <a:rPr lang="en-US" dirty="0"/>
              <a:t> yang </a:t>
            </a:r>
            <a:r>
              <a:rPr lang="en-US" dirty="0" err="1"/>
              <a:t>muncul</a:t>
            </a:r>
            <a:r>
              <a:rPr lang="en-US" dirty="0"/>
              <a:t> </a:t>
            </a:r>
            <a:r>
              <a:rPr lang="en-US" dirty="0" err="1"/>
              <a:t>setelah</a:t>
            </a:r>
            <a:r>
              <a:rPr lang="en-US" dirty="0"/>
              <a:t> praxis </a:t>
            </a:r>
            <a:r>
              <a:rPr lang="en-US" dirty="0" err="1"/>
              <a:t>ideologi</a:t>
            </a:r>
            <a:r>
              <a:rPr lang="en-US" dirty="0"/>
              <a:t> </a:t>
            </a:r>
            <a:r>
              <a:rPr lang="en-US" dirty="0" err="1"/>
              <a:t>dilaksanakan</a:t>
            </a: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55593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3864"/>
          </a:xfrm>
        </p:spPr>
        <p:txBody>
          <a:bodyPr/>
          <a:lstStyle/>
          <a:p>
            <a:r>
              <a:rPr lang="en-US" dirty="0" err="1"/>
              <a:t>Perbedaan</a:t>
            </a:r>
            <a:r>
              <a:rPr lang="en-US" dirty="0"/>
              <a:t> </a:t>
            </a:r>
            <a:r>
              <a:rPr lang="en-US" dirty="0" err="1"/>
              <a:t>Ideologi</a:t>
            </a:r>
            <a:r>
              <a:rPr lang="en-US" dirty="0"/>
              <a:t> </a:t>
            </a:r>
            <a:r>
              <a:rPr lang="en-US" dirty="0" err="1"/>
              <a:t>dan</a:t>
            </a:r>
            <a:r>
              <a:rPr lang="en-US" dirty="0"/>
              <a:t> Agama</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645014175"/>
              </p:ext>
            </p:extLst>
          </p:nvPr>
        </p:nvGraphicFramePr>
        <p:xfrm>
          <a:off x="1122218" y="1789044"/>
          <a:ext cx="10058400" cy="4528833"/>
        </p:xfrm>
        <a:graphic>
          <a:graphicData uri="http://schemas.openxmlformats.org/drawingml/2006/table">
            <a:tbl>
              <a:tblPr firstRow="1" bandRow="1">
                <a:tableStyleId>{00A15C55-8517-42AA-B614-E9B94910E393}</a:tableStyleId>
              </a:tblPr>
              <a:tblGrid>
                <a:gridCol w="745066">
                  <a:extLst>
                    <a:ext uri="{9D8B030D-6E8A-4147-A177-3AD203B41FA5}">
                      <a16:colId xmlns:a16="http://schemas.microsoft.com/office/drawing/2014/main" val="20000"/>
                    </a:ext>
                  </a:extLst>
                </a:gridCol>
                <a:gridCol w="4563534">
                  <a:extLst>
                    <a:ext uri="{9D8B030D-6E8A-4147-A177-3AD203B41FA5}">
                      <a16:colId xmlns:a16="http://schemas.microsoft.com/office/drawing/2014/main" val="20001"/>
                    </a:ext>
                  </a:extLst>
                </a:gridCol>
                <a:gridCol w="4749800">
                  <a:extLst>
                    <a:ext uri="{9D8B030D-6E8A-4147-A177-3AD203B41FA5}">
                      <a16:colId xmlns:a16="http://schemas.microsoft.com/office/drawing/2014/main" val="20002"/>
                    </a:ext>
                  </a:extLst>
                </a:gridCol>
              </a:tblGrid>
              <a:tr h="372889">
                <a:tc>
                  <a:txBody>
                    <a:bodyPr/>
                    <a:lstStyle/>
                    <a:p>
                      <a:r>
                        <a:rPr lang="en-US" dirty="0"/>
                        <a:t>No</a:t>
                      </a:r>
                    </a:p>
                  </a:txBody>
                  <a:tcPr/>
                </a:tc>
                <a:tc>
                  <a:txBody>
                    <a:bodyPr/>
                    <a:lstStyle/>
                    <a:p>
                      <a:pPr algn="ctr"/>
                      <a:r>
                        <a:rPr lang="en-US" dirty="0"/>
                        <a:t>Agama</a:t>
                      </a:r>
                    </a:p>
                  </a:txBody>
                  <a:tcPr/>
                </a:tc>
                <a:tc>
                  <a:txBody>
                    <a:bodyPr/>
                    <a:lstStyle/>
                    <a:p>
                      <a:pPr algn="ctr"/>
                      <a:r>
                        <a:rPr lang="en-US" dirty="0" err="1"/>
                        <a:t>Ideologi</a:t>
                      </a:r>
                      <a:endParaRPr lang="en-US" dirty="0"/>
                    </a:p>
                  </a:txBody>
                  <a:tcPr/>
                </a:tc>
                <a:extLst>
                  <a:ext uri="{0D108BD9-81ED-4DB2-BD59-A6C34878D82A}">
                    <a16:rowId xmlns:a16="http://schemas.microsoft.com/office/drawing/2014/main" val="10000"/>
                  </a:ext>
                </a:extLst>
              </a:tr>
              <a:tr h="1200606">
                <a:tc>
                  <a:txBody>
                    <a:bodyPr/>
                    <a:lstStyle/>
                    <a:p>
                      <a:r>
                        <a:rPr lang="en-US" dirty="0"/>
                        <a:t>1.</a:t>
                      </a:r>
                    </a:p>
                  </a:txBody>
                  <a:tcPr/>
                </a:tc>
                <a:tc>
                  <a:txBody>
                    <a:bodyPr/>
                    <a:lstStyle/>
                    <a:p>
                      <a:r>
                        <a:rPr lang="en-US" dirty="0" err="1"/>
                        <a:t>Berisikan</a:t>
                      </a:r>
                      <a:r>
                        <a:rPr lang="en-US" dirty="0"/>
                        <a:t> </a:t>
                      </a:r>
                      <a:r>
                        <a:rPr lang="en-US" dirty="0" err="1"/>
                        <a:t>argumen-argumen</a:t>
                      </a:r>
                      <a:r>
                        <a:rPr lang="en-US" baseline="0" dirty="0"/>
                        <a:t> yang </a:t>
                      </a:r>
                      <a:r>
                        <a:rPr lang="en-US" baseline="0" dirty="0" err="1"/>
                        <a:t>mendasarkan</a:t>
                      </a:r>
                      <a:r>
                        <a:rPr lang="en-US" baseline="0" dirty="0"/>
                        <a:t> </a:t>
                      </a:r>
                      <a:r>
                        <a:rPr lang="en-US" baseline="0" dirty="0" err="1"/>
                        <a:t>diri</a:t>
                      </a:r>
                      <a:r>
                        <a:rPr lang="en-US" baseline="0" dirty="0"/>
                        <a:t> </a:t>
                      </a:r>
                      <a:r>
                        <a:rPr lang="en-US" baseline="0" dirty="0" err="1"/>
                        <a:t>pada</a:t>
                      </a:r>
                      <a:r>
                        <a:rPr lang="en-US" baseline="0" dirty="0"/>
                        <a:t> </a:t>
                      </a:r>
                      <a:r>
                        <a:rPr lang="en-US" baseline="0" dirty="0" err="1"/>
                        <a:t>kode-kode</a:t>
                      </a:r>
                      <a:r>
                        <a:rPr lang="en-US" baseline="0" dirty="0"/>
                        <a:t> </a:t>
                      </a:r>
                      <a:r>
                        <a:rPr lang="en-US" baseline="0" dirty="0" err="1"/>
                        <a:t>ilahi</a:t>
                      </a:r>
                      <a:r>
                        <a:rPr lang="en-US" baseline="0" dirty="0"/>
                        <a:t> </a:t>
                      </a:r>
                      <a:r>
                        <a:rPr lang="en-US" baseline="0" dirty="0" err="1"/>
                        <a:t>dan</a:t>
                      </a:r>
                      <a:r>
                        <a:rPr lang="en-US" baseline="0" dirty="0"/>
                        <a:t> </a:t>
                      </a:r>
                      <a:r>
                        <a:rPr lang="en-US" baseline="0" dirty="0" err="1"/>
                        <a:t>bergantung</a:t>
                      </a:r>
                      <a:r>
                        <a:rPr lang="en-US" baseline="0" dirty="0"/>
                        <a:t> </a:t>
                      </a:r>
                      <a:r>
                        <a:rPr lang="en-US" baseline="0" dirty="0" err="1"/>
                        <a:t>pada</a:t>
                      </a:r>
                      <a:r>
                        <a:rPr lang="en-US" baseline="0" dirty="0"/>
                        <a:t> </a:t>
                      </a:r>
                      <a:r>
                        <a:rPr lang="en-US" baseline="0" dirty="0" err="1"/>
                        <a:t>kekuatan</a:t>
                      </a:r>
                      <a:r>
                        <a:rPr lang="en-US" baseline="0" dirty="0"/>
                        <a:t> </a:t>
                      </a:r>
                      <a:r>
                        <a:rPr lang="en-US" baseline="0" dirty="0" err="1"/>
                        <a:t>trasenden</a:t>
                      </a:r>
                      <a:endParaRPr lang="en-US" dirty="0"/>
                    </a:p>
                  </a:txBody>
                  <a:tcPr/>
                </a:tc>
                <a:tc>
                  <a:txBody>
                    <a:bodyPr/>
                    <a:lstStyle/>
                    <a:p>
                      <a:r>
                        <a:rPr lang="en-US" dirty="0" err="1"/>
                        <a:t>Kemampuan</a:t>
                      </a:r>
                      <a:r>
                        <a:rPr lang="en-US" baseline="0" dirty="0"/>
                        <a:t> </a:t>
                      </a:r>
                      <a:r>
                        <a:rPr lang="en-US" baseline="0" dirty="0" err="1"/>
                        <a:t>akal</a:t>
                      </a:r>
                      <a:r>
                        <a:rPr lang="en-US" baseline="0" dirty="0"/>
                        <a:t> </a:t>
                      </a:r>
                      <a:r>
                        <a:rPr lang="en-US" baseline="0" dirty="0" err="1"/>
                        <a:t>manusia</a:t>
                      </a:r>
                      <a:r>
                        <a:rPr lang="en-US" baseline="0" dirty="0"/>
                        <a:t> yang </a:t>
                      </a:r>
                      <a:r>
                        <a:rPr lang="en-US" baseline="0" dirty="0" err="1"/>
                        <a:t>secara</a:t>
                      </a:r>
                      <a:r>
                        <a:rPr lang="en-US" baseline="0" dirty="0"/>
                        <a:t> </a:t>
                      </a:r>
                      <a:r>
                        <a:rPr lang="en-US" baseline="0" dirty="0" err="1"/>
                        <a:t>logis</a:t>
                      </a:r>
                      <a:r>
                        <a:rPr lang="en-US" baseline="0" dirty="0"/>
                        <a:t> </a:t>
                      </a:r>
                      <a:r>
                        <a:rPr lang="en-US" baseline="0" dirty="0" err="1"/>
                        <a:t>dianggap</a:t>
                      </a:r>
                      <a:r>
                        <a:rPr lang="en-US" baseline="0" dirty="0"/>
                        <a:t> </a:t>
                      </a:r>
                      <a:r>
                        <a:rPr lang="en-US" baseline="0" dirty="0" err="1"/>
                        <a:t>mampu</a:t>
                      </a:r>
                      <a:r>
                        <a:rPr lang="en-US" baseline="0" dirty="0"/>
                        <a:t> </a:t>
                      </a:r>
                      <a:r>
                        <a:rPr lang="en-US" baseline="0" dirty="0" err="1"/>
                        <a:t>menjawab</a:t>
                      </a:r>
                      <a:r>
                        <a:rPr lang="en-US" baseline="0" dirty="0"/>
                        <a:t> </a:t>
                      </a:r>
                      <a:r>
                        <a:rPr lang="en-US" baseline="0" dirty="0" err="1"/>
                        <a:t>persoalan-persoalan</a:t>
                      </a:r>
                      <a:r>
                        <a:rPr lang="en-US" baseline="0" dirty="0"/>
                        <a:t> </a:t>
                      </a:r>
                      <a:r>
                        <a:rPr lang="en-US" baseline="0" dirty="0" err="1"/>
                        <a:t>manusia</a:t>
                      </a:r>
                      <a:r>
                        <a:rPr lang="en-US" baseline="0" dirty="0"/>
                        <a:t>.</a:t>
                      </a:r>
                      <a:endParaRPr lang="en-US" dirty="0"/>
                    </a:p>
                  </a:txBody>
                  <a:tcPr/>
                </a:tc>
                <a:extLst>
                  <a:ext uri="{0D108BD9-81ED-4DB2-BD59-A6C34878D82A}">
                    <a16:rowId xmlns:a16="http://schemas.microsoft.com/office/drawing/2014/main" val="10001"/>
                  </a:ext>
                </a:extLst>
              </a:tr>
              <a:tr h="1754732">
                <a:tc>
                  <a:txBody>
                    <a:bodyPr/>
                    <a:lstStyle/>
                    <a:p>
                      <a:r>
                        <a:rPr lang="en-US" dirty="0"/>
                        <a:t>2.</a:t>
                      </a:r>
                    </a:p>
                  </a:txBody>
                  <a:tcPr/>
                </a:tc>
                <a:tc>
                  <a:txBody>
                    <a:bodyPr/>
                    <a:lstStyle/>
                    <a:p>
                      <a:r>
                        <a:rPr lang="en-US" dirty="0" err="1"/>
                        <a:t>Memberikan</a:t>
                      </a:r>
                      <a:r>
                        <a:rPr lang="en-US" dirty="0"/>
                        <a:t> </a:t>
                      </a:r>
                      <a:r>
                        <a:rPr lang="en-US" dirty="0" err="1"/>
                        <a:t>sebuah</a:t>
                      </a:r>
                      <a:r>
                        <a:rPr lang="en-US" dirty="0"/>
                        <a:t> </a:t>
                      </a:r>
                      <a:r>
                        <a:rPr lang="en-US" dirty="0" err="1"/>
                        <a:t>visi</a:t>
                      </a:r>
                      <a:r>
                        <a:rPr lang="en-US" dirty="0"/>
                        <a:t> </a:t>
                      </a:r>
                      <a:r>
                        <a:rPr lang="en-US" dirty="0" err="1"/>
                        <a:t>tentang</a:t>
                      </a:r>
                      <a:r>
                        <a:rPr lang="en-US" dirty="0"/>
                        <a:t> </a:t>
                      </a:r>
                      <a:r>
                        <a:rPr lang="en-US" dirty="0" err="1"/>
                        <a:t>masyarakat</a:t>
                      </a:r>
                      <a:r>
                        <a:rPr lang="en-US" dirty="0"/>
                        <a:t> yang </a:t>
                      </a:r>
                      <a:r>
                        <a:rPr lang="en-US" dirty="0" err="1"/>
                        <a:t>adil</a:t>
                      </a:r>
                      <a:r>
                        <a:rPr lang="en-US" dirty="0"/>
                        <a:t> </a:t>
                      </a:r>
                      <a:r>
                        <a:rPr lang="en-US" dirty="0" err="1"/>
                        <a:t>makmur</a:t>
                      </a:r>
                      <a:r>
                        <a:rPr lang="en-US" dirty="0"/>
                        <a:t> </a:t>
                      </a:r>
                      <a:r>
                        <a:rPr lang="en-US" dirty="0" err="1"/>
                        <a:t>dan</a:t>
                      </a:r>
                      <a:r>
                        <a:rPr lang="en-US" dirty="0"/>
                        <a:t> </a:t>
                      </a:r>
                      <a:r>
                        <a:rPr lang="en-US" dirty="0" err="1"/>
                        <a:t>damai</a:t>
                      </a:r>
                      <a:r>
                        <a:rPr lang="en-US" dirty="0"/>
                        <a:t>. </a:t>
                      </a:r>
                      <a:r>
                        <a:rPr lang="en-US" dirty="0" err="1"/>
                        <a:t>Namun</a:t>
                      </a:r>
                      <a:r>
                        <a:rPr lang="en-US" dirty="0"/>
                        <a:t>, agama </a:t>
                      </a:r>
                      <a:r>
                        <a:rPr lang="en-US" dirty="0" err="1"/>
                        <a:t>tidak</a:t>
                      </a:r>
                      <a:r>
                        <a:rPr lang="en-US" dirty="0"/>
                        <a:t> </a:t>
                      </a:r>
                      <a:r>
                        <a:rPr lang="en-US" dirty="0" err="1"/>
                        <a:t>mempunyai</a:t>
                      </a:r>
                      <a:r>
                        <a:rPr lang="en-US" dirty="0"/>
                        <a:t> </a:t>
                      </a:r>
                      <a:r>
                        <a:rPr lang="en-US" dirty="0" err="1"/>
                        <a:t>sebuah</a:t>
                      </a:r>
                      <a:r>
                        <a:rPr lang="en-US" dirty="0"/>
                        <a:t> </a:t>
                      </a:r>
                      <a:r>
                        <a:rPr lang="en-US" dirty="0" err="1"/>
                        <a:t>teori</a:t>
                      </a:r>
                      <a:r>
                        <a:rPr lang="en-US" baseline="0" dirty="0"/>
                        <a:t> </a:t>
                      </a:r>
                      <a:r>
                        <a:rPr lang="en-US" baseline="0" dirty="0" err="1"/>
                        <a:t>politik</a:t>
                      </a:r>
                      <a:r>
                        <a:rPr lang="en-US" baseline="0" dirty="0"/>
                        <a:t> yang </a:t>
                      </a:r>
                      <a:r>
                        <a:rPr lang="en-US" baseline="0" dirty="0" err="1"/>
                        <a:t>harus</a:t>
                      </a:r>
                      <a:r>
                        <a:rPr lang="en-US" baseline="0" dirty="0"/>
                        <a:t> </a:t>
                      </a:r>
                      <a:r>
                        <a:rPr lang="en-US" baseline="0" dirty="0" err="1"/>
                        <a:t>dilaksanakan</a:t>
                      </a:r>
                      <a:r>
                        <a:rPr lang="en-US" baseline="0" dirty="0"/>
                        <a:t> </a:t>
                      </a:r>
                      <a:r>
                        <a:rPr lang="en-US" baseline="0" dirty="0" err="1"/>
                        <a:t>untuk</a:t>
                      </a:r>
                      <a:r>
                        <a:rPr lang="en-US" baseline="0" dirty="0"/>
                        <a:t> </a:t>
                      </a:r>
                      <a:r>
                        <a:rPr lang="en-US" baseline="0" dirty="0" err="1"/>
                        <a:t>mncapai</a:t>
                      </a:r>
                      <a:r>
                        <a:rPr lang="en-US" baseline="0" dirty="0"/>
                        <a:t> </a:t>
                      </a:r>
                      <a:r>
                        <a:rPr lang="en-US" baseline="0" dirty="0" err="1"/>
                        <a:t>tahap</a:t>
                      </a:r>
                      <a:r>
                        <a:rPr lang="en-US" baseline="0" dirty="0"/>
                        <a:t> </a:t>
                      </a:r>
                      <a:r>
                        <a:rPr lang="en-US" baseline="0" dirty="0" err="1"/>
                        <a:t>tersebut</a:t>
                      </a:r>
                      <a:r>
                        <a:rPr lang="en-US" baseline="0" dirty="0"/>
                        <a:t>.</a:t>
                      </a:r>
                      <a:endParaRPr lang="en-US" dirty="0"/>
                    </a:p>
                  </a:txBody>
                  <a:tcPr/>
                </a:tc>
                <a:tc>
                  <a:txBody>
                    <a:bodyPr/>
                    <a:lstStyle/>
                    <a:p>
                      <a:r>
                        <a:rPr lang="en-US" dirty="0" err="1"/>
                        <a:t>Ideologi</a:t>
                      </a:r>
                      <a:r>
                        <a:rPr lang="en-US" dirty="0"/>
                        <a:t> </a:t>
                      </a:r>
                      <a:r>
                        <a:rPr lang="en-US" dirty="0" err="1"/>
                        <a:t>memberikan</a:t>
                      </a:r>
                      <a:r>
                        <a:rPr lang="en-US" dirty="0"/>
                        <a:t> </a:t>
                      </a:r>
                      <a:r>
                        <a:rPr lang="en-US" dirty="0" err="1"/>
                        <a:t>sebuah</a:t>
                      </a:r>
                      <a:r>
                        <a:rPr lang="en-US" dirty="0"/>
                        <a:t> </a:t>
                      </a:r>
                      <a:r>
                        <a:rPr lang="en-US" dirty="0" err="1"/>
                        <a:t>teori</a:t>
                      </a:r>
                      <a:r>
                        <a:rPr lang="en-US" dirty="0"/>
                        <a:t> </a:t>
                      </a:r>
                      <a:r>
                        <a:rPr lang="en-US" dirty="0" err="1"/>
                        <a:t>politik</a:t>
                      </a:r>
                      <a:r>
                        <a:rPr lang="en-US" baseline="0" dirty="0"/>
                        <a:t> yang </a:t>
                      </a:r>
                      <a:r>
                        <a:rPr lang="en-US" baseline="0" dirty="0" err="1"/>
                        <a:t>dapat</a:t>
                      </a:r>
                      <a:r>
                        <a:rPr lang="en-US" baseline="0" dirty="0"/>
                        <a:t> </a:t>
                      </a:r>
                      <a:r>
                        <a:rPr lang="en-US" baseline="0" dirty="0" err="1"/>
                        <a:t>memberikan</a:t>
                      </a:r>
                      <a:r>
                        <a:rPr lang="en-US" baseline="0" dirty="0"/>
                        <a:t> </a:t>
                      </a:r>
                      <a:r>
                        <a:rPr lang="en-US" baseline="0" dirty="0" err="1"/>
                        <a:t>sebuah</a:t>
                      </a:r>
                      <a:r>
                        <a:rPr lang="en-US" baseline="0" dirty="0"/>
                        <a:t> </a:t>
                      </a:r>
                      <a:r>
                        <a:rPr lang="en-US" baseline="0" dirty="0" err="1"/>
                        <a:t>pedoman</a:t>
                      </a:r>
                      <a:r>
                        <a:rPr lang="en-US" baseline="0" dirty="0"/>
                        <a:t> </a:t>
                      </a:r>
                      <a:r>
                        <a:rPr lang="en-US" baseline="0" dirty="0" err="1"/>
                        <a:t>dalam</a:t>
                      </a:r>
                      <a:r>
                        <a:rPr lang="en-US" baseline="0" dirty="0"/>
                        <a:t> </a:t>
                      </a:r>
                      <a:r>
                        <a:rPr lang="en-US" baseline="0" dirty="0" err="1"/>
                        <a:t>setiap</a:t>
                      </a:r>
                      <a:r>
                        <a:rPr lang="en-US" baseline="0" dirty="0"/>
                        <a:t> </a:t>
                      </a:r>
                      <a:r>
                        <a:rPr lang="en-US" baseline="0" dirty="0" err="1"/>
                        <a:t>tindakan</a:t>
                      </a:r>
                      <a:r>
                        <a:rPr lang="en-US" baseline="0" dirty="0"/>
                        <a:t> </a:t>
                      </a:r>
                      <a:r>
                        <a:rPr lang="en-US" baseline="0" dirty="0" err="1"/>
                        <a:t>politik</a:t>
                      </a:r>
                      <a:r>
                        <a:rPr lang="en-US" baseline="0" dirty="0"/>
                        <a:t> </a:t>
                      </a:r>
                      <a:r>
                        <a:rPr lang="en-US" baseline="0" dirty="0" err="1"/>
                        <a:t>parktis</a:t>
                      </a:r>
                      <a:r>
                        <a:rPr lang="en-US" baseline="0" dirty="0"/>
                        <a:t>.</a:t>
                      </a:r>
                      <a:endParaRPr lang="en-US" dirty="0"/>
                    </a:p>
                  </a:txBody>
                  <a:tcPr/>
                </a:tc>
                <a:extLst>
                  <a:ext uri="{0D108BD9-81ED-4DB2-BD59-A6C34878D82A}">
                    <a16:rowId xmlns:a16="http://schemas.microsoft.com/office/drawing/2014/main" val="10002"/>
                  </a:ext>
                </a:extLst>
              </a:tr>
              <a:tr h="1200606">
                <a:tc>
                  <a:txBody>
                    <a:bodyPr/>
                    <a:lstStyle/>
                    <a:p>
                      <a:r>
                        <a:rPr lang="en-US" dirty="0"/>
                        <a:t>3.</a:t>
                      </a:r>
                    </a:p>
                  </a:txBody>
                  <a:tcPr/>
                </a:tc>
                <a:tc>
                  <a:txBody>
                    <a:bodyPr/>
                    <a:lstStyle/>
                    <a:p>
                      <a:r>
                        <a:rPr lang="en-US" dirty="0" err="1"/>
                        <a:t>Bertujuan</a:t>
                      </a:r>
                      <a:r>
                        <a:rPr lang="en-US" baseline="0" dirty="0"/>
                        <a:t> </a:t>
                      </a:r>
                      <a:r>
                        <a:rPr lang="en-US" baseline="0" dirty="0" err="1"/>
                        <a:t>untuk</a:t>
                      </a:r>
                      <a:r>
                        <a:rPr lang="en-US" baseline="0" dirty="0"/>
                        <a:t> </a:t>
                      </a:r>
                      <a:r>
                        <a:rPr lang="en-US" baseline="0" dirty="0" err="1"/>
                        <a:t>mencapai</a:t>
                      </a:r>
                      <a:r>
                        <a:rPr lang="en-US" baseline="0" dirty="0"/>
                        <a:t> </a:t>
                      </a:r>
                      <a:r>
                        <a:rPr lang="en-US" baseline="0" dirty="0" err="1"/>
                        <a:t>tahapan</a:t>
                      </a:r>
                      <a:r>
                        <a:rPr lang="en-US" baseline="0" dirty="0"/>
                        <a:t> </a:t>
                      </a:r>
                      <a:r>
                        <a:rPr lang="en-US" baseline="0" dirty="0" err="1"/>
                        <a:t>kemurnian</a:t>
                      </a:r>
                      <a:r>
                        <a:rPr lang="en-US" baseline="0" dirty="0"/>
                        <a:t> </a:t>
                      </a:r>
                      <a:r>
                        <a:rPr lang="en-US" baseline="0" dirty="0" err="1"/>
                        <a:t>hidup</a:t>
                      </a:r>
                      <a:r>
                        <a:rPr lang="en-US" baseline="0" dirty="0"/>
                        <a:t> </a:t>
                      </a:r>
                      <a:r>
                        <a:rPr lang="en-US" baseline="0" dirty="0" err="1"/>
                        <a:t>melalui</a:t>
                      </a:r>
                      <a:r>
                        <a:rPr lang="en-US" baseline="0" dirty="0"/>
                        <a:t> </a:t>
                      </a:r>
                      <a:r>
                        <a:rPr lang="en-US" baseline="0" dirty="0" err="1"/>
                        <a:t>kesadaran</a:t>
                      </a:r>
                      <a:r>
                        <a:rPr lang="en-US" baseline="0" dirty="0"/>
                        <a:t> </a:t>
                      </a:r>
                      <a:r>
                        <a:rPr lang="en-US" baseline="0" dirty="0" err="1"/>
                        <a:t>religius</a:t>
                      </a:r>
                      <a:r>
                        <a:rPr lang="en-US" baseline="0" dirty="0"/>
                        <a:t> </a:t>
                      </a:r>
                      <a:r>
                        <a:rPr lang="en-US" baseline="0" dirty="0" err="1"/>
                        <a:t>dan</a:t>
                      </a:r>
                      <a:r>
                        <a:rPr lang="en-US" baseline="0" dirty="0"/>
                        <a:t> </a:t>
                      </a:r>
                      <a:r>
                        <a:rPr lang="en-US" baseline="0" dirty="0" err="1"/>
                        <a:t>tindakan</a:t>
                      </a:r>
                      <a:r>
                        <a:rPr lang="en-US" baseline="0" dirty="0"/>
                        <a:t> </a:t>
                      </a:r>
                      <a:r>
                        <a:rPr lang="en-US" baseline="0" dirty="0" err="1"/>
                        <a:t>pengorbanan</a:t>
                      </a:r>
                      <a:r>
                        <a:rPr lang="en-US" baseline="0" dirty="0"/>
                        <a:t> </a:t>
                      </a:r>
                      <a:r>
                        <a:rPr lang="en-US" baseline="0" dirty="0" err="1"/>
                        <a:t>asketis</a:t>
                      </a:r>
                      <a:endParaRPr lang="en-US" dirty="0"/>
                    </a:p>
                  </a:txBody>
                  <a:tcPr/>
                </a:tc>
                <a:tc>
                  <a:txBody>
                    <a:bodyPr/>
                    <a:lstStyle/>
                    <a:p>
                      <a:r>
                        <a:rPr lang="en-US" dirty="0" err="1"/>
                        <a:t>Memberikan</a:t>
                      </a:r>
                      <a:r>
                        <a:rPr lang="en-US" baseline="0" dirty="0"/>
                        <a:t> </a:t>
                      </a:r>
                      <a:r>
                        <a:rPr lang="en-US" baseline="0" dirty="0" err="1"/>
                        <a:t>arahan</a:t>
                      </a:r>
                      <a:r>
                        <a:rPr lang="en-US" baseline="0" dirty="0"/>
                        <a:t> </a:t>
                      </a:r>
                      <a:r>
                        <a:rPr lang="en-US" baseline="0" dirty="0" err="1"/>
                        <a:t>agresif</a:t>
                      </a:r>
                      <a:r>
                        <a:rPr lang="en-US" baseline="0" dirty="0"/>
                        <a:t> </a:t>
                      </a:r>
                      <a:r>
                        <a:rPr lang="en-US" baseline="0" dirty="0" err="1"/>
                        <a:t>dan</a:t>
                      </a:r>
                      <a:r>
                        <a:rPr lang="en-US" baseline="0" dirty="0"/>
                        <a:t> </a:t>
                      </a:r>
                      <a:r>
                        <a:rPr lang="en-US" baseline="0" dirty="0" err="1"/>
                        <a:t>petunjuk</a:t>
                      </a:r>
                      <a:r>
                        <a:rPr lang="en-US" baseline="0" dirty="0"/>
                        <a:t> </a:t>
                      </a:r>
                      <a:r>
                        <a:rPr lang="en-US" baseline="0" dirty="0" err="1"/>
                        <a:t>pelaksanaan</a:t>
                      </a:r>
                      <a:r>
                        <a:rPr lang="en-US" baseline="0" dirty="0"/>
                        <a:t> </a:t>
                      </a:r>
                      <a:r>
                        <a:rPr lang="en-US" baseline="0" dirty="0" err="1"/>
                        <a:t>berupa</a:t>
                      </a:r>
                      <a:r>
                        <a:rPr lang="en-US" baseline="0" dirty="0"/>
                        <a:t> </a:t>
                      </a:r>
                      <a:r>
                        <a:rPr lang="en-US" baseline="0" dirty="0" err="1"/>
                        <a:t>tindakan-tindakan</a:t>
                      </a:r>
                      <a:r>
                        <a:rPr lang="en-US" baseline="0" dirty="0"/>
                        <a:t> </a:t>
                      </a:r>
                      <a:r>
                        <a:rPr lang="en-US" baseline="0" dirty="0" err="1"/>
                        <a:t>politik</a:t>
                      </a:r>
                      <a:r>
                        <a:rPr lang="en-US" baseline="0" dirty="0"/>
                        <a:t> </a:t>
                      </a:r>
                      <a:r>
                        <a:rPr lang="en-US" baseline="0" dirty="0" err="1"/>
                        <a:t>praktis</a:t>
                      </a:r>
                      <a:r>
                        <a:rPr lang="en-US" baseline="0" dirty="0"/>
                        <a:t> yang </a:t>
                      </a:r>
                      <a:r>
                        <a:rPr lang="en-US" baseline="0" dirty="0" err="1"/>
                        <a:t>sering</a:t>
                      </a:r>
                      <a:r>
                        <a:rPr lang="en-US" baseline="0" dirty="0"/>
                        <a:t> kali </a:t>
                      </a:r>
                      <a:r>
                        <a:rPr lang="en-US" baseline="0" dirty="0" err="1"/>
                        <a:t>berupa</a:t>
                      </a:r>
                      <a:r>
                        <a:rPr lang="en-US" baseline="0" dirty="0"/>
                        <a:t> </a:t>
                      </a:r>
                      <a:r>
                        <a:rPr lang="en-US" baseline="0" dirty="0" err="1"/>
                        <a:t>aksi-aksi</a:t>
                      </a:r>
                      <a:r>
                        <a:rPr lang="en-US" baseline="0" dirty="0"/>
                        <a:t> </a:t>
                      </a:r>
                      <a:r>
                        <a:rPr lang="en-US" baseline="0" dirty="0" err="1"/>
                        <a:t>perlawanan</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51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6007532" cy="898555"/>
          </a:xfrm>
        </p:spPr>
        <p:txBody>
          <a:bodyPr/>
          <a:lstStyle/>
          <a:p>
            <a:r>
              <a:rPr lang="en-US" dirty="0">
                <a:solidFill>
                  <a:srgbClr val="FFFF00"/>
                </a:solidFill>
              </a:rPr>
              <a:t>Negara </a:t>
            </a:r>
            <a:r>
              <a:rPr lang="en-US" dirty="0" err="1">
                <a:solidFill>
                  <a:srgbClr val="FFFF00"/>
                </a:solidFill>
              </a:rPr>
              <a:t>dan</a:t>
            </a:r>
            <a:r>
              <a:rPr lang="en-US" dirty="0">
                <a:solidFill>
                  <a:srgbClr val="FFFF00"/>
                </a:solidFill>
              </a:rPr>
              <a:t> </a:t>
            </a:r>
            <a:r>
              <a:rPr lang="en-US" dirty="0" err="1">
                <a:solidFill>
                  <a:srgbClr val="FFFF00"/>
                </a:solidFill>
              </a:rPr>
              <a:t>Ideologi</a:t>
            </a:r>
            <a:endParaRPr lang="en-US" dirty="0"/>
          </a:p>
        </p:txBody>
      </p:sp>
      <p:sp>
        <p:nvSpPr>
          <p:cNvPr id="3" name="Content Placeholder 2"/>
          <p:cNvSpPr>
            <a:spLocks noGrp="1"/>
          </p:cNvSpPr>
          <p:nvPr>
            <p:ph idx="1"/>
          </p:nvPr>
        </p:nvSpPr>
        <p:spPr/>
        <p:txBody>
          <a:bodyPr/>
          <a:lstStyle/>
          <a:p>
            <a:r>
              <a:rPr lang="en-US" dirty="0">
                <a:solidFill>
                  <a:schemeClr val="bg1"/>
                </a:solidFill>
              </a:rPr>
              <a:t>Negara </a:t>
            </a:r>
            <a:r>
              <a:rPr lang="en-US" dirty="0" err="1">
                <a:solidFill>
                  <a:schemeClr val="bg1"/>
                </a:solidFill>
              </a:rPr>
              <a:t>dan</a:t>
            </a:r>
            <a:r>
              <a:rPr lang="en-US" dirty="0">
                <a:solidFill>
                  <a:schemeClr val="bg1"/>
                </a:solidFill>
              </a:rPr>
              <a:t> </a:t>
            </a:r>
            <a:r>
              <a:rPr lang="en-US" dirty="0" err="1">
                <a:solidFill>
                  <a:schemeClr val="bg1"/>
                </a:solidFill>
              </a:rPr>
              <a:t>Ideologi</a:t>
            </a:r>
            <a:r>
              <a:rPr lang="en-US" dirty="0">
                <a:solidFill>
                  <a:schemeClr val="bg1"/>
                </a:solidFill>
              </a:rPr>
              <a:t> </a:t>
            </a:r>
            <a:r>
              <a:rPr lang="en-US" dirty="0" err="1">
                <a:solidFill>
                  <a:schemeClr val="bg1"/>
                </a:solidFill>
              </a:rPr>
              <a:t>bersifat</a:t>
            </a:r>
            <a:r>
              <a:rPr lang="en-US" dirty="0">
                <a:solidFill>
                  <a:schemeClr val="bg1"/>
                </a:solidFill>
              </a:rPr>
              <a:t> </a:t>
            </a:r>
            <a:r>
              <a:rPr lang="en-US" dirty="0" err="1">
                <a:solidFill>
                  <a:schemeClr val="bg1"/>
                </a:solidFill>
              </a:rPr>
              <a:t>komplementer</a:t>
            </a:r>
            <a:r>
              <a:rPr lang="en-US" dirty="0">
                <a:solidFill>
                  <a:schemeClr val="bg1"/>
                </a:solidFill>
              </a:rPr>
              <a:t>.</a:t>
            </a:r>
          </a:p>
          <a:p>
            <a:r>
              <a:rPr lang="en-US" dirty="0" err="1">
                <a:solidFill>
                  <a:schemeClr val="bg1"/>
                </a:solidFill>
              </a:rPr>
              <a:t>Ideologi</a:t>
            </a:r>
            <a:r>
              <a:rPr lang="en-US" dirty="0">
                <a:solidFill>
                  <a:schemeClr val="bg1"/>
                </a:solidFill>
              </a:rPr>
              <a:t> </a:t>
            </a:r>
            <a:r>
              <a:rPr lang="en-US" dirty="0" err="1">
                <a:solidFill>
                  <a:schemeClr val="bg1"/>
                </a:solidFill>
              </a:rPr>
              <a:t>memberikan</a:t>
            </a:r>
            <a:r>
              <a:rPr lang="en-US" dirty="0">
                <a:solidFill>
                  <a:schemeClr val="bg1"/>
                </a:solidFill>
              </a:rPr>
              <a:t> </a:t>
            </a:r>
            <a:r>
              <a:rPr lang="en-US" dirty="0" err="1">
                <a:solidFill>
                  <a:schemeClr val="bg1"/>
                </a:solidFill>
              </a:rPr>
              <a:t>legitimasi</a:t>
            </a:r>
            <a:r>
              <a:rPr lang="en-US" dirty="0">
                <a:solidFill>
                  <a:schemeClr val="bg1"/>
                </a:solidFill>
              </a:rPr>
              <a:t> </a:t>
            </a:r>
            <a:r>
              <a:rPr lang="en-US" dirty="0" err="1">
                <a:solidFill>
                  <a:schemeClr val="bg1"/>
                </a:solidFill>
              </a:rPr>
              <a:t>bagi</a:t>
            </a:r>
            <a:r>
              <a:rPr lang="en-US" dirty="0">
                <a:solidFill>
                  <a:schemeClr val="bg1"/>
                </a:solidFill>
              </a:rPr>
              <a:t> </a:t>
            </a:r>
            <a:r>
              <a:rPr lang="en-US" dirty="0" err="1">
                <a:solidFill>
                  <a:schemeClr val="bg1"/>
                </a:solidFill>
              </a:rPr>
              <a:t>berdirinya</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negara</a:t>
            </a:r>
            <a:r>
              <a:rPr lang="en-US" dirty="0">
                <a:solidFill>
                  <a:schemeClr val="bg1"/>
                </a:solidFill>
              </a:rPr>
              <a:t>.</a:t>
            </a:r>
          </a:p>
          <a:p>
            <a:r>
              <a:rPr lang="en-US" dirty="0" err="1">
                <a:solidFill>
                  <a:schemeClr val="bg1"/>
                </a:solidFill>
              </a:rPr>
              <a:t>Ideologi</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sebuah</a:t>
            </a:r>
            <a:r>
              <a:rPr lang="en-US" dirty="0">
                <a:solidFill>
                  <a:schemeClr val="bg1"/>
                </a:solidFill>
              </a:rPr>
              <a:t> program </a:t>
            </a:r>
            <a:r>
              <a:rPr lang="en-US" dirty="0" err="1">
                <a:solidFill>
                  <a:schemeClr val="bg1"/>
                </a:solidFill>
              </a:rPr>
              <a:t>abstrak</a:t>
            </a:r>
            <a:r>
              <a:rPr lang="en-US" dirty="0">
                <a:solidFill>
                  <a:schemeClr val="bg1"/>
                </a:solidFill>
              </a:rPr>
              <a:t> yang </a:t>
            </a:r>
            <a:r>
              <a:rPr lang="en-US" dirty="0" err="1">
                <a:solidFill>
                  <a:schemeClr val="bg1"/>
                </a:solidFill>
              </a:rPr>
              <a:t>terencana</a:t>
            </a:r>
            <a:r>
              <a:rPr lang="en-US" dirty="0">
                <a:solidFill>
                  <a:schemeClr val="bg1"/>
                </a:solidFill>
              </a:rPr>
              <a:t> </a:t>
            </a:r>
            <a:r>
              <a:rPr lang="en-US" dirty="0" err="1">
                <a:solidFill>
                  <a:schemeClr val="bg1"/>
                </a:solidFill>
              </a:rPr>
              <a:t>secara</a:t>
            </a:r>
            <a:r>
              <a:rPr lang="en-US" dirty="0">
                <a:solidFill>
                  <a:schemeClr val="bg1"/>
                </a:solidFill>
              </a:rPr>
              <a:t> </a:t>
            </a:r>
            <a:r>
              <a:rPr lang="en-US" dirty="0" err="1">
                <a:solidFill>
                  <a:schemeClr val="bg1"/>
                </a:solidFill>
              </a:rPr>
              <a:t>logis</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menuju</a:t>
            </a:r>
            <a:r>
              <a:rPr lang="en-US" dirty="0">
                <a:solidFill>
                  <a:schemeClr val="bg1"/>
                </a:solidFill>
              </a:rPr>
              <a:t> </a:t>
            </a:r>
            <a:r>
              <a:rPr lang="en-US" dirty="0" err="1">
                <a:solidFill>
                  <a:schemeClr val="bg1"/>
                </a:solidFill>
              </a:rPr>
              <a:t>cita-cita</a:t>
            </a:r>
            <a:r>
              <a:rPr lang="en-US" dirty="0">
                <a:solidFill>
                  <a:schemeClr val="bg1"/>
                </a:solidFill>
              </a:rPr>
              <a:t> ideal </a:t>
            </a:r>
            <a:r>
              <a:rPr lang="en-US" dirty="0" err="1">
                <a:solidFill>
                  <a:schemeClr val="bg1"/>
                </a:solidFill>
              </a:rPr>
              <a:t>suatu</a:t>
            </a:r>
            <a:r>
              <a:rPr lang="en-US" dirty="0">
                <a:solidFill>
                  <a:schemeClr val="bg1"/>
                </a:solidFill>
              </a:rPr>
              <a:t> </a:t>
            </a:r>
            <a:r>
              <a:rPr lang="en-US" dirty="0" err="1">
                <a:solidFill>
                  <a:schemeClr val="bg1"/>
                </a:solidFill>
              </a:rPr>
              <a:t>negara</a:t>
            </a:r>
            <a:r>
              <a:rPr lang="en-US" dirty="0">
                <a:solidFill>
                  <a:schemeClr val="bg1"/>
                </a:solidFill>
              </a:rPr>
              <a:t>.</a:t>
            </a:r>
          </a:p>
          <a:p>
            <a:r>
              <a:rPr lang="en-US" dirty="0" err="1">
                <a:solidFill>
                  <a:schemeClr val="bg1"/>
                </a:solidFill>
              </a:rPr>
              <a:t>Ideologi</a:t>
            </a:r>
            <a:r>
              <a:rPr lang="en-US" dirty="0">
                <a:solidFill>
                  <a:schemeClr val="bg1"/>
                </a:solidFill>
              </a:rPr>
              <a:t> </a:t>
            </a:r>
            <a:r>
              <a:rPr lang="en-US" dirty="0" err="1">
                <a:solidFill>
                  <a:schemeClr val="bg1"/>
                </a:solidFill>
              </a:rPr>
              <a:t>memberikan</a:t>
            </a:r>
            <a:r>
              <a:rPr lang="en-US" dirty="0">
                <a:solidFill>
                  <a:schemeClr val="bg1"/>
                </a:solidFill>
              </a:rPr>
              <a:t> </a:t>
            </a:r>
            <a:r>
              <a:rPr lang="en-US" dirty="0" err="1">
                <a:solidFill>
                  <a:schemeClr val="bg1"/>
                </a:solidFill>
              </a:rPr>
              <a:t>tuntutan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pedoman</a:t>
            </a:r>
            <a:r>
              <a:rPr lang="en-US" dirty="0">
                <a:solidFill>
                  <a:schemeClr val="bg1"/>
                </a:solidFill>
              </a:rPr>
              <a:t> </a:t>
            </a:r>
            <a:r>
              <a:rPr lang="en-US" dirty="0" err="1">
                <a:solidFill>
                  <a:schemeClr val="bg1"/>
                </a:solidFill>
              </a:rPr>
              <a:t>umum</a:t>
            </a:r>
            <a:r>
              <a:rPr lang="en-US" dirty="0">
                <a:solidFill>
                  <a:schemeClr val="bg1"/>
                </a:solidFill>
              </a:rPr>
              <a:t> </a:t>
            </a:r>
            <a:r>
              <a:rPr lang="en-US" dirty="0" err="1">
                <a:solidFill>
                  <a:schemeClr val="bg1"/>
                </a:solidFill>
              </a:rPr>
              <a:t>bagi</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negara</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usahanya</a:t>
            </a:r>
            <a:r>
              <a:rPr lang="en-US" dirty="0">
                <a:solidFill>
                  <a:schemeClr val="bg1"/>
                </a:solidFill>
              </a:rPr>
              <a:t> </a:t>
            </a:r>
            <a:r>
              <a:rPr lang="en-US" dirty="0" err="1">
                <a:solidFill>
                  <a:schemeClr val="bg1"/>
                </a:solidFill>
              </a:rPr>
              <a:t>menuju</a:t>
            </a:r>
            <a:r>
              <a:rPr lang="en-US" dirty="0">
                <a:solidFill>
                  <a:schemeClr val="bg1"/>
                </a:solidFill>
              </a:rPr>
              <a:t> </a:t>
            </a:r>
            <a:r>
              <a:rPr lang="en-US" dirty="0" err="1">
                <a:solidFill>
                  <a:schemeClr val="bg1"/>
                </a:solidFill>
              </a:rPr>
              <a:t>cita-cita</a:t>
            </a:r>
            <a:r>
              <a:rPr lang="en-US" dirty="0">
                <a:solidFill>
                  <a:schemeClr val="bg1"/>
                </a:solidFill>
              </a:rPr>
              <a:t> </a:t>
            </a:r>
            <a:r>
              <a:rPr lang="en-US" dirty="0" err="1">
                <a:solidFill>
                  <a:schemeClr val="bg1"/>
                </a:solidFill>
              </a:rPr>
              <a:t>bangsa</a:t>
            </a:r>
            <a:r>
              <a:rPr lang="en-US" dirty="0">
                <a:solidFill>
                  <a:schemeClr val="bg1"/>
                </a:solidFill>
              </a:rPr>
              <a:t>.</a:t>
            </a:r>
          </a:p>
          <a:p>
            <a:endParaRPr lang="en-US" dirty="0"/>
          </a:p>
        </p:txBody>
      </p:sp>
    </p:spTree>
    <p:extLst>
      <p:ext uri="{BB962C8B-B14F-4D97-AF65-F5344CB8AC3E}">
        <p14:creationId xmlns:p14="http://schemas.microsoft.com/office/powerpoint/2010/main" val="177609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45" y="270164"/>
            <a:ext cx="5752046" cy="727363"/>
          </a:xfrm>
        </p:spPr>
        <p:txBody>
          <a:bodyPr>
            <a:normAutofit fontScale="90000"/>
          </a:bodyPr>
          <a:lstStyle/>
          <a:p>
            <a:pPr lvl="0"/>
            <a:br>
              <a:rPr lang="en-US" dirty="0"/>
            </a:br>
            <a:r>
              <a:rPr lang="en-US" b="1" dirty="0" err="1"/>
              <a:t>Ideologi-Ideologi</a:t>
            </a:r>
            <a:r>
              <a:rPr lang="en-US" b="1" dirty="0"/>
              <a:t> Dunia</a:t>
            </a:r>
            <a:br>
              <a:rPr lang="en-US" dirty="0"/>
            </a:br>
            <a:endParaRPr lang="en-US" dirty="0"/>
          </a:p>
        </p:txBody>
      </p:sp>
      <p:sp>
        <p:nvSpPr>
          <p:cNvPr id="3" name="Content Placeholder 2"/>
          <p:cNvSpPr>
            <a:spLocks noGrp="1"/>
          </p:cNvSpPr>
          <p:nvPr>
            <p:ph idx="1"/>
          </p:nvPr>
        </p:nvSpPr>
        <p:spPr>
          <a:xfrm>
            <a:off x="1141413" y="1101436"/>
            <a:ext cx="10454842" cy="5424055"/>
          </a:xfrm>
        </p:spPr>
        <p:txBody>
          <a:bodyPr>
            <a:normAutofit fontScale="55000" lnSpcReduction="20000"/>
          </a:bodyPr>
          <a:lstStyle/>
          <a:p>
            <a:pPr marL="0" indent="0">
              <a:buNone/>
            </a:pPr>
            <a:r>
              <a:rPr lang="en-US" dirty="0" err="1">
                <a:solidFill>
                  <a:srgbClr val="FF0000"/>
                </a:solidFill>
              </a:rPr>
              <a:t>Ideologi</a:t>
            </a:r>
            <a:r>
              <a:rPr lang="en-US" dirty="0">
                <a:solidFill>
                  <a:srgbClr val="FF0000"/>
                </a:solidFill>
              </a:rPr>
              <a:t> </a:t>
            </a:r>
            <a:r>
              <a:rPr lang="en-US" dirty="0" err="1">
                <a:solidFill>
                  <a:srgbClr val="FF0000"/>
                </a:solidFill>
              </a:rPr>
              <a:t>Umum</a:t>
            </a:r>
            <a:r>
              <a:rPr lang="en-US" dirty="0">
                <a:solidFill>
                  <a:srgbClr val="FF0000"/>
                </a:solidFill>
              </a:rPr>
              <a:t> </a:t>
            </a:r>
            <a:r>
              <a:rPr lang="en-US" dirty="0"/>
              <a:t>:</a:t>
            </a:r>
          </a:p>
          <a:p>
            <a:pPr>
              <a:buFont typeface="Wingdings" panose="05000000000000000000" pitchFamily="2" charset="2"/>
              <a:buChar char="ü"/>
            </a:pPr>
            <a:r>
              <a:rPr lang="en-US" dirty="0" err="1"/>
              <a:t>Liberalisme</a:t>
            </a:r>
            <a:r>
              <a:rPr lang="en-US" dirty="0"/>
              <a:t> </a:t>
            </a:r>
          </a:p>
          <a:p>
            <a:r>
              <a:rPr lang="en-US" dirty="0" err="1"/>
              <a:t>Tokoh</a:t>
            </a:r>
            <a:r>
              <a:rPr lang="en-US" dirty="0"/>
              <a:t> </a:t>
            </a:r>
            <a:r>
              <a:rPr lang="en-US" dirty="0" err="1"/>
              <a:t>Kapitalisme</a:t>
            </a:r>
            <a:r>
              <a:rPr lang="en-US" dirty="0"/>
              <a:t> : Adam Smith</a:t>
            </a:r>
          </a:p>
          <a:p>
            <a:pPr marL="0" indent="0">
              <a:buNone/>
            </a:pPr>
            <a:r>
              <a:rPr lang="en-US" dirty="0" err="1"/>
              <a:t>Manusia</a:t>
            </a:r>
            <a:r>
              <a:rPr lang="en-US" dirty="0"/>
              <a:t> </a:t>
            </a:r>
            <a:r>
              <a:rPr lang="en-US" dirty="0" err="1"/>
              <a:t>dapat</a:t>
            </a:r>
            <a:r>
              <a:rPr lang="en-US" dirty="0"/>
              <a:t> </a:t>
            </a:r>
            <a:r>
              <a:rPr lang="en-US" dirty="0" err="1"/>
              <a:t>mengatur</a:t>
            </a:r>
            <a:r>
              <a:rPr lang="en-US" dirty="0"/>
              <a:t> </a:t>
            </a:r>
            <a:r>
              <a:rPr lang="en-US" dirty="0" err="1"/>
              <a:t>kehidupan</a:t>
            </a:r>
            <a:r>
              <a:rPr lang="en-US" dirty="0"/>
              <a:t> </a:t>
            </a:r>
            <a:r>
              <a:rPr lang="en-US" dirty="0" err="1"/>
              <a:t>ekonomi</a:t>
            </a:r>
            <a:r>
              <a:rPr lang="en-US" dirty="0"/>
              <a:t> </a:t>
            </a:r>
            <a:r>
              <a:rPr lang="en-US" dirty="0" err="1"/>
              <a:t>tanpa</a:t>
            </a:r>
            <a:r>
              <a:rPr lang="en-US" dirty="0"/>
              <a:t> </a:t>
            </a:r>
            <a:r>
              <a:rPr lang="en-US" dirty="0" err="1"/>
              <a:t>negara</a:t>
            </a:r>
            <a:r>
              <a:rPr lang="en-US" dirty="0"/>
              <a:t>. </a:t>
            </a:r>
            <a:r>
              <a:rPr lang="en-US" dirty="0" err="1"/>
              <a:t>Bangsa</a:t>
            </a:r>
            <a:r>
              <a:rPr lang="en-US" dirty="0"/>
              <a:t> </a:t>
            </a:r>
            <a:r>
              <a:rPr lang="en-US" dirty="0" err="1"/>
              <a:t>yg</a:t>
            </a:r>
            <a:r>
              <a:rPr lang="en-US" dirty="0"/>
              <a:t> </a:t>
            </a:r>
            <a:r>
              <a:rPr lang="en-US" dirty="0" err="1"/>
              <a:t>kuat</a:t>
            </a:r>
            <a:r>
              <a:rPr lang="en-US" dirty="0"/>
              <a:t> </a:t>
            </a:r>
            <a:r>
              <a:rPr lang="en-US" dirty="0" err="1"/>
              <a:t>adalah</a:t>
            </a:r>
            <a:r>
              <a:rPr lang="en-US" dirty="0"/>
              <a:t> </a:t>
            </a:r>
            <a:r>
              <a:rPr lang="en-US" dirty="0" err="1"/>
              <a:t>bangsa</a:t>
            </a:r>
            <a:r>
              <a:rPr lang="en-US" dirty="0"/>
              <a:t> </a:t>
            </a:r>
            <a:r>
              <a:rPr lang="en-US" dirty="0" err="1"/>
              <a:t>yg</a:t>
            </a:r>
            <a:r>
              <a:rPr lang="en-US" dirty="0"/>
              <a:t> </a:t>
            </a:r>
            <a:r>
              <a:rPr lang="en-US" dirty="0" err="1"/>
              <a:t>masing-masing</a:t>
            </a:r>
            <a:r>
              <a:rPr lang="en-US" dirty="0"/>
              <a:t> </a:t>
            </a:r>
            <a:r>
              <a:rPr lang="en-US" dirty="0" err="1"/>
              <a:t>individunya</a:t>
            </a:r>
            <a:r>
              <a:rPr lang="en-US" dirty="0"/>
              <a:t> </a:t>
            </a:r>
            <a:r>
              <a:rPr lang="en-US" dirty="0" err="1"/>
              <a:t>bebas</a:t>
            </a:r>
            <a:r>
              <a:rPr lang="en-US" dirty="0"/>
              <a:t> </a:t>
            </a:r>
            <a:r>
              <a:rPr lang="en-US" dirty="0" err="1"/>
              <a:t>dan</a:t>
            </a:r>
            <a:r>
              <a:rPr lang="en-US" dirty="0"/>
              <a:t> </a:t>
            </a:r>
            <a:r>
              <a:rPr lang="en-US" dirty="0" err="1"/>
              <a:t>mempunyaim</a:t>
            </a:r>
            <a:r>
              <a:rPr lang="en-US" dirty="0"/>
              <a:t> </a:t>
            </a:r>
            <a:r>
              <a:rPr lang="en-US" dirty="0" err="1"/>
              <a:t>inisisatif</a:t>
            </a:r>
            <a:r>
              <a:rPr lang="en-US" dirty="0"/>
              <a:t> </a:t>
            </a:r>
            <a:r>
              <a:rPr lang="en-US" dirty="0" err="1"/>
              <a:t>sendiri</a:t>
            </a:r>
            <a:r>
              <a:rPr lang="en-US" dirty="0"/>
              <a:t> di </a:t>
            </a:r>
            <a:r>
              <a:rPr lang="en-US" dirty="0" err="1"/>
              <a:t>bidang</a:t>
            </a:r>
            <a:r>
              <a:rPr lang="en-US" dirty="0"/>
              <a:t> </a:t>
            </a:r>
            <a:r>
              <a:rPr lang="en-US" dirty="0" err="1"/>
              <a:t>ekonomi</a:t>
            </a:r>
            <a:r>
              <a:rPr lang="en-US" dirty="0"/>
              <a:t> </a:t>
            </a:r>
            <a:r>
              <a:rPr lang="en-US" dirty="0" err="1"/>
              <a:t>tanpa</a:t>
            </a:r>
            <a:r>
              <a:rPr lang="en-US" dirty="0"/>
              <a:t> </a:t>
            </a:r>
            <a:r>
              <a:rPr lang="en-US" dirty="0" err="1"/>
              <a:t>campur</a:t>
            </a:r>
            <a:r>
              <a:rPr lang="en-US" dirty="0"/>
              <a:t> </a:t>
            </a:r>
            <a:r>
              <a:rPr lang="en-US" dirty="0" err="1"/>
              <a:t>tangan</a:t>
            </a:r>
            <a:r>
              <a:rPr lang="en-US" dirty="0"/>
              <a:t> </a:t>
            </a:r>
            <a:r>
              <a:rPr lang="en-US" dirty="0" err="1"/>
              <a:t>negara</a:t>
            </a:r>
            <a:r>
              <a:rPr lang="en-US" dirty="0"/>
              <a:t>.</a:t>
            </a:r>
          </a:p>
          <a:p>
            <a:r>
              <a:rPr lang="en-US" dirty="0" err="1"/>
              <a:t>Sistem</a:t>
            </a:r>
            <a:r>
              <a:rPr lang="en-US" dirty="0"/>
              <a:t> </a:t>
            </a:r>
            <a:r>
              <a:rPr lang="en-US" dirty="0" err="1"/>
              <a:t>politik</a:t>
            </a:r>
            <a:r>
              <a:rPr lang="en-US" dirty="0"/>
              <a:t> </a:t>
            </a:r>
            <a:r>
              <a:rPr lang="en-US" dirty="0" err="1"/>
              <a:t>yg</a:t>
            </a:r>
            <a:r>
              <a:rPr lang="en-US" dirty="0"/>
              <a:t> </a:t>
            </a:r>
            <a:r>
              <a:rPr lang="en-US" dirty="0" err="1"/>
              <a:t>cocok</a:t>
            </a:r>
            <a:r>
              <a:rPr lang="en-US" dirty="0"/>
              <a:t> </a:t>
            </a:r>
            <a:r>
              <a:rPr lang="en-US" dirty="0" err="1"/>
              <a:t>dgn</a:t>
            </a:r>
            <a:r>
              <a:rPr lang="en-US" dirty="0"/>
              <a:t> </a:t>
            </a:r>
            <a:r>
              <a:rPr lang="en-US" dirty="0" err="1"/>
              <a:t>kapitalisme</a:t>
            </a:r>
            <a:r>
              <a:rPr lang="en-US" dirty="0"/>
              <a:t> </a:t>
            </a:r>
            <a:r>
              <a:rPr lang="en-US" dirty="0" err="1"/>
              <a:t>adalah</a:t>
            </a:r>
            <a:r>
              <a:rPr lang="en-US" dirty="0"/>
              <a:t> liberalism.</a:t>
            </a:r>
          </a:p>
          <a:p>
            <a:pPr marL="0" indent="0">
              <a:buNone/>
            </a:pPr>
            <a:endParaRPr lang="en-US" dirty="0"/>
          </a:p>
          <a:p>
            <a:pPr>
              <a:buFont typeface="Wingdings" panose="05000000000000000000" pitchFamily="2" charset="2"/>
              <a:buChar char="ü"/>
            </a:pPr>
            <a:r>
              <a:rPr lang="en-US" dirty="0" err="1"/>
              <a:t>Sosialisme</a:t>
            </a:r>
            <a:endParaRPr lang="en-US" dirty="0"/>
          </a:p>
          <a:p>
            <a:r>
              <a:rPr lang="en-US" dirty="0" err="1"/>
              <a:t>Tokoh</a:t>
            </a:r>
            <a:r>
              <a:rPr lang="en-US" dirty="0"/>
              <a:t> </a:t>
            </a:r>
            <a:r>
              <a:rPr lang="en-US" dirty="0" err="1"/>
              <a:t>Sosialisme</a:t>
            </a:r>
            <a:r>
              <a:rPr lang="en-US" dirty="0"/>
              <a:t> : Eduard Bernstein</a:t>
            </a:r>
          </a:p>
          <a:p>
            <a:pPr marL="0" indent="0">
              <a:buNone/>
            </a:pPr>
            <a:r>
              <a:rPr lang="en-US" dirty="0" err="1"/>
              <a:t>Tahap</a:t>
            </a:r>
            <a:r>
              <a:rPr lang="en-US" dirty="0"/>
              <a:t> </a:t>
            </a:r>
            <a:r>
              <a:rPr lang="en-US" dirty="0" err="1"/>
              <a:t>sosialisme</a:t>
            </a:r>
            <a:r>
              <a:rPr lang="en-US" dirty="0"/>
              <a:t> </a:t>
            </a:r>
            <a:r>
              <a:rPr lang="en-US" dirty="0" err="1"/>
              <a:t>paripurna</a:t>
            </a:r>
            <a:r>
              <a:rPr lang="en-US" dirty="0"/>
              <a:t> </a:t>
            </a:r>
            <a:r>
              <a:rPr lang="en-US" dirty="0" err="1"/>
              <a:t>tdk</a:t>
            </a:r>
            <a:r>
              <a:rPr lang="en-US" dirty="0"/>
              <a:t> </a:t>
            </a:r>
            <a:r>
              <a:rPr lang="en-US" dirty="0" err="1"/>
              <a:t>hrs</a:t>
            </a:r>
            <a:r>
              <a:rPr lang="en-US" dirty="0"/>
              <a:t> </a:t>
            </a:r>
            <a:r>
              <a:rPr lang="en-US" dirty="0" err="1"/>
              <a:t>melalui</a:t>
            </a:r>
            <a:r>
              <a:rPr lang="en-US" dirty="0"/>
              <a:t> </a:t>
            </a:r>
            <a:r>
              <a:rPr lang="en-US" dirty="0" err="1"/>
              <a:t>tahap</a:t>
            </a:r>
            <a:r>
              <a:rPr lang="en-US" dirty="0"/>
              <a:t> </a:t>
            </a:r>
            <a:r>
              <a:rPr lang="en-US" dirty="0" err="1"/>
              <a:t>revolusi</a:t>
            </a:r>
            <a:r>
              <a:rPr lang="en-US" dirty="0"/>
              <a:t>.</a:t>
            </a:r>
          </a:p>
          <a:p>
            <a:r>
              <a:rPr lang="en-US" dirty="0" err="1"/>
              <a:t>Sosial</a:t>
            </a:r>
            <a:r>
              <a:rPr lang="en-US" dirty="0"/>
              <a:t> </a:t>
            </a:r>
            <a:r>
              <a:rPr lang="en-US" dirty="0" err="1"/>
              <a:t>demokrasi</a:t>
            </a:r>
            <a:r>
              <a:rPr lang="en-US" dirty="0"/>
              <a:t> </a:t>
            </a:r>
            <a:r>
              <a:rPr lang="en-US" dirty="0" err="1"/>
              <a:t>digolongkan</a:t>
            </a:r>
            <a:r>
              <a:rPr lang="en-US" dirty="0"/>
              <a:t> </a:t>
            </a:r>
            <a:r>
              <a:rPr lang="en-US" dirty="0" err="1"/>
              <a:t>iedologi</a:t>
            </a:r>
            <a:r>
              <a:rPr lang="en-US" dirty="0"/>
              <a:t> yang </a:t>
            </a:r>
            <a:r>
              <a:rPr lang="en-US" dirty="0" err="1"/>
              <a:t>pragmatis</a:t>
            </a:r>
            <a:r>
              <a:rPr lang="en-US" dirty="0"/>
              <a:t>, </a:t>
            </a:r>
            <a:r>
              <a:rPr lang="en-US" dirty="0" err="1"/>
              <a:t>keterbukaan</a:t>
            </a:r>
            <a:r>
              <a:rPr lang="en-US" dirty="0"/>
              <a:t> </a:t>
            </a:r>
            <a:r>
              <a:rPr lang="en-US" dirty="0" err="1"/>
              <a:t>dlm</a:t>
            </a:r>
            <a:r>
              <a:rPr lang="en-US" dirty="0"/>
              <a:t> </a:t>
            </a:r>
            <a:r>
              <a:rPr lang="en-US" dirty="0" err="1"/>
              <a:t>interpretasinya</a:t>
            </a:r>
            <a:r>
              <a:rPr lang="en-US" dirty="0"/>
              <a:t> </a:t>
            </a:r>
            <a:r>
              <a:rPr lang="en-US" dirty="0" err="1"/>
              <a:t>dan</a:t>
            </a:r>
            <a:r>
              <a:rPr lang="en-US" dirty="0"/>
              <a:t> </a:t>
            </a:r>
            <a:r>
              <a:rPr lang="en-US" dirty="0" err="1"/>
              <a:t>fleksibilitasnya</a:t>
            </a:r>
            <a:r>
              <a:rPr lang="en-US" dirty="0"/>
              <a:t> </a:t>
            </a:r>
            <a:r>
              <a:rPr lang="en-US" dirty="0" err="1"/>
              <a:t>dapat</a:t>
            </a:r>
            <a:r>
              <a:rPr lang="en-US" dirty="0"/>
              <a:t> </a:t>
            </a:r>
            <a:r>
              <a:rPr lang="en-US" dirty="0" err="1"/>
              <a:t>membuat</a:t>
            </a:r>
            <a:r>
              <a:rPr lang="en-US" dirty="0"/>
              <a:t> </a:t>
            </a:r>
            <a:r>
              <a:rPr lang="en-US" dirty="0" err="1"/>
              <a:t>terus</a:t>
            </a:r>
            <a:r>
              <a:rPr lang="en-US" dirty="0"/>
              <a:t> </a:t>
            </a:r>
            <a:r>
              <a:rPr lang="en-US" dirty="0" err="1"/>
              <a:t>bertahan</a:t>
            </a:r>
            <a:endParaRPr lang="en-US" dirty="0"/>
          </a:p>
          <a:p>
            <a:pPr>
              <a:buFont typeface="Wingdings" panose="05000000000000000000" pitchFamily="2" charset="2"/>
              <a:buChar char="ü"/>
            </a:pPr>
            <a:r>
              <a:rPr lang="en-US" dirty="0" err="1"/>
              <a:t>Marxisme</a:t>
            </a:r>
            <a:endParaRPr lang="en-US" dirty="0"/>
          </a:p>
          <a:p>
            <a:r>
              <a:rPr lang="en-US" dirty="0" err="1"/>
              <a:t>Tokoh</a:t>
            </a:r>
            <a:r>
              <a:rPr lang="en-US" dirty="0"/>
              <a:t> </a:t>
            </a:r>
            <a:r>
              <a:rPr lang="en-US" dirty="0" err="1"/>
              <a:t>Marxisme</a:t>
            </a:r>
            <a:r>
              <a:rPr lang="en-US" dirty="0"/>
              <a:t> : Karl Marx</a:t>
            </a:r>
          </a:p>
          <a:p>
            <a:pPr marL="0" indent="0">
              <a:buNone/>
            </a:pPr>
            <a:r>
              <a:rPr lang="en-US" dirty="0" err="1">
                <a:ea typeface="Arial Unicode MS" pitchFamily="34" charset="-128"/>
                <a:cs typeface="Arial Unicode MS" pitchFamily="34" charset="-128"/>
              </a:rPr>
              <a:t>sejarah</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kehidupan</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umat</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manusia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ditentukan</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oleh</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materi</a:t>
            </a:r>
            <a:r>
              <a:rPr lang="en-US" dirty="0">
                <a:ea typeface="Arial Unicode MS" pitchFamily="34" charset="-128"/>
                <a:cs typeface="Arial Unicode MS" pitchFamily="34" charset="-128"/>
              </a:rPr>
              <a:t>. Masyarakat </a:t>
            </a:r>
            <a:r>
              <a:rPr lang="en-US" dirty="0" err="1">
                <a:ea typeface="Arial Unicode MS" pitchFamily="34" charset="-128"/>
                <a:cs typeface="Arial Unicode MS" pitchFamily="34" charset="-128"/>
              </a:rPr>
              <a:t>purba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hidup</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bersama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dalam</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sebuah</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wilayah</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tertentu</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Mereka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berburu</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dan</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mencari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makan</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bersama-sama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dan</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hasil</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buruan</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itu</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dibagi</a:t>
            </a:r>
            <a:r>
              <a:rPr lang="en-US" dirty="0">
                <a:ea typeface="Arial Unicode MS" pitchFamily="34" charset="-128"/>
                <a:cs typeface="Arial Unicode MS" pitchFamily="34" charset="-128"/>
              </a:rPr>
              <a:t> rata </a:t>
            </a:r>
            <a:r>
              <a:rPr lang="en-US" dirty="0" err="1">
                <a:ea typeface="Arial Unicode MS" pitchFamily="34" charset="-128"/>
                <a:cs typeface="Arial Unicode MS" pitchFamily="34" charset="-128"/>
              </a:rPr>
              <a:t>ke</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semua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anggotanya</a:t>
            </a:r>
            <a:r>
              <a:rPr lang="en-US" dirty="0">
                <a:ea typeface="Arial Unicode MS" pitchFamily="34" charset="-128"/>
                <a:cs typeface="Arial Unicode MS" pitchFamily="34" charset="-128"/>
              </a:rPr>
              <a:t>.</a:t>
            </a:r>
          </a:p>
          <a:p>
            <a:r>
              <a:rPr lang="en-US" dirty="0" err="1">
                <a:ea typeface="Arial Unicode MS" pitchFamily="34" charset="-128"/>
                <a:cs typeface="Arial Unicode MS" pitchFamily="34" charset="-128"/>
              </a:rPr>
              <a:t>Tokoh</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Komunisme</a:t>
            </a:r>
            <a:r>
              <a:rPr lang="en-US" dirty="0">
                <a:ea typeface="Arial Unicode MS" pitchFamily="34" charset="-128"/>
                <a:cs typeface="Arial Unicode MS" pitchFamily="34" charset="-128"/>
              </a:rPr>
              <a:t> : Lenin</a:t>
            </a:r>
          </a:p>
          <a:p>
            <a:pPr marL="0" indent="0">
              <a:buNone/>
            </a:pPr>
            <a:r>
              <a:rPr lang="id-ID" dirty="0"/>
              <a:t>kapitalisme sangat luwes dan pintar sehingga dapat berkelit dengan sukses dari kebangkrutannya</a:t>
            </a:r>
            <a:r>
              <a:rPr lang="en-US" dirty="0">
                <a:ea typeface="Arial Unicode MS" pitchFamily="34" charset="-128"/>
                <a:cs typeface="Arial Unicode MS" pitchFamily="34" charset="-128"/>
              </a:rPr>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7005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951" y="155897"/>
            <a:ext cx="5776222" cy="719951"/>
          </a:xfrm>
        </p:spPr>
        <p:txBody>
          <a:bodyPr>
            <a:normAutofit fontScale="90000"/>
          </a:bodyPr>
          <a:lstStyle/>
          <a:p>
            <a:pPr lvl="0"/>
            <a:br>
              <a:rPr lang="en-US" dirty="0"/>
            </a:br>
            <a:r>
              <a:rPr lang="en-US" b="1" dirty="0" err="1"/>
              <a:t>Ideologi-Ideologi</a:t>
            </a:r>
            <a:r>
              <a:rPr lang="en-US" b="1" dirty="0"/>
              <a:t> Dunia</a:t>
            </a:r>
            <a:br>
              <a:rPr lang="en-US" dirty="0"/>
            </a:br>
            <a:endParaRPr lang="en-US" dirty="0"/>
          </a:p>
        </p:txBody>
      </p:sp>
      <p:sp>
        <p:nvSpPr>
          <p:cNvPr id="3" name="Content Placeholder 2"/>
          <p:cNvSpPr>
            <a:spLocks noGrp="1"/>
          </p:cNvSpPr>
          <p:nvPr>
            <p:ph idx="1"/>
          </p:nvPr>
        </p:nvSpPr>
        <p:spPr>
          <a:xfrm>
            <a:off x="1141412" y="893618"/>
            <a:ext cx="10059987" cy="5964381"/>
          </a:xfrm>
        </p:spPr>
        <p:txBody>
          <a:bodyPr>
            <a:normAutofit fontScale="55000" lnSpcReduction="20000"/>
          </a:bodyPr>
          <a:lstStyle/>
          <a:p>
            <a:r>
              <a:rPr lang="en-US" dirty="0" err="1">
                <a:solidFill>
                  <a:srgbClr val="FF0000"/>
                </a:solidFill>
              </a:rPr>
              <a:t>Ideologi</a:t>
            </a:r>
            <a:r>
              <a:rPr lang="en-US" dirty="0">
                <a:solidFill>
                  <a:srgbClr val="FF0000"/>
                </a:solidFill>
              </a:rPr>
              <a:t> </a:t>
            </a:r>
            <a:r>
              <a:rPr lang="en-US" dirty="0" err="1">
                <a:solidFill>
                  <a:srgbClr val="FF0000"/>
                </a:solidFill>
              </a:rPr>
              <a:t>Khusus</a:t>
            </a:r>
            <a:r>
              <a:rPr lang="en-US" dirty="0">
                <a:solidFill>
                  <a:srgbClr val="FF0000"/>
                </a:solidFill>
              </a:rPr>
              <a:t> </a:t>
            </a:r>
            <a:r>
              <a:rPr lang="en-US" dirty="0"/>
              <a:t>:</a:t>
            </a:r>
          </a:p>
          <a:p>
            <a:endParaRPr lang="en-US" dirty="0"/>
          </a:p>
          <a:p>
            <a:pPr marL="285750" indent="-285750">
              <a:buFont typeface="Wingdings" panose="05000000000000000000" pitchFamily="2" charset="2"/>
              <a:buChar char="ü"/>
            </a:pPr>
            <a:r>
              <a:rPr lang="en-US" dirty="0" err="1"/>
              <a:t>Totalitarisme</a:t>
            </a:r>
            <a:r>
              <a:rPr lang="en-US" dirty="0"/>
              <a:t> (</a:t>
            </a:r>
            <a:r>
              <a:rPr lang="en-US" dirty="0" err="1"/>
              <a:t>Fasisme</a:t>
            </a:r>
            <a:r>
              <a:rPr lang="en-US" dirty="0"/>
              <a:t>)</a:t>
            </a:r>
          </a:p>
          <a:p>
            <a:r>
              <a:rPr lang="en-US" dirty="0" err="1"/>
              <a:t>Ideologi</a:t>
            </a:r>
            <a:r>
              <a:rPr lang="en-US" dirty="0"/>
              <a:t> </a:t>
            </a:r>
            <a:r>
              <a:rPr lang="en-US" dirty="0" err="1"/>
              <a:t>politik</a:t>
            </a:r>
            <a:r>
              <a:rPr lang="en-US" dirty="0"/>
              <a:t> modern yang </a:t>
            </a:r>
            <a:r>
              <a:rPr lang="en-US" dirty="0" err="1"/>
              <a:t>berusaha</a:t>
            </a:r>
            <a:r>
              <a:rPr lang="en-US" dirty="0"/>
              <a:t> </a:t>
            </a:r>
            <a:r>
              <a:rPr lang="en-US" dirty="0" err="1"/>
              <a:t>memberi</a:t>
            </a:r>
            <a:r>
              <a:rPr lang="en-US" dirty="0"/>
              <a:t> </a:t>
            </a:r>
            <a:r>
              <a:rPr lang="en-US" dirty="0" err="1"/>
              <a:t>arah</a:t>
            </a:r>
            <a:r>
              <a:rPr lang="en-US" dirty="0"/>
              <a:t> </a:t>
            </a:r>
            <a:r>
              <a:rPr lang="en-US" dirty="0" err="1"/>
              <a:t>bagi</a:t>
            </a:r>
            <a:r>
              <a:rPr lang="en-US" dirty="0"/>
              <a:t> </a:t>
            </a:r>
            <a:r>
              <a:rPr lang="en-US" dirty="0" err="1"/>
              <a:t>kehidupan</a:t>
            </a:r>
            <a:r>
              <a:rPr lang="en-US" dirty="0"/>
              <a:t> </a:t>
            </a:r>
            <a:r>
              <a:rPr lang="en-US" dirty="0" err="1"/>
              <a:t>ekonomi</a:t>
            </a:r>
            <a:r>
              <a:rPr lang="en-US" dirty="0"/>
              <a:t>, </a:t>
            </a:r>
            <a:r>
              <a:rPr lang="en-US" dirty="0" err="1"/>
              <a:t>sosial</a:t>
            </a:r>
            <a:r>
              <a:rPr lang="en-US" dirty="0"/>
              <a:t>, </a:t>
            </a:r>
            <a:r>
              <a:rPr lang="en-US" dirty="0" err="1"/>
              <a:t>dan</a:t>
            </a:r>
            <a:r>
              <a:rPr lang="en-US" dirty="0"/>
              <a:t> </a:t>
            </a:r>
            <a:r>
              <a:rPr lang="en-US" dirty="0" err="1"/>
              <a:t>budaya</a:t>
            </a:r>
            <a:r>
              <a:rPr lang="en-US" dirty="0"/>
              <a:t> </a:t>
            </a:r>
            <a:r>
              <a:rPr lang="en-US" dirty="0" err="1"/>
              <a:t>sebuah</a:t>
            </a:r>
            <a:r>
              <a:rPr lang="en-US" dirty="0"/>
              <a:t> </a:t>
            </a:r>
            <a:r>
              <a:rPr lang="en-US" dirty="0" err="1"/>
              <a:t>negara</a:t>
            </a:r>
            <a:r>
              <a:rPr lang="en-US" dirty="0"/>
              <a:t> </a:t>
            </a:r>
            <a:r>
              <a:rPr lang="en-US" dirty="0" err="1"/>
              <a:t>berdasarkan</a:t>
            </a:r>
            <a:r>
              <a:rPr lang="en-US" dirty="0"/>
              <a:t> </a:t>
            </a:r>
            <a:r>
              <a:rPr lang="en-US" dirty="0" err="1"/>
              <a:t>pada</a:t>
            </a:r>
            <a:r>
              <a:rPr lang="en-US" dirty="0"/>
              <a:t> rasa </a:t>
            </a:r>
            <a:r>
              <a:rPr lang="en-US" dirty="0" err="1"/>
              <a:t>kebangsaan</a:t>
            </a:r>
            <a:r>
              <a:rPr lang="en-US" dirty="0"/>
              <a:t> yang </a:t>
            </a:r>
            <a:r>
              <a:rPr lang="en-US" dirty="0" err="1"/>
              <a:t>tinggi</a:t>
            </a:r>
            <a:r>
              <a:rPr lang="en-US" dirty="0"/>
              <a:t> </a:t>
            </a:r>
            <a:r>
              <a:rPr lang="en-US" dirty="0" err="1"/>
              <a:t>atau</a:t>
            </a:r>
            <a:r>
              <a:rPr lang="en-US" dirty="0"/>
              <a:t> </a:t>
            </a:r>
            <a:r>
              <a:rPr lang="en-US" dirty="0" err="1"/>
              <a:t>sebuah</a:t>
            </a:r>
            <a:r>
              <a:rPr lang="en-US" dirty="0"/>
              <a:t> </a:t>
            </a:r>
            <a:r>
              <a:rPr lang="en-US" dirty="0" err="1"/>
              <a:t>identitas</a:t>
            </a:r>
            <a:r>
              <a:rPr lang="en-US" dirty="0"/>
              <a:t> </a:t>
            </a:r>
            <a:r>
              <a:rPr lang="en-US" dirty="0" err="1"/>
              <a:t>etnis</a:t>
            </a:r>
            <a:endParaRPr lang="id-ID" dirty="0"/>
          </a:p>
          <a:p>
            <a:r>
              <a:rPr lang="id-ID" dirty="0"/>
              <a:t>Secara umum, di sebuah sistem pemerintahan yang fasis, kekuasaan dipegang oleh sekelompok kecil orang (mereka berusaha menciptakan sebuah negara yang seragam dalam semua aspeknya dengan menciptakan ketakutan dan melakukan hegemoni kesadaran).</a:t>
            </a:r>
          </a:p>
          <a:p>
            <a:r>
              <a:rPr lang="id-ID" dirty="0"/>
              <a:t>Fasisme menyebarkan demagogi chauvinis dengan menerapkan diskriminasi.</a:t>
            </a:r>
          </a:p>
          <a:p>
            <a:pPr marL="0" indent="0">
              <a:buNone/>
            </a:pPr>
            <a:endParaRPr lang="en-US" dirty="0"/>
          </a:p>
          <a:p>
            <a:pPr marL="285750" indent="-285750">
              <a:buFont typeface="Wingdings" panose="05000000000000000000" pitchFamily="2" charset="2"/>
              <a:buChar char="ü"/>
            </a:pPr>
            <a:r>
              <a:rPr lang="en-US" dirty="0"/>
              <a:t>Agama</a:t>
            </a:r>
          </a:p>
          <a:p>
            <a:r>
              <a:rPr lang="en-US" dirty="0" err="1"/>
              <a:t>Ajaran</a:t>
            </a:r>
            <a:r>
              <a:rPr lang="en-US" dirty="0"/>
              <a:t> agama  (</a:t>
            </a:r>
            <a:r>
              <a:rPr lang="en-US" dirty="0" err="1"/>
              <a:t>hukum</a:t>
            </a:r>
            <a:r>
              <a:rPr lang="en-US" dirty="0"/>
              <a:t>  agama) </a:t>
            </a:r>
            <a:r>
              <a:rPr lang="en-US" dirty="0" err="1"/>
              <a:t>menjadi</a:t>
            </a:r>
            <a:r>
              <a:rPr lang="en-US" dirty="0"/>
              <a:t> </a:t>
            </a:r>
            <a:r>
              <a:rPr lang="en-US" dirty="0" err="1"/>
              <a:t>hukum</a:t>
            </a:r>
            <a:r>
              <a:rPr lang="en-US" dirty="0"/>
              <a:t> </a:t>
            </a:r>
            <a:r>
              <a:rPr lang="en-US" dirty="0" err="1"/>
              <a:t>negara</a:t>
            </a: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Pancasila</a:t>
            </a:r>
          </a:p>
          <a:p>
            <a:pPr marL="0" indent="0">
              <a:buNone/>
            </a:pPr>
            <a:r>
              <a:rPr lang="en-US" dirty="0" err="1"/>
              <a:t>Penelaahan</a:t>
            </a:r>
            <a:r>
              <a:rPr lang="en-US" dirty="0"/>
              <a:t> </a:t>
            </a:r>
            <a:r>
              <a:rPr lang="en-US" dirty="0" err="1"/>
              <a:t>terhadap</a:t>
            </a:r>
            <a:r>
              <a:rPr lang="en-US" dirty="0"/>
              <a:t> Pancasila sebagai </a:t>
            </a:r>
            <a:r>
              <a:rPr lang="en-US" dirty="0" err="1"/>
              <a:t>sebuah</a:t>
            </a:r>
            <a:r>
              <a:rPr lang="en-US" dirty="0"/>
              <a:t> </a:t>
            </a:r>
            <a:r>
              <a:rPr lang="en-US" dirty="0" err="1"/>
              <a:t>ideologi</a:t>
            </a:r>
            <a:r>
              <a:rPr lang="en-US" dirty="0"/>
              <a:t> </a:t>
            </a:r>
            <a:r>
              <a:rPr lang="en-US" dirty="0" err="1"/>
              <a:t>dapat</a:t>
            </a:r>
            <a:r>
              <a:rPr lang="en-US" dirty="0"/>
              <a:t> </a:t>
            </a:r>
            <a:r>
              <a:rPr lang="en-US" dirty="0" err="1"/>
              <a:t>dicapai</a:t>
            </a:r>
            <a:r>
              <a:rPr lang="en-US" dirty="0"/>
              <a:t> </a:t>
            </a:r>
            <a:r>
              <a:rPr lang="en-US" dirty="0" err="1"/>
              <a:t>melalui</a:t>
            </a:r>
            <a:r>
              <a:rPr lang="en-US" dirty="0"/>
              <a:t> </a:t>
            </a:r>
            <a:r>
              <a:rPr lang="en-US" dirty="0" err="1"/>
              <a:t>langkah-langkah</a:t>
            </a:r>
            <a:r>
              <a:rPr lang="en-US" dirty="0"/>
              <a:t>::</a:t>
            </a:r>
          </a:p>
          <a:p>
            <a:pPr>
              <a:lnSpc>
                <a:spcPct val="150000"/>
              </a:lnSpc>
            </a:pPr>
            <a:r>
              <a:rPr lang="en-US" dirty="0" err="1"/>
              <a:t>Menelaah</a:t>
            </a:r>
            <a:r>
              <a:rPr lang="en-US" dirty="0"/>
              <a:t> </a:t>
            </a:r>
            <a:r>
              <a:rPr lang="en-US" dirty="0" err="1"/>
              <a:t>paradigma-paradigma</a:t>
            </a:r>
            <a:r>
              <a:rPr lang="en-US" dirty="0"/>
              <a:t> yang </a:t>
            </a:r>
            <a:r>
              <a:rPr lang="en-US" dirty="0" err="1"/>
              <a:t>digunakan</a:t>
            </a:r>
            <a:r>
              <a:rPr lang="en-US" dirty="0"/>
              <a:t> </a:t>
            </a:r>
            <a:r>
              <a:rPr lang="en-US" dirty="0" err="1"/>
              <a:t>dalam</a:t>
            </a:r>
            <a:r>
              <a:rPr lang="en-US" dirty="0"/>
              <a:t> </a:t>
            </a:r>
            <a:r>
              <a:rPr lang="en-US" dirty="0" err="1"/>
              <a:t>filsafat</a:t>
            </a:r>
            <a:r>
              <a:rPr lang="en-US" dirty="0"/>
              <a:t> Pancasila </a:t>
            </a:r>
            <a:r>
              <a:rPr lang="en-US" dirty="0" err="1"/>
              <a:t>sehingga</a:t>
            </a:r>
            <a:r>
              <a:rPr lang="en-US" dirty="0"/>
              <a:t> </a:t>
            </a:r>
            <a:r>
              <a:rPr lang="en-US" dirty="0" err="1"/>
              <a:t>kita</a:t>
            </a:r>
            <a:r>
              <a:rPr lang="en-US" dirty="0"/>
              <a:t> </a:t>
            </a:r>
            <a:r>
              <a:rPr lang="en-US" dirty="0" err="1"/>
              <a:t>dapat</a:t>
            </a:r>
            <a:r>
              <a:rPr lang="en-US" dirty="0"/>
              <a:t> </a:t>
            </a:r>
            <a:r>
              <a:rPr lang="en-US" dirty="0" err="1"/>
              <a:t>mengetahui</a:t>
            </a:r>
            <a:r>
              <a:rPr lang="en-US" dirty="0"/>
              <a:t> </a:t>
            </a:r>
            <a:r>
              <a:rPr lang="en-US" dirty="0" err="1"/>
              <a:t>koherensinya</a:t>
            </a:r>
            <a:r>
              <a:rPr lang="en-US" dirty="0"/>
              <a:t> </a:t>
            </a:r>
            <a:r>
              <a:rPr lang="en-US" dirty="0" err="1"/>
              <a:t>ketika</a:t>
            </a:r>
            <a:r>
              <a:rPr lang="en-US" dirty="0"/>
              <a:t> </a:t>
            </a:r>
            <a:r>
              <a:rPr lang="en-US" dirty="0" err="1"/>
              <a:t>ia</a:t>
            </a:r>
            <a:r>
              <a:rPr lang="en-US" dirty="0"/>
              <a:t> </a:t>
            </a:r>
            <a:r>
              <a:rPr lang="en-US" dirty="0" err="1"/>
              <a:t>menjadi</a:t>
            </a:r>
            <a:r>
              <a:rPr lang="en-US" dirty="0"/>
              <a:t> </a:t>
            </a:r>
            <a:r>
              <a:rPr lang="en-US" dirty="0" err="1"/>
              <a:t>ideologi</a:t>
            </a:r>
            <a:r>
              <a:rPr lang="en-US" dirty="0"/>
              <a:t> </a:t>
            </a:r>
          </a:p>
          <a:p>
            <a:pPr>
              <a:lnSpc>
                <a:spcPct val="150000"/>
              </a:lnSpc>
            </a:pPr>
            <a:r>
              <a:rPr lang="en-US" dirty="0" err="1"/>
              <a:t>Menelaah</a:t>
            </a:r>
            <a:r>
              <a:rPr lang="en-US" dirty="0"/>
              <a:t> </a:t>
            </a:r>
            <a:r>
              <a:rPr lang="en-US" dirty="0" err="1"/>
              <a:t>konstitusi</a:t>
            </a:r>
            <a:r>
              <a:rPr lang="en-US" dirty="0"/>
              <a:t> sebagai </a:t>
            </a:r>
            <a:r>
              <a:rPr lang="en-US" dirty="0" err="1"/>
              <a:t>cerminan</a:t>
            </a:r>
            <a:r>
              <a:rPr lang="en-US" dirty="0"/>
              <a:t> </a:t>
            </a:r>
            <a:r>
              <a:rPr lang="en-US" dirty="0" err="1"/>
              <a:t>hubungan</a:t>
            </a:r>
            <a:r>
              <a:rPr lang="en-US" dirty="0"/>
              <a:t> </a:t>
            </a:r>
            <a:r>
              <a:rPr lang="en-US" dirty="0" err="1"/>
              <a:t>antara</a:t>
            </a:r>
            <a:r>
              <a:rPr lang="en-US" dirty="0"/>
              <a:t> </a:t>
            </a:r>
            <a:r>
              <a:rPr lang="en-US" dirty="0" err="1"/>
              <a:t>negara</a:t>
            </a:r>
            <a:r>
              <a:rPr lang="en-US" dirty="0"/>
              <a:t> </a:t>
            </a:r>
            <a:r>
              <a:rPr lang="en-US" dirty="0" err="1"/>
              <a:t>dan</a:t>
            </a:r>
            <a:r>
              <a:rPr lang="en-US" dirty="0"/>
              <a:t> </a:t>
            </a:r>
            <a:r>
              <a:rPr lang="en-US" dirty="0" err="1"/>
              <a:t>ideologi</a:t>
            </a:r>
            <a:r>
              <a:rPr lang="en-US" dirty="0"/>
              <a:t> Pancasila </a:t>
            </a:r>
          </a:p>
          <a:p>
            <a:pPr>
              <a:lnSpc>
                <a:spcPct val="150000"/>
              </a:lnSpc>
            </a:pPr>
            <a:r>
              <a:rPr lang="en-US" dirty="0" err="1"/>
              <a:t>Menelaah</a:t>
            </a:r>
            <a:r>
              <a:rPr lang="en-US" dirty="0"/>
              <a:t> </a:t>
            </a:r>
            <a:r>
              <a:rPr lang="en-US" dirty="0" err="1"/>
              <a:t>kebijakan</a:t>
            </a:r>
            <a:r>
              <a:rPr lang="en-US" dirty="0"/>
              <a:t> </a:t>
            </a:r>
            <a:r>
              <a:rPr lang="en-US" dirty="0" err="1"/>
              <a:t>negara</a:t>
            </a:r>
            <a:r>
              <a:rPr lang="en-US" dirty="0"/>
              <a:t> </a:t>
            </a:r>
            <a:r>
              <a:rPr lang="en-US" dirty="0" err="1"/>
              <a:t>dan</a:t>
            </a:r>
            <a:r>
              <a:rPr lang="en-US" dirty="0"/>
              <a:t> </a:t>
            </a:r>
            <a:r>
              <a:rPr lang="en-US" dirty="0" err="1"/>
              <a:t>hukum</a:t>
            </a:r>
            <a:r>
              <a:rPr lang="en-US" dirty="0"/>
              <a:t> </a:t>
            </a:r>
            <a:r>
              <a:rPr lang="en-US" dirty="0" err="1"/>
              <a:t>positif</a:t>
            </a:r>
            <a:r>
              <a:rPr lang="en-US" dirty="0"/>
              <a:t> </a:t>
            </a:r>
          </a:p>
          <a:p>
            <a:pPr marL="0" indent="0">
              <a:buNone/>
            </a:pPr>
            <a:endParaRPr lang="en-US" dirty="0"/>
          </a:p>
        </p:txBody>
      </p:sp>
    </p:spTree>
    <p:extLst>
      <p:ext uri="{BB962C8B-B14F-4D97-AF65-F5344CB8AC3E}">
        <p14:creationId xmlns:p14="http://schemas.microsoft.com/office/powerpoint/2010/main" val="39843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7818"/>
            <a:ext cx="9905998" cy="1263173"/>
          </a:xfrm>
        </p:spPr>
        <p:txBody>
          <a:bodyPr>
            <a:normAutofit fontScale="90000"/>
          </a:bodyPr>
          <a:lstStyle/>
          <a:p>
            <a:pPr lvl="0"/>
            <a:br>
              <a:rPr lang="en-US" dirty="0"/>
            </a:br>
            <a:r>
              <a:rPr lang="en-US" b="1" dirty="0"/>
              <a:t>Pancasila sebagai </a:t>
            </a:r>
            <a:r>
              <a:rPr lang="en-US" b="1" dirty="0" err="1"/>
              <a:t>Ideologi</a:t>
            </a:r>
            <a:r>
              <a:rPr lang="en-US" b="1" dirty="0"/>
              <a:t> Terbuka</a:t>
            </a:r>
            <a:br>
              <a:rPr lang="en-US" dirty="0"/>
            </a:br>
            <a:endParaRPr lang="en-US" dirty="0"/>
          </a:p>
        </p:txBody>
      </p:sp>
      <p:sp>
        <p:nvSpPr>
          <p:cNvPr id="3" name="Content Placeholder 2"/>
          <p:cNvSpPr>
            <a:spLocks noGrp="1"/>
          </p:cNvSpPr>
          <p:nvPr>
            <p:ph idx="1"/>
          </p:nvPr>
        </p:nvSpPr>
        <p:spPr>
          <a:xfrm>
            <a:off x="1141412" y="1288474"/>
            <a:ext cx="9905999" cy="2057400"/>
          </a:xfrm>
        </p:spPr>
        <p:txBody>
          <a:bodyPr/>
          <a:lstStyle/>
          <a:p>
            <a:r>
              <a:rPr lang="en-US" dirty="0"/>
              <a:t>Pancasila sebagai </a:t>
            </a:r>
            <a:r>
              <a:rPr lang="en-US" dirty="0" err="1"/>
              <a:t>ideologi</a:t>
            </a:r>
            <a:r>
              <a:rPr lang="en-US" dirty="0"/>
              <a:t> </a:t>
            </a:r>
            <a:r>
              <a:rPr lang="en-US" dirty="0" err="1"/>
              <a:t>tidak</a:t>
            </a:r>
            <a:r>
              <a:rPr lang="en-US" dirty="0"/>
              <a:t> </a:t>
            </a:r>
            <a:r>
              <a:rPr lang="en-US" dirty="0" err="1"/>
              <a:t>boleh</a:t>
            </a:r>
            <a:r>
              <a:rPr lang="en-US" dirty="0"/>
              <a:t> </a:t>
            </a:r>
            <a:r>
              <a:rPr lang="en-US" dirty="0" err="1"/>
              <a:t>diterjemahkan</a:t>
            </a:r>
            <a:r>
              <a:rPr lang="en-US" dirty="0"/>
              <a:t> </a:t>
            </a:r>
            <a:r>
              <a:rPr lang="en-US" dirty="0" err="1"/>
              <a:t>secara</a:t>
            </a:r>
            <a:r>
              <a:rPr lang="en-US" dirty="0"/>
              <a:t> </a:t>
            </a:r>
            <a:r>
              <a:rPr lang="en-US" dirty="0" err="1"/>
              <a:t>monopolitik</a:t>
            </a:r>
            <a:r>
              <a:rPr lang="en-US" dirty="0"/>
              <a:t> </a:t>
            </a:r>
            <a:r>
              <a:rPr lang="en-US" dirty="0" err="1"/>
              <a:t>oleh</a:t>
            </a:r>
            <a:r>
              <a:rPr lang="en-US" dirty="0"/>
              <a:t> </a:t>
            </a:r>
            <a:r>
              <a:rPr lang="en-US" dirty="0" err="1"/>
              <a:t>kekuasaan</a:t>
            </a:r>
            <a:r>
              <a:rPr lang="en-US" dirty="0"/>
              <a:t> </a:t>
            </a:r>
            <a:r>
              <a:rPr lang="en-US" dirty="0" err="1"/>
              <a:t>negara</a:t>
            </a:r>
            <a:r>
              <a:rPr lang="en-US" dirty="0"/>
              <a:t>. </a:t>
            </a:r>
            <a:r>
              <a:rPr lang="en-US" dirty="0" err="1"/>
              <a:t>Dasar</a:t>
            </a:r>
            <a:r>
              <a:rPr lang="en-US" dirty="0"/>
              <a:t> </a:t>
            </a:r>
            <a:r>
              <a:rPr lang="en-US" dirty="0" err="1"/>
              <a:t>argumentasinya</a:t>
            </a:r>
            <a:r>
              <a:rPr lang="en-US" dirty="0"/>
              <a:t> </a:t>
            </a:r>
            <a:r>
              <a:rPr lang="en-US" dirty="0" err="1"/>
              <a:t>adalah</a:t>
            </a:r>
            <a:r>
              <a:rPr lang="en-US" dirty="0"/>
              <a:t> agar </a:t>
            </a:r>
            <a:r>
              <a:rPr lang="en-US" dirty="0" err="1"/>
              <a:t>efektif</a:t>
            </a:r>
            <a:r>
              <a:rPr lang="en-US" dirty="0"/>
              <a:t>, </a:t>
            </a:r>
            <a:r>
              <a:rPr lang="en-US" dirty="0" err="1"/>
              <a:t>kekuasaan</a:t>
            </a:r>
            <a:r>
              <a:rPr lang="en-US" dirty="0"/>
              <a:t> </a:t>
            </a:r>
            <a:r>
              <a:rPr lang="en-US" dirty="0" err="1"/>
              <a:t>negara</a:t>
            </a:r>
            <a:r>
              <a:rPr lang="en-US" dirty="0"/>
              <a:t> </a:t>
            </a:r>
            <a:r>
              <a:rPr lang="en-US" dirty="0" err="1"/>
              <a:t>harus</a:t>
            </a:r>
            <a:r>
              <a:rPr lang="en-US" dirty="0"/>
              <a:t> </a:t>
            </a:r>
            <a:r>
              <a:rPr lang="en-US" dirty="0" err="1"/>
              <a:t>dijalankan</a:t>
            </a:r>
            <a:r>
              <a:rPr lang="en-US" dirty="0"/>
              <a:t> </a:t>
            </a:r>
            <a:r>
              <a:rPr lang="en-US" dirty="0" err="1"/>
              <a:t>oleh</a:t>
            </a:r>
            <a:r>
              <a:rPr lang="en-US" dirty="0"/>
              <a:t> </a:t>
            </a:r>
            <a:r>
              <a:rPr lang="en-US" dirty="0" err="1"/>
              <a:t>sekelompok</a:t>
            </a:r>
            <a:r>
              <a:rPr lang="en-US" dirty="0"/>
              <a:t> orang </a:t>
            </a:r>
            <a:r>
              <a:rPr lang="en-US" dirty="0" err="1"/>
              <a:t>terorganisir</a:t>
            </a:r>
            <a:r>
              <a:rPr lang="en-US" dirty="0"/>
              <a:t>, </a:t>
            </a:r>
            <a:r>
              <a:rPr lang="en-US" dirty="0" err="1"/>
              <a:t>memenuhi</a:t>
            </a:r>
            <a:r>
              <a:rPr lang="en-US" dirty="0"/>
              <a:t> </a:t>
            </a:r>
            <a:r>
              <a:rPr lang="en-US" dirty="0" err="1"/>
              <a:t>syarat</a:t>
            </a:r>
            <a:r>
              <a:rPr lang="en-US" dirty="0"/>
              <a:t>, </a:t>
            </a:r>
            <a:r>
              <a:rPr lang="en-US" dirty="0" err="1"/>
              <a:t>dan</a:t>
            </a:r>
            <a:r>
              <a:rPr lang="en-US" dirty="0"/>
              <a:t> </a:t>
            </a:r>
            <a:r>
              <a:rPr lang="en-US" dirty="0" err="1"/>
              <a:t>memperoleh</a:t>
            </a:r>
            <a:r>
              <a:rPr lang="en-US" dirty="0"/>
              <a:t> </a:t>
            </a:r>
            <a:r>
              <a:rPr lang="en-US" dirty="0" err="1"/>
              <a:t>legitimasi</a:t>
            </a:r>
            <a:r>
              <a:rPr lang="en-US" dirty="0"/>
              <a:t> </a:t>
            </a:r>
            <a:r>
              <a:rPr lang="en-US" dirty="0" err="1"/>
              <a:t>hukum</a:t>
            </a:r>
            <a:r>
              <a:rPr lang="en-US" dirty="0"/>
              <a:t> </a:t>
            </a:r>
            <a:r>
              <a:rPr lang="en-US" dirty="0" err="1"/>
              <a:t>dan</a:t>
            </a:r>
            <a:r>
              <a:rPr lang="en-US" dirty="0"/>
              <a:t> </a:t>
            </a:r>
            <a:r>
              <a:rPr lang="en-US" dirty="0" err="1"/>
              <a:t>pengakuan</a:t>
            </a:r>
            <a:r>
              <a:rPr lang="en-US" dirty="0"/>
              <a:t> </a:t>
            </a:r>
            <a:r>
              <a:rPr lang="en-US" dirty="0" err="1"/>
              <a:t>rakyat</a:t>
            </a:r>
            <a:r>
              <a:rPr lang="en-US" dirty="0"/>
              <a:t>.</a:t>
            </a:r>
          </a:p>
          <a:p>
            <a:pPr marL="0" indent="0">
              <a:buNone/>
            </a:pPr>
            <a:endParaRPr lang="en-US" dirty="0"/>
          </a:p>
          <a:p>
            <a:endParaRPr lang="en-US" dirty="0"/>
          </a:p>
        </p:txBody>
      </p:sp>
      <p:sp>
        <p:nvSpPr>
          <p:cNvPr id="4" name="Title 1"/>
          <p:cNvSpPr txBox="1">
            <a:spLocks/>
          </p:cNvSpPr>
          <p:nvPr/>
        </p:nvSpPr>
        <p:spPr>
          <a:xfrm>
            <a:off x="1293813" y="3477491"/>
            <a:ext cx="9905998" cy="126317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br>
              <a:rPr lang="en-US" dirty="0"/>
            </a:br>
            <a:r>
              <a:rPr lang="en-US" b="1" dirty="0"/>
              <a:t>Pancasila sebagai </a:t>
            </a:r>
            <a:r>
              <a:rPr lang="en-US" b="1" dirty="0" err="1"/>
              <a:t>Ideologi</a:t>
            </a:r>
            <a:r>
              <a:rPr lang="en-US" b="1" dirty="0"/>
              <a:t> </a:t>
            </a:r>
            <a:r>
              <a:rPr lang="en-US" b="1" dirty="0" err="1"/>
              <a:t>Terutup</a:t>
            </a:r>
            <a:br>
              <a:rPr lang="en-US" dirty="0"/>
            </a:br>
            <a:endParaRPr lang="en-US" dirty="0"/>
          </a:p>
        </p:txBody>
      </p:sp>
      <p:sp>
        <p:nvSpPr>
          <p:cNvPr id="5" name="Rectangle 4"/>
          <p:cNvSpPr/>
          <p:nvPr/>
        </p:nvSpPr>
        <p:spPr>
          <a:xfrm>
            <a:off x="1281544" y="4650662"/>
            <a:ext cx="10127673" cy="830997"/>
          </a:xfrm>
          <a:prstGeom prst="rect">
            <a:avLst/>
          </a:prstGeom>
        </p:spPr>
        <p:txBody>
          <a:bodyPr wrap="square">
            <a:spAutoFit/>
          </a:bodyPr>
          <a:lstStyle/>
          <a:p>
            <a:pPr marL="285750" indent="-285750">
              <a:buFont typeface="Arial" panose="020B0604020202020204" pitchFamily="34" charset="0"/>
              <a:buChar char="•"/>
            </a:pPr>
            <a:r>
              <a:rPr lang="en-US" sz="2400" dirty="0"/>
              <a:t>Pancasila sebagai </a:t>
            </a:r>
            <a:r>
              <a:rPr lang="en-US" sz="2400" dirty="0" err="1"/>
              <a:t>ideologi</a:t>
            </a:r>
            <a:r>
              <a:rPr lang="en-US" sz="2400" dirty="0"/>
              <a:t> </a:t>
            </a:r>
            <a:r>
              <a:rPr lang="en-US" sz="2400" dirty="0" err="1"/>
              <a:t>tertutup</a:t>
            </a:r>
            <a:r>
              <a:rPr lang="en-US" sz="2400" dirty="0"/>
              <a:t> </a:t>
            </a:r>
            <a:r>
              <a:rPr lang="en-US" sz="2400" dirty="0" err="1"/>
              <a:t>terhadap</a:t>
            </a:r>
            <a:r>
              <a:rPr lang="en-US" sz="2400" dirty="0"/>
              <a:t> </a:t>
            </a:r>
            <a:r>
              <a:rPr lang="en-US" sz="2400" dirty="0" err="1"/>
              <a:t>ideologi-idologi</a:t>
            </a:r>
            <a:r>
              <a:rPr lang="en-US" sz="2400" dirty="0"/>
              <a:t> yang </a:t>
            </a:r>
            <a:r>
              <a:rPr lang="en-US" sz="2400" dirty="0" err="1"/>
              <a:t>bertentangan</a:t>
            </a:r>
            <a:r>
              <a:rPr lang="en-US" sz="2400" dirty="0"/>
              <a:t> </a:t>
            </a:r>
            <a:r>
              <a:rPr lang="en-US" sz="2400" dirty="0" err="1"/>
              <a:t>dengan</a:t>
            </a:r>
            <a:r>
              <a:rPr lang="en-US" sz="2400" dirty="0"/>
              <a:t> Pancasila</a:t>
            </a:r>
          </a:p>
        </p:txBody>
      </p:sp>
    </p:spTree>
    <p:extLst>
      <p:ext uri="{BB962C8B-B14F-4D97-AF65-F5344CB8AC3E}">
        <p14:creationId xmlns:p14="http://schemas.microsoft.com/office/powerpoint/2010/main" val="205721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5124-D4BC-42BB-8F19-101FED9856B1}"/>
              </a:ext>
            </a:extLst>
          </p:cNvPr>
          <p:cNvSpPr>
            <a:spLocks noGrp="1"/>
          </p:cNvSpPr>
          <p:nvPr>
            <p:ph type="title"/>
          </p:nvPr>
        </p:nvSpPr>
        <p:spPr/>
        <p:txBody>
          <a:bodyPr>
            <a:normAutofit fontScale="90000"/>
          </a:bodyPr>
          <a:lstStyle/>
          <a:p>
            <a:r>
              <a:rPr lang="en-US" dirty="0">
                <a:solidFill>
                  <a:schemeClr val="bg1"/>
                </a:solidFill>
                <a:latin typeface="Arial Black" panose="020B0A04020102020204" pitchFamily="34" charset="0"/>
              </a:rPr>
              <a:t>DEFINISI PANCASILA SEBAGAI IDEOLOGI NEGARA</a:t>
            </a:r>
            <a:br>
              <a:rPr lang="en-US" dirty="0">
                <a:solidFill>
                  <a:schemeClr val="bg1"/>
                </a:solidFill>
              </a:rPr>
            </a:br>
            <a:r>
              <a:rPr lang="en-US" sz="3200" dirty="0">
                <a:solidFill>
                  <a:schemeClr val="bg1"/>
                </a:solidFill>
                <a:latin typeface="Arial Black" panose="020B0A04020102020204" pitchFamily="34" charset="0"/>
              </a:rPr>
              <a:t>(TAP </a:t>
            </a:r>
            <a:r>
              <a:rPr lang="id-ID" sz="3200" dirty="0">
                <a:solidFill>
                  <a:schemeClr val="bg1"/>
                </a:solidFill>
                <a:latin typeface="Arial Black" panose="020B0A04020102020204" pitchFamily="34" charset="0"/>
              </a:rPr>
              <a:t>MPR</a:t>
            </a:r>
            <a:r>
              <a:rPr lang="en-US" sz="3200" dirty="0">
                <a:solidFill>
                  <a:schemeClr val="bg1"/>
                </a:solidFill>
                <a:latin typeface="Arial Black" panose="020B0A04020102020204" pitchFamily="34" charset="0"/>
              </a:rPr>
              <a:t> RI</a:t>
            </a:r>
            <a:r>
              <a:rPr lang="id-ID" sz="3200" dirty="0">
                <a:solidFill>
                  <a:schemeClr val="bg1"/>
                </a:solidFill>
                <a:latin typeface="Arial Black" panose="020B0A04020102020204" pitchFamily="34" charset="0"/>
              </a:rPr>
              <a:t> No</a:t>
            </a:r>
            <a:r>
              <a:rPr lang="en-US" sz="3200" dirty="0" err="1">
                <a:solidFill>
                  <a:schemeClr val="bg1"/>
                </a:solidFill>
                <a:latin typeface="Arial Black" panose="020B0A04020102020204" pitchFamily="34" charset="0"/>
              </a:rPr>
              <a:t>mor</a:t>
            </a:r>
            <a:r>
              <a:rPr lang="en-US" sz="3200" dirty="0">
                <a:solidFill>
                  <a:schemeClr val="bg1"/>
                </a:solidFill>
                <a:latin typeface="Arial Black" panose="020B0A04020102020204" pitchFamily="34" charset="0"/>
              </a:rPr>
              <a:t> </a:t>
            </a:r>
            <a:r>
              <a:rPr lang="id-ID" sz="3200" dirty="0">
                <a:solidFill>
                  <a:schemeClr val="bg1"/>
                </a:solidFill>
                <a:latin typeface="Arial Black" panose="020B0A04020102020204" pitchFamily="34" charset="0"/>
              </a:rPr>
              <a:t>18</a:t>
            </a:r>
            <a:r>
              <a:rPr lang="en-US" sz="3200" dirty="0">
                <a:solidFill>
                  <a:schemeClr val="bg1"/>
                </a:solidFill>
                <a:latin typeface="Arial Black" panose="020B0A04020102020204" pitchFamily="34" charset="0"/>
              </a:rPr>
              <a:t> </a:t>
            </a:r>
            <a:r>
              <a:rPr lang="en-US" sz="3200" dirty="0" err="1">
                <a:solidFill>
                  <a:schemeClr val="bg1"/>
                </a:solidFill>
                <a:latin typeface="Arial Black" panose="020B0A04020102020204" pitchFamily="34" charset="0"/>
              </a:rPr>
              <a:t>Tahun</a:t>
            </a:r>
            <a:r>
              <a:rPr lang="id-ID" sz="3200" dirty="0">
                <a:solidFill>
                  <a:schemeClr val="bg1"/>
                </a:solidFill>
                <a:latin typeface="Arial Black" panose="020B0A04020102020204" pitchFamily="34" charset="0"/>
              </a:rPr>
              <a:t>1998</a:t>
            </a:r>
            <a:r>
              <a:rPr lang="en-US" sz="3200" dirty="0">
                <a:solidFill>
                  <a:schemeClr val="bg1"/>
                </a:solidFill>
                <a:latin typeface="Arial Black" panose="020B0A04020102020204" pitchFamily="34" charset="0"/>
              </a:rPr>
              <a:t>)</a:t>
            </a:r>
            <a:endParaRPr lang="en-US" dirty="0"/>
          </a:p>
        </p:txBody>
      </p:sp>
      <p:sp>
        <p:nvSpPr>
          <p:cNvPr id="3" name="Content Placeholder 2">
            <a:extLst>
              <a:ext uri="{FF2B5EF4-FFF2-40B4-BE49-F238E27FC236}">
                <a16:creationId xmlns:a16="http://schemas.microsoft.com/office/drawing/2014/main" id="{592D8CCA-6BBF-4DA1-9021-63D5B9284C19}"/>
              </a:ext>
            </a:extLst>
          </p:cNvPr>
          <p:cNvSpPr>
            <a:spLocks noGrp="1"/>
          </p:cNvSpPr>
          <p:nvPr>
            <p:ph idx="1"/>
          </p:nvPr>
        </p:nvSpPr>
        <p:spPr/>
        <p:txBody>
          <a:bodyPr>
            <a:normAutofit fontScale="92500" lnSpcReduction="10000"/>
          </a:bodyPr>
          <a:lstStyle/>
          <a:p>
            <a:pPr marL="0" indent="0">
              <a:buNone/>
            </a:pPr>
            <a:r>
              <a:rPr lang="en-US" altLang="id-ID" sz="3600" dirty="0">
                <a:latin typeface="Calibri" panose="020F0502020204030204" pitchFamily="34" charset="0"/>
              </a:rPr>
              <a:t>Pancasila </a:t>
            </a:r>
            <a:r>
              <a:rPr lang="en-US" altLang="id-ID" sz="3600" dirty="0" err="1">
                <a:latin typeface="Calibri" panose="020F0502020204030204" pitchFamily="34" charset="0"/>
              </a:rPr>
              <a:t>sebagai</a:t>
            </a:r>
            <a:r>
              <a:rPr lang="en-US" altLang="id-ID" sz="3600" dirty="0">
                <a:latin typeface="Calibri" panose="020F0502020204030204" pitchFamily="34" charset="0"/>
              </a:rPr>
              <a:t> </a:t>
            </a:r>
            <a:r>
              <a:rPr lang="id-ID" altLang="id-ID" sz="3600" b="1" dirty="0">
                <a:solidFill>
                  <a:schemeClr val="accent3"/>
                </a:solidFill>
                <a:latin typeface="Calibri" panose="020F0502020204030204" pitchFamily="34" charset="0"/>
              </a:rPr>
              <a:t>cita-cita</a:t>
            </a:r>
            <a:r>
              <a:rPr lang="id-ID" altLang="id-ID" sz="3600" dirty="0">
                <a:latin typeface="Calibri" panose="020F0502020204030204" pitchFamily="34" charset="0"/>
              </a:rPr>
              <a:t> normatif </a:t>
            </a:r>
            <a:r>
              <a:rPr lang="en-US" altLang="id-ID" sz="3600" dirty="0" err="1">
                <a:latin typeface="Calibri" panose="020F0502020204030204" pitchFamily="34" charset="0"/>
              </a:rPr>
              <a:t>atau</a:t>
            </a:r>
            <a:r>
              <a:rPr lang="en-US" altLang="id-ID" sz="3600" dirty="0">
                <a:latin typeface="Calibri" panose="020F0502020204030204" pitchFamily="34" charset="0"/>
              </a:rPr>
              <a:t> </a:t>
            </a:r>
            <a:r>
              <a:rPr lang="en-US" altLang="id-ID" sz="3600" dirty="0" err="1">
                <a:latin typeface="Calibri" panose="020F0502020204030204" pitchFamily="34" charset="0"/>
              </a:rPr>
              <a:t>visi</a:t>
            </a:r>
            <a:r>
              <a:rPr lang="en-US" altLang="id-ID" sz="3600" dirty="0">
                <a:latin typeface="Calibri" panose="020F0502020204030204" pitchFamily="34" charset="0"/>
              </a:rPr>
              <a:t> </a:t>
            </a:r>
            <a:r>
              <a:rPr lang="en-US" altLang="id-ID" sz="3600" dirty="0" err="1">
                <a:latin typeface="Calibri" panose="020F0502020204030204" pitchFamily="34" charset="0"/>
              </a:rPr>
              <a:t>bagi</a:t>
            </a:r>
            <a:r>
              <a:rPr lang="en-US" altLang="id-ID" sz="3600" dirty="0">
                <a:latin typeface="Calibri" panose="020F0502020204030204" pitchFamily="34" charset="0"/>
              </a:rPr>
              <a:t> </a:t>
            </a:r>
            <a:r>
              <a:rPr lang="id-ID" altLang="id-ID" sz="3600" dirty="0">
                <a:latin typeface="Calibri" panose="020F0502020204030204" pitchFamily="34" charset="0"/>
              </a:rPr>
              <a:t>penyelenggaraan </a:t>
            </a:r>
            <a:r>
              <a:rPr lang="en-US" altLang="id-ID" sz="3600" b="1" dirty="0" err="1">
                <a:solidFill>
                  <a:schemeClr val="accent3"/>
                </a:solidFill>
                <a:latin typeface="Calibri" panose="020F0502020204030204" pitchFamily="34" charset="0"/>
              </a:rPr>
              <a:t>sistem</a:t>
            </a:r>
            <a:r>
              <a:rPr lang="en-US" altLang="id-ID" sz="3600" b="1" dirty="0">
                <a:solidFill>
                  <a:schemeClr val="accent3"/>
                </a:solidFill>
                <a:latin typeface="Calibri" panose="020F0502020204030204" pitchFamily="34" charset="0"/>
              </a:rPr>
              <a:t> </a:t>
            </a:r>
            <a:r>
              <a:rPr lang="en-US" altLang="id-ID" sz="3600" b="1" dirty="0" err="1">
                <a:solidFill>
                  <a:schemeClr val="accent3"/>
                </a:solidFill>
                <a:latin typeface="Calibri" panose="020F0502020204030204" pitchFamily="34" charset="0"/>
              </a:rPr>
              <a:t>ketatanegaraan</a:t>
            </a:r>
            <a:r>
              <a:rPr lang="id-ID" altLang="id-ID" sz="3600" dirty="0">
                <a:solidFill>
                  <a:schemeClr val="accent3"/>
                </a:solidFill>
                <a:latin typeface="Calibri" panose="020F0502020204030204" pitchFamily="34" charset="0"/>
              </a:rPr>
              <a:t> </a:t>
            </a:r>
            <a:r>
              <a:rPr lang="id-ID" altLang="id-ID" sz="3600" dirty="0">
                <a:latin typeface="Calibri" panose="020F0502020204030204" pitchFamily="34" charset="0"/>
              </a:rPr>
              <a:t>di Indonesia</a:t>
            </a:r>
            <a:r>
              <a:rPr lang="en-US" altLang="id-ID" sz="3600" dirty="0">
                <a:latin typeface="Calibri" panose="020F0502020204030204" pitchFamily="34" charset="0"/>
              </a:rPr>
              <a:t> </a:t>
            </a:r>
            <a:r>
              <a:rPr lang="en-US" altLang="id-ID" sz="3600" dirty="0" err="1">
                <a:latin typeface="Calibri" panose="020F0502020204030204" pitchFamily="34" charset="0"/>
              </a:rPr>
              <a:t>guna</a:t>
            </a:r>
            <a:r>
              <a:rPr lang="en-US" altLang="id-ID" sz="3600" dirty="0">
                <a:latin typeface="Calibri" panose="020F0502020204030204" pitchFamily="34" charset="0"/>
              </a:rPr>
              <a:t> </a:t>
            </a:r>
            <a:r>
              <a:rPr lang="id-ID" altLang="id-ID" sz="3600" dirty="0">
                <a:latin typeface="Calibri" panose="020F0502020204030204" pitchFamily="34" charset="0"/>
              </a:rPr>
              <a:t>terwujudnya kehidupan yang menjunjung tinggi </a:t>
            </a:r>
            <a:r>
              <a:rPr lang="en-US" altLang="id-ID" sz="3600" b="1" dirty="0">
                <a:solidFill>
                  <a:schemeClr val="accent3"/>
                </a:solidFill>
                <a:latin typeface="Calibri" panose="020F0502020204030204" pitchFamily="34" charset="0"/>
              </a:rPr>
              <a:t>K</a:t>
            </a:r>
            <a:r>
              <a:rPr lang="id-ID" altLang="id-ID" sz="3600" b="1" dirty="0">
                <a:solidFill>
                  <a:schemeClr val="accent3"/>
                </a:solidFill>
                <a:latin typeface="Calibri" panose="020F0502020204030204" pitchFamily="34" charset="0"/>
              </a:rPr>
              <a:t>etuhanan</a:t>
            </a:r>
            <a:r>
              <a:rPr lang="id-ID" altLang="id-ID" sz="3600" dirty="0">
                <a:latin typeface="Calibri" panose="020F0502020204030204" pitchFamily="34" charset="0"/>
              </a:rPr>
              <a:t>, nilai </a:t>
            </a:r>
            <a:r>
              <a:rPr lang="id-ID" altLang="id-ID" sz="3600" b="1" dirty="0">
                <a:solidFill>
                  <a:schemeClr val="accent3"/>
                </a:solidFill>
                <a:latin typeface="Calibri" panose="020F0502020204030204" pitchFamily="34" charset="0"/>
              </a:rPr>
              <a:t>kemanusiaan</a:t>
            </a:r>
            <a:r>
              <a:rPr lang="id-ID" altLang="id-ID" sz="3600" dirty="0">
                <a:latin typeface="Calibri" panose="020F0502020204030204" pitchFamily="34" charset="0"/>
              </a:rPr>
              <a:t>, kesadaran akan </a:t>
            </a:r>
            <a:r>
              <a:rPr lang="id-ID" altLang="id-ID" sz="3600" b="1" dirty="0">
                <a:solidFill>
                  <a:schemeClr val="accent3"/>
                </a:solidFill>
                <a:latin typeface="Calibri" panose="020F0502020204030204" pitchFamily="34" charset="0"/>
              </a:rPr>
              <a:t>kesatuan</a:t>
            </a:r>
            <a:r>
              <a:rPr lang="id-ID" altLang="id-ID" sz="3600" dirty="0">
                <a:solidFill>
                  <a:schemeClr val="accent3"/>
                </a:solidFill>
                <a:latin typeface="Calibri" panose="020F0502020204030204" pitchFamily="34" charset="0"/>
              </a:rPr>
              <a:t>, </a:t>
            </a:r>
            <a:r>
              <a:rPr lang="id-ID" altLang="id-ID" sz="3600" b="1" dirty="0">
                <a:solidFill>
                  <a:schemeClr val="accent3"/>
                </a:solidFill>
                <a:latin typeface="Calibri" panose="020F0502020204030204" pitchFamily="34" charset="0"/>
              </a:rPr>
              <a:t>berkerakyatan</a:t>
            </a:r>
            <a:r>
              <a:rPr lang="en-US" altLang="id-ID" sz="3600" dirty="0">
                <a:latin typeface="Calibri" panose="020F0502020204030204" pitchFamily="34" charset="0"/>
              </a:rPr>
              <a:t>,</a:t>
            </a:r>
            <a:r>
              <a:rPr lang="id-ID" altLang="id-ID" sz="3600" dirty="0">
                <a:latin typeface="Calibri" panose="020F0502020204030204" pitchFamily="34" charset="0"/>
              </a:rPr>
              <a:t> serta menjunjung tinggi nilai </a:t>
            </a:r>
            <a:r>
              <a:rPr lang="id-ID" altLang="id-ID" sz="3600" b="1" dirty="0">
                <a:solidFill>
                  <a:schemeClr val="accent3"/>
                </a:solidFill>
                <a:latin typeface="Calibri" panose="020F0502020204030204" pitchFamily="34" charset="0"/>
              </a:rPr>
              <a:t>keadilan</a:t>
            </a:r>
            <a:endParaRPr lang="en-US" sz="3600" dirty="0">
              <a:solidFill>
                <a:schemeClr val="accent3"/>
              </a:solidFill>
            </a:endParaRPr>
          </a:p>
        </p:txBody>
      </p:sp>
    </p:spTree>
    <p:extLst>
      <p:ext uri="{BB962C8B-B14F-4D97-AF65-F5344CB8AC3E}">
        <p14:creationId xmlns:p14="http://schemas.microsoft.com/office/powerpoint/2010/main" val="2267559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239</TotalTime>
  <Words>1063</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 Unicode MS</vt:lpstr>
      <vt:lpstr>Arial</vt:lpstr>
      <vt:lpstr>Arial Black</vt:lpstr>
      <vt:lpstr>Calibri</vt:lpstr>
      <vt:lpstr>Trebuchet MS</vt:lpstr>
      <vt:lpstr>Tw Cen MT</vt:lpstr>
      <vt:lpstr>Wingdings</vt:lpstr>
      <vt:lpstr>Circuit</vt:lpstr>
      <vt:lpstr>Pancasila sebagai Ideologi Negara</vt:lpstr>
      <vt:lpstr>Pengertian Ideologi  </vt:lpstr>
      <vt:lpstr>Nilai-nilai dalam ideologi</vt:lpstr>
      <vt:lpstr>Perbedaan Ideologi dan Agama</vt:lpstr>
      <vt:lpstr>Negara dan Ideologi</vt:lpstr>
      <vt:lpstr> Ideologi-Ideologi Dunia </vt:lpstr>
      <vt:lpstr> Ideologi-Ideologi Dunia </vt:lpstr>
      <vt:lpstr> Pancasila sebagai Ideologi Terbuka </vt:lpstr>
      <vt:lpstr>DEFINISI PANCASILA SEBAGAI IDEOLOGI NEGARA (TAP MPR RI Nomor 18 Tahun1998)</vt:lpstr>
      <vt:lpstr> Pancasila dan Ideologi - Ideologi Lain di Dunia </vt:lpstr>
      <vt:lpstr>Pancasila sebagai ideologi negara dalam masa Pemerintahan Presiden Soekarno</vt:lpstr>
      <vt:lpstr>Pancasila sebagai ideologi dalam masa pemerintahan Presiden Soeharto</vt:lpstr>
      <vt:lpstr>Pancasila sebagai ideologi dalam masa pemerintahan Presiden Habibie</vt:lpstr>
      <vt:lpstr>Pancasila sebagai Ideologi dalam masa pemerintahan Presiden Abdurrahman Wahid</vt:lpstr>
      <vt:lpstr>Pancasila sebagai ideologi dalam masa pemerintahan Presiden Megawati</vt:lpstr>
      <vt:lpstr>Pancasila sebagai ideologi dalam masa pemerintahan Susilo Bambang Yudhoyono</vt:lpstr>
      <vt:lpstr>Pancasila sebagai ideologi dalam masa pemerintahan Jokowi</vt:lpstr>
      <vt:lpstr>Isu dan tantangan Pancasila sebagai ideologi bangsa</vt:lpstr>
      <vt:lpstr>Beragam kasus karena lemahnya ideologi bangsa</vt:lpstr>
      <vt:lpstr>Gerakan trans-nasional</vt:lpstr>
      <vt:lpstr>Bangkitnya komunisme</vt:lpstr>
      <vt:lpstr>DIALOG LUHUT TENTANG PKI</vt:lpstr>
      <vt:lpstr>Group ganjil</vt:lpstr>
      <vt:lpstr>Group genap</vt:lpstr>
      <vt:lpstr> Wawasan Dunia Kristen dan Ideologi (Allah; Manusia dan Dunia)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Ideologi Negara</dc:title>
  <dc:creator>Devy Stany Walukau</dc:creator>
  <cp:lastModifiedBy>Juliana Tirza</cp:lastModifiedBy>
  <cp:revision>26</cp:revision>
  <dcterms:created xsi:type="dcterms:W3CDTF">2017-06-05T03:16:20Z</dcterms:created>
  <dcterms:modified xsi:type="dcterms:W3CDTF">2018-10-02T02:08:02Z</dcterms:modified>
</cp:coreProperties>
</file>