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88969-AB04-49D6-BAB4-C33AEF51AFCB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1E40AF6E-414A-4E4D-987C-2E65A1A7C9E4}">
      <dgm:prSet phldrT="[Text]"/>
      <dgm:spPr/>
      <dgm:t>
        <a:bodyPr/>
        <a:lstStyle/>
        <a:p>
          <a:r>
            <a:rPr lang="id-ID" dirty="0" smtClean="0"/>
            <a:t>Tampilan Awal (HomePage)</a:t>
          </a:r>
          <a:endParaRPr lang="id-ID" dirty="0"/>
        </a:p>
      </dgm:t>
    </dgm:pt>
    <dgm:pt modelId="{0EB9A856-4B48-4D15-9455-CB48038E3C03}" type="parTrans" cxnId="{83E659C7-E700-4016-A505-E10FA41E5D36}">
      <dgm:prSet/>
      <dgm:spPr/>
      <dgm:t>
        <a:bodyPr/>
        <a:lstStyle/>
        <a:p>
          <a:endParaRPr lang="id-ID"/>
        </a:p>
      </dgm:t>
    </dgm:pt>
    <dgm:pt modelId="{D0D67BDD-E25B-4CE8-9FB2-FE0C49D89395}" type="sibTrans" cxnId="{83E659C7-E700-4016-A505-E10FA41E5D36}">
      <dgm:prSet/>
      <dgm:spPr/>
      <dgm:t>
        <a:bodyPr/>
        <a:lstStyle/>
        <a:p>
          <a:endParaRPr lang="id-ID"/>
        </a:p>
      </dgm:t>
    </dgm:pt>
    <dgm:pt modelId="{83777240-CABD-4DE3-965F-9620DE4D100D}">
      <dgm:prSet phldrT="[Text]"/>
      <dgm:spPr/>
      <dgm:t>
        <a:bodyPr/>
        <a:lstStyle/>
        <a:p>
          <a:r>
            <a:rPr lang="id-ID" dirty="0" smtClean="0"/>
            <a:t>Halaman Login</a:t>
          </a:r>
          <a:endParaRPr lang="id-ID" dirty="0"/>
        </a:p>
      </dgm:t>
    </dgm:pt>
    <dgm:pt modelId="{68C4D765-6A5B-4A51-8E34-584B2EA93DC4}" type="parTrans" cxnId="{44DA817B-63EF-4235-A985-4873C0FA03F1}">
      <dgm:prSet/>
      <dgm:spPr/>
      <dgm:t>
        <a:bodyPr/>
        <a:lstStyle/>
        <a:p>
          <a:endParaRPr lang="id-ID"/>
        </a:p>
      </dgm:t>
    </dgm:pt>
    <dgm:pt modelId="{4300D9A5-EE56-49C7-8483-02C72351F8C0}" type="sibTrans" cxnId="{44DA817B-63EF-4235-A985-4873C0FA03F1}">
      <dgm:prSet/>
      <dgm:spPr/>
      <dgm:t>
        <a:bodyPr/>
        <a:lstStyle/>
        <a:p>
          <a:endParaRPr lang="id-ID"/>
        </a:p>
      </dgm:t>
    </dgm:pt>
    <dgm:pt modelId="{3DC2618B-4EC0-4AA0-8C46-557852269CBB}">
      <dgm:prSet phldrT="[Text]"/>
      <dgm:spPr/>
      <dgm:t>
        <a:bodyPr/>
        <a:lstStyle/>
        <a:p>
          <a:r>
            <a:rPr lang="id-ID" dirty="0" smtClean="0"/>
            <a:t>Halaman Register (Pendaftaran)</a:t>
          </a:r>
          <a:endParaRPr lang="id-ID" dirty="0"/>
        </a:p>
      </dgm:t>
    </dgm:pt>
    <dgm:pt modelId="{41165F56-AE3F-462C-A40F-EBD19E3458B0}" type="parTrans" cxnId="{6D126E47-828C-4927-85AD-4E9561A65E8F}">
      <dgm:prSet/>
      <dgm:spPr/>
      <dgm:t>
        <a:bodyPr/>
        <a:lstStyle/>
        <a:p>
          <a:endParaRPr lang="id-ID"/>
        </a:p>
      </dgm:t>
    </dgm:pt>
    <dgm:pt modelId="{692B586E-3F6E-48A8-8C90-860F08656131}" type="sibTrans" cxnId="{6D126E47-828C-4927-85AD-4E9561A65E8F}">
      <dgm:prSet/>
      <dgm:spPr/>
      <dgm:t>
        <a:bodyPr/>
        <a:lstStyle/>
        <a:p>
          <a:endParaRPr lang="id-ID"/>
        </a:p>
      </dgm:t>
    </dgm:pt>
    <dgm:pt modelId="{7BC92E12-4FF2-4BE9-B840-8B164851B280}">
      <dgm:prSet phldrT="[Text]"/>
      <dgm:spPr/>
      <dgm:t>
        <a:bodyPr/>
        <a:lstStyle/>
        <a:p>
          <a:r>
            <a:rPr lang="id-ID" dirty="0" smtClean="0"/>
            <a:t>Halaman Menu</a:t>
          </a:r>
          <a:endParaRPr lang="id-ID" dirty="0"/>
        </a:p>
      </dgm:t>
    </dgm:pt>
    <dgm:pt modelId="{D0138C9C-62A1-4BE6-8B25-02B4C0B21B0C}" type="parTrans" cxnId="{620B5741-35AE-4915-99C1-37CD5656F1D7}">
      <dgm:prSet/>
      <dgm:spPr/>
      <dgm:t>
        <a:bodyPr/>
        <a:lstStyle/>
        <a:p>
          <a:endParaRPr lang="id-ID"/>
        </a:p>
      </dgm:t>
    </dgm:pt>
    <dgm:pt modelId="{5677F603-33B5-4A4D-A592-5CD8439AA9D6}" type="sibTrans" cxnId="{620B5741-35AE-4915-99C1-37CD5656F1D7}">
      <dgm:prSet/>
      <dgm:spPr/>
      <dgm:t>
        <a:bodyPr/>
        <a:lstStyle/>
        <a:p>
          <a:endParaRPr lang="id-ID"/>
        </a:p>
      </dgm:t>
    </dgm:pt>
    <dgm:pt modelId="{DBFA0736-54E4-42F3-8513-C9EC3E17E4AE}">
      <dgm:prSet phldrT="[Text]"/>
      <dgm:spPr/>
      <dgm:t>
        <a:bodyPr/>
        <a:lstStyle/>
        <a:p>
          <a:r>
            <a:rPr lang="id-ID" dirty="0" smtClean="0"/>
            <a:t>Daftar Menu</a:t>
          </a:r>
          <a:endParaRPr lang="id-ID" dirty="0"/>
        </a:p>
      </dgm:t>
    </dgm:pt>
    <dgm:pt modelId="{1FC2CE4D-36E4-4CD2-8FC5-2B11A8C7D4B3}" type="parTrans" cxnId="{DCD516D7-74FE-49C3-81CE-B472A5E5D1D5}">
      <dgm:prSet/>
      <dgm:spPr/>
      <dgm:t>
        <a:bodyPr/>
        <a:lstStyle/>
        <a:p>
          <a:endParaRPr lang="id-ID"/>
        </a:p>
      </dgm:t>
    </dgm:pt>
    <dgm:pt modelId="{42083EFB-7CB1-424C-A9E2-974DA88C6506}" type="sibTrans" cxnId="{DCD516D7-74FE-49C3-81CE-B472A5E5D1D5}">
      <dgm:prSet/>
      <dgm:spPr/>
      <dgm:t>
        <a:bodyPr/>
        <a:lstStyle/>
        <a:p>
          <a:endParaRPr lang="id-ID"/>
        </a:p>
      </dgm:t>
    </dgm:pt>
    <dgm:pt modelId="{F781C467-366D-46D6-BDD3-FAF95F0918F0}">
      <dgm:prSet phldrT="[Text]"/>
      <dgm:spPr/>
      <dgm:t>
        <a:bodyPr/>
        <a:lstStyle/>
        <a:p>
          <a:r>
            <a:rPr lang="id-ID" dirty="0" smtClean="0"/>
            <a:t>Menu Pemesanan (Nomer Meja)</a:t>
          </a:r>
          <a:endParaRPr lang="id-ID" dirty="0"/>
        </a:p>
      </dgm:t>
    </dgm:pt>
    <dgm:pt modelId="{0EB0AEEF-2AB8-429C-B0DE-4F1E425F21F9}" type="parTrans" cxnId="{C57A5926-35C4-4003-979A-5FED47055C8C}">
      <dgm:prSet/>
      <dgm:spPr/>
      <dgm:t>
        <a:bodyPr/>
        <a:lstStyle/>
        <a:p>
          <a:endParaRPr lang="id-ID"/>
        </a:p>
      </dgm:t>
    </dgm:pt>
    <dgm:pt modelId="{043DD6FD-D9B1-48E1-9388-9FA5EE55DC93}" type="sibTrans" cxnId="{C57A5926-35C4-4003-979A-5FED47055C8C}">
      <dgm:prSet/>
      <dgm:spPr/>
      <dgm:t>
        <a:bodyPr/>
        <a:lstStyle/>
        <a:p>
          <a:endParaRPr lang="id-ID"/>
        </a:p>
      </dgm:t>
    </dgm:pt>
    <dgm:pt modelId="{680C1A74-2D6B-4009-A031-C30817232CCA}">
      <dgm:prSet phldrT="[Text]"/>
      <dgm:spPr/>
      <dgm:t>
        <a:bodyPr/>
        <a:lstStyle/>
        <a:p>
          <a:r>
            <a:rPr lang="id-ID" dirty="0" smtClean="0"/>
            <a:t>Menu Pembayaran</a:t>
          </a:r>
          <a:endParaRPr lang="id-ID" dirty="0"/>
        </a:p>
      </dgm:t>
    </dgm:pt>
    <dgm:pt modelId="{F87F7E55-6B09-4A8F-8DC3-D7BE72DDA1E5}" type="parTrans" cxnId="{51EE61F4-3306-4955-AFDE-6CC57F6B8C11}">
      <dgm:prSet/>
      <dgm:spPr/>
      <dgm:t>
        <a:bodyPr/>
        <a:lstStyle/>
        <a:p>
          <a:endParaRPr lang="id-ID"/>
        </a:p>
      </dgm:t>
    </dgm:pt>
    <dgm:pt modelId="{3B0F9093-649F-49C1-BC9C-196FDA5FBEE8}" type="sibTrans" cxnId="{51EE61F4-3306-4955-AFDE-6CC57F6B8C11}">
      <dgm:prSet/>
      <dgm:spPr/>
      <dgm:t>
        <a:bodyPr/>
        <a:lstStyle/>
        <a:p>
          <a:endParaRPr lang="id-ID"/>
        </a:p>
      </dgm:t>
    </dgm:pt>
    <dgm:pt modelId="{1F6CB54D-255A-45D4-945D-AA1686693C46}" type="pres">
      <dgm:prSet presAssocID="{84888969-AB04-49D6-BAB4-C33AEF51AFCB}" presName="Name0" presStyleCnt="0">
        <dgm:presLayoutVars>
          <dgm:dir/>
          <dgm:resizeHandles/>
        </dgm:presLayoutVars>
      </dgm:prSet>
      <dgm:spPr/>
    </dgm:pt>
    <dgm:pt modelId="{74DA8FA6-CEE1-4CA0-92FE-0CD61EC4B0A8}" type="pres">
      <dgm:prSet presAssocID="{1E40AF6E-414A-4E4D-987C-2E65A1A7C9E4}" presName="compNode" presStyleCnt="0"/>
      <dgm:spPr/>
    </dgm:pt>
    <dgm:pt modelId="{91B49DD6-F71F-4BE1-8E43-A741B6FB39EB}" type="pres">
      <dgm:prSet presAssocID="{1E40AF6E-414A-4E4D-987C-2E65A1A7C9E4}" presName="dummyConnPt" presStyleCnt="0"/>
      <dgm:spPr/>
    </dgm:pt>
    <dgm:pt modelId="{81772A15-6884-4828-9014-3E45A21B69B9}" type="pres">
      <dgm:prSet presAssocID="{1E40AF6E-414A-4E4D-987C-2E65A1A7C9E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67280CE-6958-4D37-9E2D-8A45B567F1DF}" type="pres">
      <dgm:prSet presAssocID="{D0D67BDD-E25B-4CE8-9FB2-FE0C49D89395}" presName="sibTrans" presStyleLbl="bgSibTrans2D1" presStyleIdx="0" presStyleCnt="6"/>
      <dgm:spPr/>
    </dgm:pt>
    <dgm:pt modelId="{724D698E-F123-4B9A-AEA6-F17C61979DD3}" type="pres">
      <dgm:prSet presAssocID="{83777240-CABD-4DE3-965F-9620DE4D100D}" presName="compNode" presStyleCnt="0"/>
      <dgm:spPr/>
    </dgm:pt>
    <dgm:pt modelId="{47AD0F47-C2EF-4DD2-A97B-534E1B4F9E2F}" type="pres">
      <dgm:prSet presAssocID="{83777240-CABD-4DE3-965F-9620DE4D100D}" presName="dummyConnPt" presStyleCnt="0"/>
      <dgm:spPr/>
    </dgm:pt>
    <dgm:pt modelId="{67AA0B6F-2EA3-45B9-BF28-170AD836B104}" type="pres">
      <dgm:prSet presAssocID="{83777240-CABD-4DE3-965F-9620DE4D100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2230C6A-B16A-4C66-B73C-7B6F6A2869A5}" type="pres">
      <dgm:prSet presAssocID="{4300D9A5-EE56-49C7-8483-02C72351F8C0}" presName="sibTrans" presStyleLbl="bgSibTrans2D1" presStyleIdx="1" presStyleCnt="6"/>
      <dgm:spPr/>
    </dgm:pt>
    <dgm:pt modelId="{ADF527A5-A58D-4DE3-A851-ACC357B1AFEE}" type="pres">
      <dgm:prSet presAssocID="{3DC2618B-4EC0-4AA0-8C46-557852269CBB}" presName="compNode" presStyleCnt="0"/>
      <dgm:spPr/>
    </dgm:pt>
    <dgm:pt modelId="{5367B0FA-4448-46CD-A063-689070606B96}" type="pres">
      <dgm:prSet presAssocID="{3DC2618B-4EC0-4AA0-8C46-557852269CBB}" presName="dummyConnPt" presStyleCnt="0"/>
      <dgm:spPr/>
    </dgm:pt>
    <dgm:pt modelId="{0943B534-F82C-4945-AC71-3EC029E582BE}" type="pres">
      <dgm:prSet presAssocID="{3DC2618B-4EC0-4AA0-8C46-557852269CBB}" presName="node" presStyleLbl="node1" presStyleIdx="2" presStyleCnt="7">
        <dgm:presLayoutVars>
          <dgm:bulletEnabled val="1"/>
        </dgm:presLayoutVars>
      </dgm:prSet>
      <dgm:spPr/>
    </dgm:pt>
    <dgm:pt modelId="{3A76E965-BE14-41B9-A31F-E009FCEF2622}" type="pres">
      <dgm:prSet presAssocID="{692B586E-3F6E-48A8-8C90-860F08656131}" presName="sibTrans" presStyleLbl="bgSibTrans2D1" presStyleIdx="2" presStyleCnt="6"/>
      <dgm:spPr/>
    </dgm:pt>
    <dgm:pt modelId="{8E6B88AD-A6C6-4B6E-8890-07F954E1F8E1}" type="pres">
      <dgm:prSet presAssocID="{7BC92E12-4FF2-4BE9-B840-8B164851B280}" presName="compNode" presStyleCnt="0"/>
      <dgm:spPr/>
    </dgm:pt>
    <dgm:pt modelId="{24E6DC89-2090-46B5-96D4-3CD426030AB8}" type="pres">
      <dgm:prSet presAssocID="{7BC92E12-4FF2-4BE9-B840-8B164851B280}" presName="dummyConnPt" presStyleCnt="0"/>
      <dgm:spPr/>
    </dgm:pt>
    <dgm:pt modelId="{E341D7E7-5011-433E-9DCE-C7399DF8B2AF}" type="pres">
      <dgm:prSet presAssocID="{7BC92E12-4FF2-4BE9-B840-8B164851B280}" presName="node" presStyleLbl="node1" presStyleIdx="3" presStyleCnt="7">
        <dgm:presLayoutVars>
          <dgm:bulletEnabled val="1"/>
        </dgm:presLayoutVars>
      </dgm:prSet>
      <dgm:spPr/>
    </dgm:pt>
    <dgm:pt modelId="{72187AF8-1BD2-4ED7-A57E-AB860706BD58}" type="pres">
      <dgm:prSet presAssocID="{5677F603-33B5-4A4D-A592-5CD8439AA9D6}" presName="sibTrans" presStyleLbl="bgSibTrans2D1" presStyleIdx="3" presStyleCnt="6"/>
      <dgm:spPr/>
    </dgm:pt>
    <dgm:pt modelId="{F826B17A-13E1-4A53-80D8-DE21034BE6C3}" type="pres">
      <dgm:prSet presAssocID="{DBFA0736-54E4-42F3-8513-C9EC3E17E4AE}" presName="compNode" presStyleCnt="0"/>
      <dgm:spPr/>
    </dgm:pt>
    <dgm:pt modelId="{254C231F-ABF2-4EB8-BFAA-5DA97AFDF20F}" type="pres">
      <dgm:prSet presAssocID="{DBFA0736-54E4-42F3-8513-C9EC3E17E4AE}" presName="dummyConnPt" presStyleCnt="0"/>
      <dgm:spPr/>
    </dgm:pt>
    <dgm:pt modelId="{7FBC52B4-15E4-407C-9D6C-E79F052EDF0C}" type="pres">
      <dgm:prSet presAssocID="{DBFA0736-54E4-42F3-8513-C9EC3E17E4A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F4A8286-92C3-4B23-B376-9DAAE2062A72}" type="pres">
      <dgm:prSet presAssocID="{42083EFB-7CB1-424C-A9E2-974DA88C6506}" presName="sibTrans" presStyleLbl="bgSibTrans2D1" presStyleIdx="4" presStyleCnt="6"/>
      <dgm:spPr/>
    </dgm:pt>
    <dgm:pt modelId="{9DAB2F50-2973-4F6F-99E0-01D6D28FFF6B}" type="pres">
      <dgm:prSet presAssocID="{F781C467-366D-46D6-BDD3-FAF95F0918F0}" presName="compNode" presStyleCnt="0"/>
      <dgm:spPr/>
    </dgm:pt>
    <dgm:pt modelId="{84036D34-15E0-49AA-93F1-0BEFFAECDEF3}" type="pres">
      <dgm:prSet presAssocID="{F781C467-366D-46D6-BDD3-FAF95F0918F0}" presName="dummyConnPt" presStyleCnt="0"/>
      <dgm:spPr/>
    </dgm:pt>
    <dgm:pt modelId="{77DA9DA0-EA74-42A9-851A-FCDB9B80D89B}" type="pres">
      <dgm:prSet presAssocID="{F781C467-366D-46D6-BDD3-FAF95F0918F0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0F25E9-49E4-492E-A4DE-B26327D606AB}" type="pres">
      <dgm:prSet presAssocID="{043DD6FD-D9B1-48E1-9388-9FA5EE55DC93}" presName="sibTrans" presStyleLbl="bgSibTrans2D1" presStyleIdx="5" presStyleCnt="6"/>
      <dgm:spPr/>
    </dgm:pt>
    <dgm:pt modelId="{1838350B-9617-4F75-8375-45C6BEBD6B52}" type="pres">
      <dgm:prSet presAssocID="{680C1A74-2D6B-4009-A031-C30817232CCA}" presName="compNode" presStyleCnt="0"/>
      <dgm:spPr/>
    </dgm:pt>
    <dgm:pt modelId="{A6A08CA3-7123-42D0-B905-8C6C3D0BA5D3}" type="pres">
      <dgm:prSet presAssocID="{680C1A74-2D6B-4009-A031-C30817232CCA}" presName="dummyConnPt" presStyleCnt="0"/>
      <dgm:spPr/>
    </dgm:pt>
    <dgm:pt modelId="{D38BD2A0-046B-4E5E-A0CF-05B67F3C20F9}" type="pres">
      <dgm:prSet presAssocID="{680C1A74-2D6B-4009-A031-C30817232CCA}" presName="node" presStyleLbl="node1" presStyleIdx="6" presStyleCnt="7">
        <dgm:presLayoutVars>
          <dgm:bulletEnabled val="1"/>
        </dgm:presLayoutVars>
      </dgm:prSet>
      <dgm:spPr/>
    </dgm:pt>
  </dgm:ptLst>
  <dgm:cxnLst>
    <dgm:cxn modelId="{C027C323-6CF9-4091-81AE-3FA297DA054B}" type="presOf" srcId="{043DD6FD-D9B1-48E1-9388-9FA5EE55DC93}" destId="{FB0F25E9-49E4-492E-A4DE-B26327D606AB}" srcOrd="0" destOrd="0" presId="urn:microsoft.com/office/officeart/2005/8/layout/bProcess4"/>
    <dgm:cxn modelId="{6447C522-13A9-49ED-B22F-913988622610}" type="presOf" srcId="{680C1A74-2D6B-4009-A031-C30817232CCA}" destId="{D38BD2A0-046B-4E5E-A0CF-05B67F3C20F9}" srcOrd="0" destOrd="0" presId="urn:microsoft.com/office/officeart/2005/8/layout/bProcess4"/>
    <dgm:cxn modelId="{44DA817B-63EF-4235-A985-4873C0FA03F1}" srcId="{84888969-AB04-49D6-BAB4-C33AEF51AFCB}" destId="{83777240-CABD-4DE3-965F-9620DE4D100D}" srcOrd="1" destOrd="0" parTransId="{68C4D765-6A5B-4A51-8E34-584B2EA93DC4}" sibTransId="{4300D9A5-EE56-49C7-8483-02C72351F8C0}"/>
    <dgm:cxn modelId="{4D0A0D85-63F4-4822-8F66-BC140FC8BE75}" type="presOf" srcId="{1E40AF6E-414A-4E4D-987C-2E65A1A7C9E4}" destId="{81772A15-6884-4828-9014-3E45A21B69B9}" srcOrd="0" destOrd="0" presId="urn:microsoft.com/office/officeart/2005/8/layout/bProcess4"/>
    <dgm:cxn modelId="{C468FA03-41BB-49AB-B36B-CFD83B1BA115}" type="presOf" srcId="{3DC2618B-4EC0-4AA0-8C46-557852269CBB}" destId="{0943B534-F82C-4945-AC71-3EC029E582BE}" srcOrd="0" destOrd="0" presId="urn:microsoft.com/office/officeart/2005/8/layout/bProcess4"/>
    <dgm:cxn modelId="{6D126E47-828C-4927-85AD-4E9561A65E8F}" srcId="{84888969-AB04-49D6-BAB4-C33AEF51AFCB}" destId="{3DC2618B-4EC0-4AA0-8C46-557852269CBB}" srcOrd="2" destOrd="0" parTransId="{41165F56-AE3F-462C-A40F-EBD19E3458B0}" sibTransId="{692B586E-3F6E-48A8-8C90-860F08656131}"/>
    <dgm:cxn modelId="{2C32A8BF-272A-4C4D-A961-14AAA36269E3}" type="presOf" srcId="{692B586E-3F6E-48A8-8C90-860F08656131}" destId="{3A76E965-BE14-41B9-A31F-E009FCEF2622}" srcOrd="0" destOrd="0" presId="urn:microsoft.com/office/officeart/2005/8/layout/bProcess4"/>
    <dgm:cxn modelId="{620B5741-35AE-4915-99C1-37CD5656F1D7}" srcId="{84888969-AB04-49D6-BAB4-C33AEF51AFCB}" destId="{7BC92E12-4FF2-4BE9-B840-8B164851B280}" srcOrd="3" destOrd="0" parTransId="{D0138C9C-62A1-4BE6-8B25-02B4C0B21B0C}" sibTransId="{5677F603-33B5-4A4D-A592-5CD8439AA9D6}"/>
    <dgm:cxn modelId="{3F22E833-CA7C-490E-A4C7-02DA192955DF}" type="presOf" srcId="{42083EFB-7CB1-424C-A9E2-974DA88C6506}" destId="{CF4A8286-92C3-4B23-B376-9DAAE2062A72}" srcOrd="0" destOrd="0" presId="urn:microsoft.com/office/officeart/2005/8/layout/bProcess4"/>
    <dgm:cxn modelId="{2C1666DD-21CE-4BB1-A54E-11191539ED29}" type="presOf" srcId="{5677F603-33B5-4A4D-A592-5CD8439AA9D6}" destId="{72187AF8-1BD2-4ED7-A57E-AB860706BD58}" srcOrd="0" destOrd="0" presId="urn:microsoft.com/office/officeart/2005/8/layout/bProcess4"/>
    <dgm:cxn modelId="{83E659C7-E700-4016-A505-E10FA41E5D36}" srcId="{84888969-AB04-49D6-BAB4-C33AEF51AFCB}" destId="{1E40AF6E-414A-4E4D-987C-2E65A1A7C9E4}" srcOrd="0" destOrd="0" parTransId="{0EB9A856-4B48-4D15-9455-CB48038E3C03}" sibTransId="{D0D67BDD-E25B-4CE8-9FB2-FE0C49D89395}"/>
    <dgm:cxn modelId="{B89DAA18-614B-4029-B09F-E3F1111372C7}" type="presOf" srcId="{DBFA0736-54E4-42F3-8513-C9EC3E17E4AE}" destId="{7FBC52B4-15E4-407C-9D6C-E79F052EDF0C}" srcOrd="0" destOrd="0" presId="urn:microsoft.com/office/officeart/2005/8/layout/bProcess4"/>
    <dgm:cxn modelId="{A548E924-9C3A-4A29-AD0D-6BB5EB27353B}" type="presOf" srcId="{D0D67BDD-E25B-4CE8-9FB2-FE0C49D89395}" destId="{267280CE-6958-4D37-9E2D-8A45B567F1DF}" srcOrd="0" destOrd="0" presId="urn:microsoft.com/office/officeart/2005/8/layout/bProcess4"/>
    <dgm:cxn modelId="{51EE61F4-3306-4955-AFDE-6CC57F6B8C11}" srcId="{84888969-AB04-49D6-BAB4-C33AEF51AFCB}" destId="{680C1A74-2D6B-4009-A031-C30817232CCA}" srcOrd="6" destOrd="0" parTransId="{F87F7E55-6B09-4A8F-8DC3-D7BE72DDA1E5}" sibTransId="{3B0F9093-649F-49C1-BC9C-196FDA5FBEE8}"/>
    <dgm:cxn modelId="{DCD516D7-74FE-49C3-81CE-B472A5E5D1D5}" srcId="{84888969-AB04-49D6-BAB4-C33AEF51AFCB}" destId="{DBFA0736-54E4-42F3-8513-C9EC3E17E4AE}" srcOrd="4" destOrd="0" parTransId="{1FC2CE4D-36E4-4CD2-8FC5-2B11A8C7D4B3}" sibTransId="{42083EFB-7CB1-424C-A9E2-974DA88C6506}"/>
    <dgm:cxn modelId="{5A820D22-F55F-4D23-88F2-F56799651A13}" type="presOf" srcId="{4300D9A5-EE56-49C7-8483-02C72351F8C0}" destId="{42230C6A-B16A-4C66-B73C-7B6F6A2869A5}" srcOrd="0" destOrd="0" presId="urn:microsoft.com/office/officeart/2005/8/layout/bProcess4"/>
    <dgm:cxn modelId="{C57A5926-35C4-4003-979A-5FED47055C8C}" srcId="{84888969-AB04-49D6-BAB4-C33AEF51AFCB}" destId="{F781C467-366D-46D6-BDD3-FAF95F0918F0}" srcOrd="5" destOrd="0" parTransId="{0EB0AEEF-2AB8-429C-B0DE-4F1E425F21F9}" sibTransId="{043DD6FD-D9B1-48E1-9388-9FA5EE55DC93}"/>
    <dgm:cxn modelId="{9E7CCD71-D5F4-4E6A-9A8B-46AFBFBF3963}" type="presOf" srcId="{7BC92E12-4FF2-4BE9-B840-8B164851B280}" destId="{E341D7E7-5011-433E-9DCE-C7399DF8B2AF}" srcOrd="0" destOrd="0" presId="urn:microsoft.com/office/officeart/2005/8/layout/bProcess4"/>
    <dgm:cxn modelId="{E82ABF2B-0862-494E-BD25-7A2914462A98}" type="presOf" srcId="{83777240-CABD-4DE3-965F-9620DE4D100D}" destId="{67AA0B6F-2EA3-45B9-BF28-170AD836B104}" srcOrd="0" destOrd="0" presId="urn:microsoft.com/office/officeart/2005/8/layout/bProcess4"/>
    <dgm:cxn modelId="{561F05AF-DFFB-443B-87FB-8674060F32D1}" type="presOf" srcId="{84888969-AB04-49D6-BAB4-C33AEF51AFCB}" destId="{1F6CB54D-255A-45D4-945D-AA1686693C46}" srcOrd="0" destOrd="0" presId="urn:microsoft.com/office/officeart/2005/8/layout/bProcess4"/>
    <dgm:cxn modelId="{557A31A3-329A-4D9A-8803-71B3D09FD51F}" type="presOf" srcId="{F781C467-366D-46D6-BDD3-FAF95F0918F0}" destId="{77DA9DA0-EA74-42A9-851A-FCDB9B80D89B}" srcOrd="0" destOrd="0" presId="urn:microsoft.com/office/officeart/2005/8/layout/bProcess4"/>
    <dgm:cxn modelId="{DC77973E-9B3D-46C7-A814-5D7F17E9148F}" type="presParOf" srcId="{1F6CB54D-255A-45D4-945D-AA1686693C46}" destId="{74DA8FA6-CEE1-4CA0-92FE-0CD61EC4B0A8}" srcOrd="0" destOrd="0" presId="urn:microsoft.com/office/officeart/2005/8/layout/bProcess4"/>
    <dgm:cxn modelId="{C166F423-1ABD-4B3C-90E8-EF306A10E20C}" type="presParOf" srcId="{74DA8FA6-CEE1-4CA0-92FE-0CD61EC4B0A8}" destId="{91B49DD6-F71F-4BE1-8E43-A741B6FB39EB}" srcOrd="0" destOrd="0" presId="urn:microsoft.com/office/officeart/2005/8/layout/bProcess4"/>
    <dgm:cxn modelId="{0F9EC05F-EF30-4407-9E11-3C7D3A75AF33}" type="presParOf" srcId="{74DA8FA6-CEE1-4CA0-92FE-0CD61EC4B0A8}" destId="{81772A15-6884-4828-9014-3E45A21B69B9}" srcOrd="1" destOrd="0" presId="urn:microsoft.com/office/officeart/2005/8/layout/bProcess4"/>
    <dgm:cxn modelId="{99E8800B-82B8-4000-870D-A1D156A304B4}" type="presParOf" srcId="{1F6CB54D-255A-45D4-945D-AA1686693C46}" destId="{267280CE-6958-4D37-9E2D-8A45B567F1DF}" srcOrd="1" destOrd="0" presId="urn:microsoft.com/office/officeart/2005/8/layout/bProcess4"/>
    <dgm:cxn modelId="{3F28A8C1-D29D-4EF6-BB10-5B6BF5BBD86E}" type="presParOf" srcId="{1F6CB54D-255A-45D4-945D-AA1686693C46}" destId="{724D698E-F123-4B9A-AEA6-F17C61979DD3}" srcOrd="2" destOrd="0" presId="urn:microsoft.com/office/officeart/2005/8/layout/bProcess4"/>
    <dgm:cxn modelId="{B2994DAB-12A8-4058-BC64-14D56A6E65FC}" type="presParOf" srcId="{724D698E-F123-4B9A-AEA6-F17C61979DD3}" destId="{47AD0F47-C2EF-4DD2-A97B-534E1B4F9E2F}" srcOrd="0" destOrd="0" presId="urn:microsoft.com/office/officeart/2005/8/layout/bProcess4"/>
    <dgm:cxn modelId="{C703218E-5B91-4E21-9A3F-09243540E0D2}" type="presParOf" srcId="{724D698E-F123-4B9A-AEA6-F17C61979DD3}" destId="{67AA0B6F-2EA3-45B9-BF28-170AD836B104}" srcOrd="1" destOrd="0" presId="urn:microsoft.com/office/officeart/2005/8/layout/bProcess4"/>
    <dgm:cxn modelId="{6839AB66-53B1-40BE-A3D7-3173A2FD574B}" type="presParOf" srcId="{1F6CB54D-255A-45D4-945D-AA1686693C46}" destId="{42230C6A-B16A-4C66-B73C-7B6F6A2869A5}" srcOrd="3" destOrd="0" presId="urn:microsoft.com/office/officeart/2005/8/layout/bProcess4"/>
    <dgm:cxn modelId="{90CC1A07-7BBD-4299-9582-45BBE6B65378}" type="presParOf" srcId="{1F6CB54D-255A-45D4-945D-AA1686693C46}" destId="{ADF527A5-A58D-4DE3-A851-ACC357B1AFEE}" srcOrd="4" destOrd="0" presId="urn:microsoft.com/office/officeart/2005/8/layout/bProcess4"/>
    <dgm:cxn modelId="{53540D80-4ABC-4682-94A7-405528C3DA90}" type="presParOf" srcId="{ADF527A5-A58D-4DE3-A851-ACC357B1AFEE}" destId="{5367B0FA-4448-46CD-A063-689070606B96}" srcOrd="0" destOrd="0" presId="urn:microsoft.com/office/officeart/2005/8/layout/bProcess4"/>
    <dgm:cxn modelId="{5ACE23C8-F175-4D6E-AC53-AF09463AD32F}" type="presParOf" srcId="{ADF527A5-A58D-4DE3-A851-ACC357B1AFEE}" destId="{0943B534-F82C-4945-AC71-3EC029E582BE}" srcOrd="1" destOrd="0" presId="urn:microsoft.com/office/officeart/2005/8/layout/bProcess4"/>
    <dgm:cxn modelId="{7B508C96-6913-40B2-839E-4780A63DA98B}" type="presParOf" srcId="{1F6CB54D-255A-45D4-945D-AA1686693C46}" destId="{3A76E965-BE14-41B9-A31F-E009FCEF2622}" srcOrd="5" destOrd="0" presId="urn:microsoft.com/office/officeart/2005/8/layout/bProcess4"/>
    <dgm:cxn modelId="{A2B6BEEC-1321-45C4-85F4-AE8B4DD53446}" type="presParOf" srcId="{1F6CB54D-255A-45D4-945D-AA1686693C46}" destId="{8E6B88AD-A6C6-4B6E-8890-07F954E1F8E1}" srcOrd="6" destOrd="0" presId="urn:microsoft.com/office/officeart/2005/8/layout/bProcess4"/>
    <dgm:cxn modelId="{2E86158A-5CBB-4B2E-9E0F-03567CE7256A}" type="presParOf" srcId="{8E6B88AD-A6C6-4B6E-8890-07F954E1F8E1}" destId="{24E6DC89-2090-46B5-96D4-3CD426030AB8}" srcOrd="0" destOrd="0" presId="urn:microsoft.com/office/officeart/2005/8/layout/bProcess4"/>
    <dgm:cxn modelId="{6B9A82DF-F32B-4DE7-AD72-9AB71CF68B37}" type="presParOf" srcId="{8E6B88AD-A6C6-4B6E-8890-07F954E1F8E1}" destId="{E341D7E7-5011-433E-9DCE-C7399DF8B2AF}" srcOrd="1" destOrd="0" presId="urn:microsoft.com/office/officeart/2005/8/layout/bProcess4"/>
    <dgm:cxn modelId="{1D22ED3B-A747-4C6D-A53B-8818922A3A80}" type="presParOf" srcId="{1F6CB54D-255A-45D4-945D-AA1686693C46}" destId="{72187AF8-1BD2-4ED7-A57E-AB860706BD58}" srcOrd="7" destOrd="0" presId="urn:microsoft.com/office/officeart/2005/8/layout/bProcess4"/>
    <dgm:cxn modelId="{28F56FE8-163F-4763-831C-5134F92836B7}" type="presParOf" srcId="{1F6CB54D-255A-45D4-945D-AA1686693C46}" destId="{F826B17A-13E1-4A53-80D8-DE21034BE6C3}" srcOrd="8" destOrd="0" presId="urn:microsoft.com/office/officeart/2005/8/layout/bProcess4"/>
    <dgm:cxn modelId="{CE2CA18D-7430-45EA-8FFB-9F79DE607330}" type="presParOf" srcId="{F826B17A-13E1-4A53-80D8-DE21034BE6C3}" destId="{254C231F-ABF2-4EB8-BFAA-5DA97AFDF20F}" srcOrd="0" destOrd="0" presId="urn:microsoft.com/office/officeart/2005/8/layout/bProcess4"/>
    <dgm:cxn modelId="{E00D10B7-6B11-48CD-BE63-9240483D1DFC}" type="presParOf" srcId="{F826B17A-13E1-4A53-80D8-DE21034BE6C3}" destId="{7FBC52B4-15E4-407C-9D6C-E79F052EDF0C}" srcOrd="1" destOrd="0" presId="urn:microsoft.com/office/officeart/2005/8/layout/bProcess4"/>
    <dgm:cxn modelId="{761021A3-529A-4182-9738-2B315AF59BCE}" type="presParOf" srcId="{1F6CB54D-255A-45D4-945D-AA1686693C46}" destId="{CF4A8286-92C3-4B23-B376-9DAAE2062A72}" srcOrd="9" destOrd="0" presId="urn:microsoft.com/office/officeart/2005/8/layout/bProcess4"/>
    <dgm:cxn modelId="{1BDD5A8C-CBA6-4CD3-AFD5-06B3AFECA086}" type="presParOf" srcId="{1F6CB54D-255A-45D4-945D-AA1686693C46}" destId="{9DAB2F50-2973-4F6F-99E0-01D6D28FFF6B}" srcOrd="10" destOrd="0" presId="urn:microsoft.com/office/officeart/2005/8/layout/bProcess4"/>
    <dgm:cxn modelId="{552B778D-90FF-4CDA-99C1-D68B6D358C44}" type="presParOf" srcId="{9DAB2F50-2973-4F6F-99E0-01D6D28FFF6B}" destId="{84036D34-15E0-49AA-93F1-0BEFFAECDEF3}" srcOrd="0" destOrd="0" presId="urn:microsoft.com/office/officeart/2005/8/layout/bProcess4"/>
    <dgm:cxn modelId="{E43444A2-7AB6-4DDA-8370-D3FC8D35C4A2}" type="presParOf" srcId="{9DAB2F50-2973-4F6F-99E0-01D6D28FFF6B}" destId="{77DA9DA0-EA74-42A9-851A-FCDB9B80D89B}" srcOrd="1" destOrd="0" presId="urn:microsoft.com/office/officeart/2005/8/layout/bProcess4"/>
    <dgm:cxn modelId="{308E460E-1ED3-4425-883C-ABFC41702C4D}" type="presParOf" srcId="{1F6CB54D-255A-45D4-945D-AA1686693C46}" destId="{FB0F25E9-49E4-492E-A4DE-B26327D606AB}" srcOrd="11" destOrd="0" presId="urn:microsoft.com/office/officeart/2005/8/layout/bProcess4"/>
    <dgm:cxn modelId="{FE61767C-89E1-458F-8A15-A6424170C89C}" type="presParOf" srcId="{1F6CB54D-255A-45D4-945D-AA1686693C46}" destId="{1838350B-9617-4F75-8375-45C6BEBD6B52}" srcOrd="12" destOrd="0" presId="urn:microsoft.com/office/officeart/2005/8/layout/bProcess4"/>
    <dgm:cxn modelId="{E5E411EC-3E98-4BDC-95EB-E6948433CE98}" type="presParOf" srcId="{1838350B-9617-4F75-8375-45C6BEBD6B52}" destId="{A6A08CA3-7123-42D0-B905-8C6C3D0BA5D3}" srcOrd="0" destOrd="0" presId="urn:microsoft.com/office/officeart/2005/8/layout/bProcess4"/>
    <dgm:cxn modelId="{DB86B2A3-3969-406A-90CE-B869AA7065FA}" type="presParOf" srcId="{1838350B-9617-4F75-8375-45C6BEBD6B52}" destId="{D38BD2A0-046B-4E5E-A0CF-05B67F3C20F9}" srcOrd="1" destOrd="0" presId="urn:microsoft.com/office/officeart/2005/8/layout/b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7DDF363-101C-4459-B4FF-5F14CAAE93ED}" type="datetimeFigureOut">
              <a:rPr lang="id-ID" smtClean="0"/>
              <a:t>23/06/2022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CE3BE9-A7FF-44EC-876D-E75884523A7A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F363-101C-4459-B4FF-5F14CAAE93ED}" type="datetimeFigureOut">
              <a:rPr lang="id-ID" smtClean="0"/>
              <a:t>23/06/2022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3BE9-A7FF-44EC-876D-E75884523A7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7DDF363-101C-4459-B4FF-5F14CAAE93ED}" type="datetimeFigureOut">
              <a:rPr lang="id-ID" smtClean="0"/>
              <a:t>23/06/2022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CCE3BE9-A7FF-44EC-876D-E75884523A7A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F363-101C-4459-B4FF-5F14CAAE93ED}" type="datetimeFigureOut">
              <a:rPr lang="id-ID" smtClean="0"/>
              <a:t>23/06/2022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CE3BE9-A7FF-44EC-876D-E75884523A7A}" type="slidenum">
              <a:rPr lang="id-ID" smtClean="0"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F363-101C-4459-B4FF-5F14CAAE93ED}" type="datetimeFigureOut">
              <a:rPr lang="id-ID" smtClean="0"/>
              <a:t>23/06/2022</a:t>
            </a:fld>
            <a:endParaRPr lang="id-ID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CCE3BE9-A7FF-44EC-876D-E75884523A7A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7DDF363-101C-4459-B4FF-5F14CAAE93ED}" type="datetimeFigureOut">
              <a:rPr lang="id-ID" smtClean="0"/>
              <a:t>23/06/2022</a:t>
            </a:fld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CCE3BE9-A7FF-44EC-876D-E75884523A7A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7DDF363-101C-4459-B4FF-5F14CAAE93ED}" type="datetimeFigureOut">
              <a:rPr lang="id-ID" smtClean="0"/>
              <a:t>23/06/2022</a:t>
            </a:fld>
            <a:endParaRPr lang="id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CCE3BE9-A7FF-44EC-876D-E75884523A7A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id-ID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F363-101C-4459-B4FF-5F14CAAE93ED}" type="datetimeFigureOut">
              <a:rPr lang="id-ID" smtClean="0"/>
              <a:t>23/06/2022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CE3BE9-A7FF-44EC-876D-E75884523A7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F363-101C-4459-B4FF-5F14CAAE93ED}" type="datetimeFigureOut">
              <a:rPr lang="id-ID" smtClean="0"/>
              <a:t>23/06/2022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CE3BE9-A7FF-44EC-876D-E75884523A7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F363-101C-4459-B4FF-5F14CAAE93ED}" type="datetimeFigureOut">
              <a:rPr lang="id-ID" smtClean="0"/>
              <a:t>23/06/2022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CE3BE9-A7FF-44EC-876D-E75884523A7A}" type="slidenum">
              <a:rPr lang="id-ID" smtClean="0"/>
              <a:t>‹#›</a:t>
            </a:fld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7DDF363-101C-4459-B4FF-5F14CAAE93ED}" type="datetimeFigureOut">
              <a:rPr lang="id-ID" smtClean="0"/>
              <a:t>23/06/2022</a:t>
            </a:fld>
            <a:endParaRPr lang="id-ID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CCE3BE9-A7FF-44EC-876D-E75884523A7A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7DDF363-101C-4459-B4FF-5F14CAAE93ED}" type="datetimeFigureOut">
              <a:rPr lang="id-ID" smtClean="0"/>
              <a:t>23/06/2022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CCE3BE9-A7FF-44EC-876D-E75884523A7A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id-ID" sz="3600" dirty="0" smtClean="0">
                <a:solidFill>
                  <a:schemeClr val="tx1"/>
                </a:solidFill>
                <a:latin typeface="Arial Narrow" pitchFamily="34" charset="0"/>
              </a:rPr>
              <a:t>Analisa Study Kasus</a:t>
            </a:r>
          </a:p>
          <a:p>
            <a:r>
              <a:rPr lang="id-ID" sz="3600" dirty="0" smtClean="0">
                <a:solidFill>
                  <a:schemeClr val="tx1"/>
                </a:solidFill>
                <a:latin typeface="Arial Narrow" pitchFamily="34" charset="0"/>
              </a:rPr>
              <a:t>Proyek Perangkat Lunak</a:t>
            </a:r>
          </a:p>
          <a:p>
            <a:r>
              <a:rPr lang="id-ID" sz="3600" dirty="0" smtClean="0">
                <a:solidFill>
                  <a:schemeClr val="tx1"/>
                </a:solidFill>
                <a:latin typeface="Arial Narrow" pitchFamily="34" charset="0"/>
              </a:rPr>
              <a:t>Problem User Story</a:t>
            </a:r>
          </a:p>
          <a:p>
            <a:pPr algn="l"/>
            <a:endParaRPr lang="id-ID" dirty="0">
              <a:solidFill>
                <a:schemeClr val="tx1"/>
              </a:solidFill>
              <a:latin typeface="Arial Narrow" pitchFamily="34" charset="0"/>
            </a:endParaRPr>
          </a:p>
          <a:p>
            <a:pPr algn="l"/>
            <a:r>
              <a:rPr lang="id-ID" sz="2400" dirty="0" smtClean="0">
                <a:solidFill>
                  <a:schemeClr val="tx1"/>
                </a:solidFill>
                <a:latin typeface="Arial Narrow" pitchFamily="34" charset="0"/>
              </a:rPr>
              <a:t>Disusun Oleh :</a:t>
            </a:r>
          </a:p>
          <a:p>
            <a:pPr algn="l"/>
            <a:r>
              <a:rPr lang="id-ID" sz="2400" b="1" dirty="0">
                <a:solidFill>
                  <a:schemeClr val="tx1"/>
                </a:solidFill>
                <a:latin typeface="Arial Narrow" pitchFamily="34" charset="0"/>
              </a:rPr>
              <a:t>MUH</a:t>
            </a:r>
            <a:r>
              <a:rPr lang="en-US" sz="2400" b="1" dirty="0">
                <a:solidFill>
                  <a:schemeClr val="tx1"/>
                </a:solidFill>
                <a:latin typeface="Arial Narrow" pitchFamily="34" charset="0"/>
              </a:rPr>
              <a:t>A</a:t>
            </a:r>
            <a:r>
              <a:rPr lang="id-ID" sz="2400" b="1" dirty="0">
                <a:solidFill>
                  <a:schemeClr val="tx1"/>
                </a:solidFill>
                <a:latin typeface="Arial Narrow" pitchFamily="34" charset="0"/>
              </a:rPr>
              <a:t>MMAD ARIF SAFI’I	(A11.2019.11818)</a:t>
            </a:r>
            <a:endParaRPr lang="id-ID" sz="2400" dirty="0">
              <a:solidFill>
                <a:schemeClr val="tx1"/>
              </a:solidFill>
              <a:latin typeface="Arial Narrow" pitchFamily="34" charset="0"/>
            </a:endParaRPr>
          </a:p>
          <a:p>
            <a:pPr algn="l"/>
            <a:r>
              <a:rPr lang="id-ID" sz="2400" b="1" dirty="0">
                <a:solidFill>
                  <a:schemeClr val="tx1"/>
                </a:solidFill>
                <a:latin typeface="Arial Narrow" pitchFamily="34" charset="0"/>
              </a:rPr>
              <a:t>AHMAD AVRIZAL WIDIARSO (A11.2019.11851)</a:t>
            </a:r>
            <a:endParaRPr lang="id-ID" sz="2400" dirty="0">
              <a:solidFill>
                <a:schemeClr val="tx1"/>
              </a:solidFill>
              <a:latin typeface="Arial Narrow" pitchFamily="34" charset="0"/>
            </a:endParaRPr>
          </a:p>
          <a:p>
            <a:pPr algn="l"/>
            <a:r>
              <a:rPr lang="id-ID" sz="2400" b="1" dirty="0">
                <a:solidFill>
                  <a:schemeClr val="tx1"/>
                </a:solidFill>
                <a:latin typeface="Arial Narrow" pitchFamily="34" charset="0"/>
              </a:rPr>
              <a:t>AUFA AHMAD GHONIM 	(A11.2017.10090)</a:t>
            </a:r>
            <a:endParaRPr lang="id-ID" sz="2400" dirty="0">
              <a:solidFill>
                <a:schemeClr val="tx1"/>
              </a:solidFill>
              <a:latin typeface="Arial Narrow" pitchFamily="34" charset="0"/>
            </a:endParaRPr>
          </a:p>
          <a:p>
            <a:endParaRPr lang="id-ID" dirty="0" smtClean="0"/>
          </a:p>
          <a:p>
            <a:endParaRPr lang="id-ID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Arial Narrow" pitchFamily="34" charset="0"/>
              </a:rPr>
              <a:t>User Story &amp; Point User</a:t>
            </a:r>
            <a:endParaRPr lang="id-ID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sz="1800" dirty="0" smtClean="0">
                <a:latin typeface="Arial Narrow" pitchFamily="34" charset="0"/>
              </a:rPr>
              <a:t>Keluhan yang dialami User Story :</a:t>
            </a:r>
          </a:p>
          <a:p>
            <a:pPr>
              <a:buFont typeface="+mj-lt"/>
              <a:buAutoNum type="arabicPeriod"/>
            </a:pPr>
            <a:r>
              <a:rPr lang="id-ID" sz="1800" dirty="0" smtClean="0">
                <a:latin typeface="Arial Narrow" pitchFamily="34" charset="0"/>
              </a:rPr>
              <a:t>Komponen Game yang hilang</a:t>
            </a:r>
          </a:p>
          <a:p>
            <a:pPr>
              <a:buFont typeface="+mj-lt"/>
              <a:buAutoNum type="arabicPeriod"/>
            </a:pPr>
            <a:r>
              <a:rPr lang="id-ID" sz="1800" dirty="0" smtClean="0">
                <a:latin typeface="Arial Narrow" pitchFamily="34" charset="0"/>
              </a:rPr>
              <a:t> Tidak Adanya Katalog tentang game apa saja yang tersedia</a:t>
            </a:r>
          </a:p>
          <a:p>
            <a:pPr>
              <a:buFont typeface="+mj-lt"/>
              <a:buAutoNum type="arabicPeriod"/>
            </a:pPr>
            <a:r>
              <a:rPr lang="id-ID" sz="1800" dirty="0" smtClean="0">
                <a:latin typeface="Arial Narrow" pitchFamily="34" charset="0"/>
              </a:rPr>
              <a:t>Permintaan customer dalam pemesanan supaya lebih praktis dan cepat</a:t>
            </a:r>
          </a:p>
          <a:p>
            <a:pPr>
              <a:buFont typeface="+mj-lt"/>
              <a:buAutoNum type="arabicPeriod"/>
            </a:pPr>
            <a:r>
              <a:rPr lang="id-ID" sz="1800" dirty="0" smtClean="0">
                <a:latin typeface="Arial Narrow" pitchFamily="34" charset="0"/>
              </a:rPr>
              <a:t>Penyusunan data pelanggan untuk mengetahui data customer yang memesan</a:t>
            </a:r>
          </a:p>
          <a:p>
            <a:pPr>
              <a:buFont typeface="+mj-lt"/>
              <a:buAutoNum type="arabicPeriod"/>
            </a:pPr>
            <a:endParaRPr lang="id-ID" sz="1800" dirty="0">
              <a:latin typeface="Arial Narrow" pitchFamily="34" charset="0"/>
            </a:endParaRPr>
          </a:p>
          <a:p>
            <a:r>
              <a:rPr lang="id-ID" sz="1800" dirty="0" smtClean="0">
                <a:latin typeface="Arial Narrow" pitchFamily="34" charset="0"/>
              </a:rPr>
              <a:t>Point yang harus dibenahi oleh User Story :</a:t>
            </a:r>
          </a:p>
          <a:p>
            <a:pPr>
              <a:buFont typeface="+mj-lt"/>
              <a:buAutoNum type="arabicPeriod"/>
            </a:pPr>
            <a:r>
              <a:rPr lang="id-ID" sz="1800" dirty="0" smtClean="0">
                <a:latin typeface="Arial Narrow" pitchFamily="34" charset="0"/>
              </a:rPr>
              <a:t>Bisa mengetahui siapa orang yang menghilangkan game tersebut melalu data yang sudah diambil</a:t>
            </a:r>
          </a:p>
          <a:p>
            <a:pPr>
              <a:buFont typeface="+mj-lt"/>
              <a:buAutoNum type="arabicPeriod"/>
            </a:pPr>
            <a:r>
              <a:rPr lang="id-ID" sz="1800" dirty="0" smtClean="0">
                <a:latin typeface="Arial Narrow" pitchFamily="34" charset="0"/>
              </a:rPr>
              <a:t>Menggunakan katalog untuk mendata game yang tersedia</a:t>
            </a:r>
          </a:p>
          <a:p>
            <a:pPr>
              <a:buFont typeface="+mj-lt"/>
              <a:buAutoNum type="arabicPeriod"/>
            </a:pPr>
            <a:r>
              <a:rPr lang="id-ID" sz="1800" dirty="0" smtClean="0">
                <a:latin typeface="Arial Narrow" pitchFamily="34" charset="0"/>
              </a:rPr>
              <a:t>Membuat pesanan yang lebih cepat</a:t>
            </a:r>
          </a:p>
          <a:p>
            <a:pPr>
              <a:buFont typeface="+mj-lt"/>
              <a:buAutoNum type="arabicPeriod"/>
            </a:pPr>
            <a:r>
              <a:rPr lang="id-ID" sz="1800" dirty="0" smtClean="0">
                <a:latin typeface="Arial Narrow" pitchFamily="34" charset="0"/>
              </a:rPr>
              <a:t>Membuat Data customer yang sedang berkunjung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b="1" dirty="0" smtClean="0">
                <a:latin typeface="Arial Narrow" pitchFamily="34" charset="0"/>
              </a:rPr>
              <a:t>Requirement Gathering</a:t>
            </a:r>
            <a:endParaRPr lang="id-ID" sz="4000" b="1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>
                <a:latin typeface="Arial Narrow" pitchFamily="34" charset="0"/>
              </a:rPr>
              <a:t>Beberapa requirement yang dibutuhkan dalam </a:t>
            </a:r>
            <a:r>
              <a:rPr lang="id-ID" sz="2400" dirty="0">
                <a:latin typeface="Arial Narrow" pitchFamily="34" charset="0"/>
              </a:rPr>
              <a:t>Technical&amp; Non </a:t>
            </a:r>
            <a:r>
              <a:rPr lang="id-ID" sz="2400" dirty="0" smtClean="0">
                <a:latin typeface="Arial Narrow" pitchFamily="34" charset="0"/>
              </a:rPr>
              <a:t>Technical :</a:t>
            </a:r>
          </a:p>
          <a:p>
            <a:pPr marL="514350" indent="-514350">
              <a:buAutoNum type="arabicPeriod"/>
            </a:pPr>
            <a:r>
              <a:rPr lang="id-ID" sz="2400" dirty="0" smtClean="0">
                <a:latin typeface="Arial Narrow" pitchFamily="34" charset="0"/>
              </a:rPr>
              <a:t>Hilangnya Komponen Board game</a:t>
            </a:r>
          </a:p>
          <a:p>
            <a:pPr marL="514350" indent="-514350">
              <a:buAutoNum type="arabicPeriod"/>
            </a:pPr>
            <a:r>
              <a:rPr lang="id-ID" sz="2400" dirty="0" smtClean="0">
                <a:latin typeface="Arial Narrow" pitchFamily="34" charset="0"/>
              </a:rPr>
              <a:t>Katalog Board game</a:t>
            </a:r>
          </a:p>
          <a:p>
            <a:pPr marL="514350" indent="-514350">
              <a:buAutoNum type="arabicPeriod"/>
            </a:pPr>
            <a:r>
              <a:rPr lang="id-ID" sz="2400" dirty="0" smtClean="0">
                <a:latin typeface="Arial Narrow" pitchFamily="34" charset="0"/>
              </a:rPr>
              <a:t>Pemesanan dan Pembayaran</a:t>
            </a:r>
          </a:p>
          <a:p>
            <a:pPr marL="514350" indent="-514350">
              <a:buAutoNum type="arabicPeriod"/>
            </a:pPr>
            <a:r>
              <a:rPr lang="id-ID" sz="2400" dirty="0" smtClean="0">
                <a:latin typeface="Arial Narrow" pitchFamily="34" charset="0"/>
              </a:rPr>
              <a:t>Data Customer</a:t>
            </a:r>
            <a:endParaRPr lang="id-ID" sz="24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latin typeface="Arial Narrow" pitchFamily="34" charset="0"/>
              </a:rPr>
              <a:t>Work Breakdown Structure</a:t>
            </a:r>
            <a:endParaRPr lang="id-ID" b="1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>
                <a:latin typeface="Arial Narrow" pitchFamily="34" charset="0"/>
              </a:rPr>
              <a:t>Solusi dalam permasalahan yang dihadapi</a:t>
            </a:r>
          </a:p>
          <a:p>
            <a:pPr marL="514350" indent="-514350">
              <a:buAutoNum type="arabicPeriod"/>
            </a:pPr>
            <a:r>
              <a:rPr lang="id-ID" sz="2800" dirty="0" smtClean="0">
                <a:latin typeface="Arial Narrow" pitchFamily="34" charset="0"/>
              </a:rPr>
              <a:t>Komponen Hilang -&gt; Mendata -&gt; Melakukan Pengecekan -&gt; Penanggungjawaban</a:t>
            </a:r>
          </a:p>
          <a:p>
            <a:pPr marL="514350" indent="-514350">
              <a:buAutoNum type="arabicPeriod"/>
            </a:pPr>
            <a:r>
              <a:rPr lang="id-ID" sz="2800" dirty="0" smtClean="0">
                <a:latin typeface="Arial Narrow" pitchFamily="34" charset="0"/>
              </a:rPr>
              <a:t>Buku Catatan&amp;Rak -&gt; Data Catatan -&gt; Penyediaan Rak -&gt; Pengurangan</a:t>
            </a:r>
          </a:p>
          <a:p>
            <a:pPr marL="514350" indent="-514350">
              <a:buAutoNum type="arabicPeriod"/>
            </a:pPr>
            <a:r>
              <a:rPr lang="id-ID" sz="2800" dirty="0" smtClean="0">
                <a:latin typeface="Arial Narrow" pitchFamily="34" charset="0"/>
              </a:rPr>
              <a:t>Pesanan&amp;Pembayaran -&gt;  Pembangunan System -&gt; Aplikasi -&gt; Kasir</a:t>
            </a:r>
          </a:p>
          <a:p>
            <a:pPr marL="514350" indent="-514350">
              <a:buAutoNum type="arabicPeriod"/>
            </a:pPr>
            <a:r>
              <a:rPr lang="id-ID" sz="2800" dirty="0" smtClean="0">
                <a:latin typeface="Arial Narrow" pitchFamily="34" charset="0"/>
              </a:rPr>
              <a:t>Data Customer -&gt; Identitas konsumen -&gt; penyimpanan -&gt; Pembuatan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latin typeface="Arial Narrow" pitchFamily="34" charset="0"/>
              </a:rPr>
              <a:t>Grant Chart &amp; Cost</a:t>
            </a:r>
            <a:endParaRPr lang="id-ID" b="1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>
                <a:latin typeface="Arial Narrow" pitchFamily="34" charset="0"/>
              </a:rPr>
              <a:t>Grant Chart Bertugas sebagai pengukuran waktu dalam pembuatan sebuah project system yang akan dibuat</a:t>
            </a:r>
          </a:p>
          <a:p>
            <a:r>
              <a:rPr lang="id-ID" sz="2800" dirty="0" smtClean="0">
                <a:latin typeface="Arial Narrow" pitchFamily="34" charset="0"/>
              </a:rPr>
              <a:t>Cost merupakan  implementasi dari hasil pembayaran dari semua bahan atau program yang yang dibeli dan juga biaya akan para staff yang akan bekerja dalam project ini</a:t>
            </a:r>
            <a:endParaRPr lang="id-ID" sz="28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Tampilan UI &amp; UX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33</TotalTime>
  <Words>239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Slide 1</vt:lpstr>
      <vt:lpstr>User Story &amp; Point User</vt:lpstr>
      <vt:lpstr>Requirement Gathering</vt:lpstr>
      <vt:lpstr>Work Breakdown Structure</vt:lpstr>
      <vt:lpstr>Grant Chart &amp; Cost</vt:lpstr>
      <vt:lpstr>Tampilan UI &amp; UX</vt:lpstr>
    </vt:vector>
  </TitlesOfParts>
  <Company>http://weduzcorp.blogspot.com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wau^wau</dc:creator>
  <cp:lastModifiedBy>wau^wau</cp:lastModifiedBy>
  <cp:revision>6</cp:revision>
  <dcterms:created xsi:type="dcterms:W3CDTF">2022-06-23T15:31:48Z</dcterms:created>
  <dcterms:modified xsi:type="dcterms:W3CDTF">2022-06-23T16:05:37Z</dcterms:modified>
</cp:coreProperties>
</file>