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79" r:id="rId4"/>
    <p:sldId id="280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7" r:id="rId13"/>
    <p:sldId id="271" r:id="rId14"/>
    <p:sldId id="266" r:id="rId15"/>
    <p:sldId id="268" r:id="rId16"/>
    <p:sldId id="269" r:id="rId17"/>
    <p:sldId id="270" r:id="rId18"/>
    <p:sldId id="272" r:id="rId19"/>
    <p:sldId id="273" r:id="rId20"/>
    <p:sldId id="274" r:id="rId21"/>
    <p:sldId id="278" r:id="rId22"/>
    <p:sldId id="275" r:id="rId23"/>
    <p:sldId id="2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AE7"/>
    <a:srgbClr val="FF725E"/>
    <a:srgbClr val="E4EEFC"/>
    <a:srgbClr val="FCE8E4"/>
    <a:srgbClr val="FCFCE4"/>
    <a:srgbClr val="E99B27"/>
    <a:srgbClr val="FFC000"/>
    <a:srgbClr val="EA4827"/>
    <a:srgbClr val="2E75B6"/>
    <a:srgbClr val="E5EE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8B2A65-DC93-46EE-8F44-C590AABFADFE}" v="17" dt="2024-05-21T17:49:13.124"/>
    <p1510:client id="{A17E5B90-73C5-44A7-9494-75F7D132617F}" v="30" dt="2024-05-21T12:33:11.8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_10A_F24AA04D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_10C_573CB610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_10D_D6FAEB94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_10E_1277B51D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pPr>
            <a:r>
              <a:rPr lang="en-US" sz="2000" b="1">
                <a:solidFill>
                  <a:schemeClr val="tx1"/>
                </a:solidFill>
              </a:rPr>
              <a:t>Only Word</a:t>
            </a:r>
            <a:r>
              <a:rPr lang="en-US" sz="2000" b="1" baseline="0">
                <a:solidFill>
                  <a:schemeClr val="tx1"/>
                </a:solidFill>
              </a:rPr>
              <a:t> Embeddings</a:t>
            </a:r>
            <a:r>
              <a:rPr lang="en-US" sz="2000" b="1">
                <a:solidFill>
                  <a:schemeClr val="tx1"/>
                </a:solidFill>
              </a:rPr>
              <a:t> (Any Confidence)</a:t>
            </a:r>
          </a:p>
        </c:rich>
      </c:tx>
      <c:layout>
        <c:manualLayout>
          <c:xMode val="edge"/>
          <c:yMode val="edge"/>
          <c:x val="0.24333563900957159"/>
          <c:y val="1.47261678273945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/>
              </a:solidFill>
              <a:latin typeface="Montserrat" panose="00000500000000000000" pitchFamily="2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0488475191153763E-2"/>
          <c:y val="0.11156028682703355"/>
          <c:w val="0.89711964243611653"/>
          <c:h val="0.681507023443424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'Best Models'!$D$1</c:f>
              <c:strCache>
                <c:ptCount val="1"/>
                <c:pt idx="0">
                  <c:v>Best F1-Score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anose="00000500000000000000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'Best Models'!$C$3:$C$8</c:f>
              <c:strCache>
                <c:ptCount val="6"/>
                <c:pt idx="0">
                  <c:v>Bag Of Words (BNB)</c:v>
                </c:pt>
                <c:pt idx="1">
                  <c:v>Tf-IDF (RF)</c:v>
                </c:pt>
                <c:pt idx="2">
                  <c:v>Domain Word2Vec (ANN)</c:v>
                </c:pt>
                <c:pt idx="3">
                  <c:v>Pretrained Word2Vec (ANN)</c:v>
                </c:pt>
                <c:pt idx="4">
                  <c:v>Fasttext (ANN)</c:v>
                </c:pt>
                <c:pt idx="5">
                  <c:v>BERT</c:v>
                </c:pt>
              </c:strCache>
              <c:extLst/>
            </c:strRef>
          </c:cat>
          <c:val>
            <c:numRef>
              <c:f>'Best Models'!$D$3:$D$8</c:f>
              <c:numCache>
                <c:formatCode>General</c:formatCode>
                <c:ptCount val="6"/>
                <c:pt idx="0">
                  <c:v>72.459999999999994</c:v>
                </c:pt>
                <c:pt idx="1">
                  <c:v>72.47</c:v>
                </c:pt>
                <c:pt idx="2">
                  <c:v>70.97</c:v>
                </c:pt>
                <c:pt idx="3">
                  <c:v>73.91</c:v>
                </c:pt>
                <c:pt idx="4">
                  <c:v>76.86</c:v>
                </c:pt>
                <c:pt idx="5">
                  <c:v>74.44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A63E-4D9E-A736-435D262DDE6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699208544"/>
        <c:axId val="1699212864"/>
      </c:barChart>
      <c:catAx>
        <c:axId val="1699208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Montserrat" panose="00000500000000000000" pitchFamily="2" charset="0"/>
                    <a:ea typeface="+mn-ea"/>
                    <a:cs typeface="+mn-cs"/>
                  </a:defRPr>
                </a:pPr>
                <a:r>
                  <a:rPr lang="en-IN" sz="1400" b="1">
                    <a:solidFill>
                      <a:schemeClr val="tx1"/>
                    </a:solidFill>
                  </a:rPr>
                  <a:t>Embedding Type</a:t>
                </a:r>
              </a:p>
            </c:rich>
          </c:tx>
          <c:layout>
            <c:manualLayout>
              <c:xMode val="edge"/>
              <c:yMode val="edge"/>
              <c:x val="0.42405790904470531"/>
              <c:y val="0.9164425868570652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Montserrat" panose="00000500000000000000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pPr>
            <a:endParaRPr lang="en-US"/>
          </a:p>
        </c:txPr>
        <c:crossAx val="1699212864"/>
        <c:crosses val="autoZero"/>
        <c:auto val="1"/>
        <c:lblAlgn val="ctr"/>
        <c:lblOffset val="100"/>
        <c:noMultiLvlLbl val="0"/>
      </c:catAx>
      <c:valAx>
        <c:axId val="169921286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Montserrat" panose="00000500000000000000" pitchFamily="2" charset="0"/>
                    <a:ea typeface="+mn-ea"/>
                    <a:cs typeface="+mn-cs"/>
                  </a:defRPr>
                </a:pPr>
                <a:r>
                  <a:rPr lang="en-IN" sz="1400" b="1">
                    <a:solidFill>
                      <a:schemeClr val="tx1"/>
                    </a:solidFill>
                  </a:rPr>
                  <a:t>Best F1 Score</a:t>
                </a:r>
              </a:p>
            </c:rich>
          </c:tx>
          <c:layout>
            <c:manualLayout>
              <c:xMode val="edge"/>
              <c:yMode val="edge"/>
              <c:x val="9.9973588866199455E-3"/>
              <c:y val="0.3177813227360135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Montserrat" panose="00000500000000000000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pPr>
            <a:endParaRPr lang="en-US"/>
          </a:p>
        </c:txPr>
        <c:crossAx val="1699208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9050" cap="flat" cmpd="sng" algn="ctr">
      <a:solidFill>
        <a:sysClr val="windowText" lastClr="000000"/>
      </a:solidFill>
      <a:round/>
    </a:ln>
    <a:effectLst/>
  </c:spPr>
  <c:txPr>
    <a:bodyPr/>
    <a:lstStyle/>
    <a:p>
      <a:pPr>
        <a:defRPr>
          <a:latin typeface="Montserrat" panose="00000500000000000000" pitchFamily="2" charset="0"/>
        </a:defRPr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pPr>
            <a:r>
              <a:rPr lang="en-IN" sz="2000" b="1">
                <a:solidFill>
                  <a:schemeClr val="tx1"/>
                </a:solidFill>
              </a:rPr>
              <a:t>Only Word Embeddings (80% Confidence)</a:t>
            </a:r>
          </a:p>
        </c:rich>
      </c:tx>
      <c:layout>
        <c:manualLayout>
          <c:xMode val="edge"/>
          <c:yMode val="edge"/>
          <c:x val="0.24102244791678512"/>
          <c:y val="1.92723826188393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/>
              </a:solidFill>
              <a:latin typeface="Montserrat" panose="00000500000000000000" pitchFamily="2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8374066754751221E-2"/>
          <c:y val="0.12617852324355322"/>
          <c:w val="0.88926825385635244"/>
          <c:h val="0.67360618985126863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anose="00000500000000000000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'Best Models'!$C$9:$C$14</c:f>
              <c:strCache>
                <c:ptCount val="6"/>
                <c:pt idx="0">
                  <c:v>Bag Of Words (BNB)</c:v>
                </c:pt>
                <c:pt idx="1">
                  <c:v>Tf-IDF (ANN)</c:v>
                </c:pt>
                <c:pt idx="2">
                  <c:v>Domain Word2Vec (Bi-LSTM)</c:v>
                </c:pt>
                <c:pt idx="3">
                  <c:v>Pretrained Word2Vec (ANN)</c:v>
                </c:pt>
                <c:pt idx="4">
                  <c:v>Fasttext (ANN)</c:v>
                </c:pt>
                <c:pt idx="5">
                  <c:v>BERT</c:v>
                </c:pt>
              </c:strCache>
            </c:strRef>
          </c:cat>
          <c:val>
            <c:numRef>
              <c:f>'Best Models'!$D$9:$D$14</c:f>
              <c:numCache>
                <c:formatCode>General</c:formatCode>
                <c:ptCount val="6"/>
                <c:pt idx="0">
                  <c:v>78.75</c:v>
                </c:pt>
                <c:pt idx="1">
                  <c:v>79.989999999999995</c:v>
                </c:pt>
                <c:pt idx="2">
                  <c:v>79.5</c:v>
                </c:pt>
                <c:pt idx="3">
                  <c:v>81.38</c:v>
                </c:pt>
                <c:pt idx="4">
                  <c:v>82.62</c:v>
                </c:pt>
                <c:pt idx="5">
                  <c:v>78.400000000000006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BB-4749-BF13-3315C083B53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00239808"/>
        <c:axId val="1700240288"/>
      </c:barChart>
      <c:catAx>
        <c:axId val="17002398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Montserrat" panose="00000500000000000000" pitchFamily="2" charset="0"/>
                    <a:ea typeface="+mn-ea"/>
                    <a:cs typeface="+mn-cs"/>
                  </a:defRPr>
                </a:pPr>
                <a:r>
                  <a:rPr lang="en-IN" sz="1400" b="1">
                    <a:solidFill>
                      <a:schemeClr val="tx1"/>
                    </a:solidFill>
                  </a:rPr>
                  <a:t>Embedding Type</a:t>
                </a:r>
              </a:p>
            </c:rich>
          </c:tx>
          <c:layout>
            <c:manualLayout>
              <c:xMode val="edge"/>
              <c:yMode val="edge"/>
              <c:x val="0.42372443027410062"/>
              <c:y val="0.9149730242053077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Montserrat" panose="00000500000000000000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pPr>
            <a:endParaRPr lang="en-US"/>
          </a:p>
        </c:txPr>
        <c:crossAx val="1700240288"/>
        <c:crosses val="autoZero"/>
        <c:auto val="1"/>
        <c:lblAlgn val="ctr"/>
        <c:lblOffset val="100"/>
        <c:noMultiLvlLbl val="0"/>
      </c:catAx>
      <c:valAx>
        <c:axId val="170024028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Montserrat" panose="00000500000000000000" pitchFamily="2" charset="0"/>
                    <a:ea typeface="+mn-ea"/>
                    <a:cs typeface="+mn-cs"/>
                  </a:defRPr>
                </a:pPr>
                <a:r>
                  <a:rPr lang="en-IN" sz="1400" b="1">
                    <a:solidFill>
                      <a:schemeClr val="tx1"/>
                    </a:solidFill>
                  </a:rPr>
                  <a:t>Best F1-Score</a:t>
                </a:r>
              </a:p>
            </c:rich>
          </c:tx>
          <c:layout>
            <c:manualLayout>
              <c:xMode val="edge"/>
              <c:yMode val="edge"/>
              <c:x val="1.0162622888187952E-2"/>
              <c:y val="0.320887831729367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Montserrat" panose="00000500000000000000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pPr>
            <a:endParaRPr lang="en-US"/>
          </a:p>
        </c:txPr>
        <c:crossAx val="1700239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9050" cap="flat" cmpd="sng" algn="ctr">
      <a:solidFill>
        <a:sysClr val="windowText" lastClr="000000"/>
      </a:solidFill>
      <a:round/>
    </a:ln>
    <a:effectLst/>
  </c:spPr>
  <c:txPr>
    <a:bodyPr/>
    <a:lstStyle/>
    <a:p>
      <a:pPr>
        <a:defRPr>
          <a:latin typeface="Montserrat" panose="00000500000000000000" pitchFamily="2" charset="0"/>
        </a:defRPr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pPr>
            <a:r>
              <a:rPr lang="en-US" sz="2000" b="1" i="0" u="none" strike="noStrike" kern="1200" spc="0" baseline="0">
                <a:solidFill>
                  <a:schemeClr val="tx1"/>
                </a:solidFill>
                <a:latin typeface="Montserrat" panose="00000500000000000000" pitchFamily="2" charset="0"/>
              </a:rPr>
              <a:t>Word Embeddings + Features </a:t>
            </a:r>
            <a:r>
              <a:rPr lang="en-US" sz="2000" b="1">
                <a:solidFill>
                  <a:schemeClr val="tx1"/>
                </a:solidFill>
              </a:rPr>
              <a:t>(Any Confidence)</a:t>
            </a:r>
          </a:p>
        </c:rich>
      </c:tx>
      <c:layout>
        <c:manualLayout>
          <c:xMode val="edge"/>
          <c:yMode val="edge"/>
          <c:x val="0.20545086868646861"/>
          <c:y val="1.423121997226592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/>
              </a:solidFill>
              <a:latin typeface="Montserrat" panose="00000500000000000000" pitchFamily="2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261165224081979"/>
          <c:y val="0.15500469238060108"/>
          <c:w val="0.88457983872831036"/>
          <c:h val="0.65240805501991339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anose="00000500000000000000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'Best Models'!$C$15:$C$19</c:f>
              <c:strCache>
                <c:ptCount val="5"/>
                <c:pt idx="0">
                  <c:v>Bag Of Words (ANN)</c:v>
                </c:pt>
                <c:pt idx="1">
                  <c:v>Tf-IDF (ANN)</c:v>
                </c:pt>
                <c:pt idx="2">
                  <c:v>Domain Word2Vec (ANN)</c:v>
                </c:pt>
                <c:pt idx="3">
                  <c:v>Pretrained Word2Vec (ANN)</c:v>
                </c:pt>
                <c:pt idx="4">
                  <c:v>Fasttext (ANN)</c:v>
                </c:pt>
              </c:strCache>
            </c:strRef>
          </c:cat>
          <c:val>
            <c:numRef>
              <c:f>'Best Models'!$D$15:$D$19</c:f>
              <c:numCache>
                <c:formatCode>General</c:formatCode>
                <c:ptCount val="5"/>
                <c:pt idx="0">
                  <c:v>78.27</c:v>
                </c:pt>
                <c:pt idx="1">
                  <c:v>78.27</c:v>
                </c:pt>
                <c:pt idx="2">
                  <c:v>76.94</c:v>
                </c:pt>
                <c:pt idx="3">
                  <c:v>78.34</c:v>
                </c:pt>
                <c:pt idx="4">
                  <c:v>77.81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6F-4EE0-9257-017BD4DE4C5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05049184"/>
        <c:axId val="1699208064"/>
      </c:barChart>
      <c:catAx>
        <c:axId val="17050491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Montserrat" panose="00000500000000000000" pitchFamily="2" charset="0"/>
                    <a:ea typeface="+mn-ea"/>
                    <a:cs typeface="+mn-cs"/>
                  </a:defRPr>
                </a:pPr>
                <a:r>
                  <a:rPr lang="en-IN" sz="1400" b="1">
                    <a:solidFill>
                      <a:schemeClr val="tx1"/>
                    </a:solidFill>
                  </a:rPr>
                  <a:t>Embedding Type</a:t>
                </a:r>
              </a:p>
            </c:rich>
          </c:tx>
          <c:layout>
            <c:manualLayout>
              <c:xMode val="edge"/>
              <c:yMode val="edge"/>
              <c:x val="0.42394441198766425"/>
              <c:y val="0.9259700154545070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Montserrat" panose="00000500000000000000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pPr>
            <a:endParaRPr lang="en-US"/>
          </a:p>
        </c:txPr>
        <c:crossAx val="1699208064"/>
        <c:crosses val="autoZero"/>
        <c:auto val="1"/>
        <c:lblAlgn val="ctr"/>
        <c:lblOffset val="100"/>
        <c:noMultiLvlLbl val="0"/>
      </c:catAx>
      <c:valAx>
        <c:axId val="169920806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Montserrat" panose="00000500000000000000" pitchFamily="2" charset="0"/>
                    <a:ea typeface="+mn-ea"/>
                    <a:cs typeface="+mn-cs"/>
                  </a:defRPr>
                </a:pPr>
                <a:r>
                  <a:rPr lang="en-IN" sz="1400" b="1">
                    <a:solidFill>
                      <a:schemeClr val="tx1"/>
                    </a:solidFill>
                  </a:rPr>
                  <a:t>Best F1 Score</a:t>
                </a:r>
              </a:p>
            </c:rich>
          </c:tx>
          <c:layout>
            <c:manualLayout>
              <c:xMode val="edge"/>
              <c:yMode val="edge"/>
              <c:x val="1.4820279289676946E-2"/>
              <c:y val="0.3418268067999831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Montserrat" panose="00000500000000000000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pPr>
            <a:endParaRPr lang="en-US"/>
          </a:p>
        </c:txPr>
        <c:crossAx val="1705049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9050" cap="flat" cmpd="sng" algn="ctr">
      <a:solidFill>
        <a:sysClr val="windowText" lastClr="000000"/>
      </a:solidFill>
      <a:round/>
    </a:ln>
    <a:effectLst/>
  </c:spPr>
  <c:txPr>
    <a:bodyPr/>
    <a:lstStyle/>
    <a:p>
      <a:pPr>
        <a:defRPr>
          <a:latin typeface="Montserrat" panose="00000500000000000000" pitchFamily="2" charset="0"/>
        </a:defRPr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pPr>
            <a:r>
              <a:rPr lang="en-US" sz="2000" b="1">
                <a:solidFill>
                  <a:schemeClr val="tx1"/>
                </a:solidFill>
              </a:rPr>
              <a:t>Word Embeddings + Features (80% Confidence)</a:t>
            </a:r>
          </a:p>
        </c:rich>
      </c:tx>
      <c:layout>
        <c:manualLayout>
          <c:xMode val="edge"/>
          <c:yMode val="edge"/>
          <c:x val="0.21102423727767411"/>
          <c:y val="1.963171124888947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/>
              </a:solidFill>
              <a:latin typeface="Montserrat" panose="00000500000000000000" pitchFamily="2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560488283369332"/>
          <c:y val="0.14865005344601182"/>
          <c:w val="0.86383961709531643"/>
          <c:h val="0.65321774347841721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anose="00000500000000000000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'Best Models'!$C$20:$C$24</c:f>
              <c:strCache>
                <c:ptCount val="5"/>
                <c:pt idx="0">
                  <c:v>Bag Of Words (ANN)</c:v>
                </c:pt>
                <c:pt idx="1">
                  <c:v>Tf-IDF (ANN)</c:v>
                </c:pt>
                <c:pt idx="2">
                  <c:v>Domain Word2Vec (ANN)</c:v>
                </c:pt>
                <c:pt idx="3">
                  <c:v>Pretrained Word2Vec (ANN)</c:v>
                </c:pt>
                <c:pt idx="4">
                  <c:v>Fasttext (ANN)</c:v>
                </c:pt>
              </c:strCache>
            </c:strRef>
          </c:cat>
          <c:val>
            <c:numRef>
              <c:f>'Best Models'!$D$20:$D$24</c:f>
              <c:numCache>
                <c:formatCode>General</c:formatCode>
                <c:ptCount val="5"/>
                <c:pt idx="0">
                  <c:v>83.47</c:v>
                </c:pt>
                <c:pt idx="1">
                  <c:v>82.56</c:v>
                </c:pt>
                <c:pt idx="2">
                  <c:v>82.87</c:v>
                </c:pt>
                <c:pt idx="3">
                  <c:v>83.03</c:v>
                </c:pt>
                <c:pt idx="4">
                  <c:v>82.42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85-4D9C-987C-6DCF6BDB7D1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83308016"/>
        <c:axId val="1383302256"/>
      </c:barChart>
      <c:catAx>
        <c:axId val="13833080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Montserrat" panose="00000500000000000000" pitchFamily="2" charset="0"/>
                    <a:ea typeface="+mn-ea"/>
                    <a:cs typeface="+mn-cs"/>
                  </a:defRPr>
                </a:pPr>
                <a:r>
                  <a:rPr lang="en-IN" sz="1400" b="1">
                    <a:solidFill>
                      <a:schemeClr val="tx1"/>
                    </a:solidFill>
                  </a:rPr>
                  <a:t>Embedding Type</a:t>
                </a:r>
              </a:p>
            </c:rich>
          </c:tx>
          <c:layout>
            <c:manualLayout>
              <c:xMode val="edge"/>
              <c:yMode val="edge"/>
              <c:x val="0.42655262159172563"/>
              <c:y val="0.9183049473291393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Montserrat" panose="00000500000000000000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pPr>
            <a:endParaRPr lang="en-US"/>
          </a:p>
        </c:txPr>
        <c:crossAx val="1383302256"/>
        <c:crosses val="autoZero"/>
        <c:auto val="1"/>
        <c:lblAlgn val="ctr"/>
        <c:lblOffset val="100"/>
        <c:noMultiLvlLbl val="0"/>
      </c:catAx>
      <c:valAx>
        <c:axId val="138330225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Montserrat" panose="00000500000000000000" pitchFamily="2" charset="0"/>
                    <a:ea typeface="+mn-ea"/>
                    <a:cs typeface="+mn-cs"/>
                  </a:defRPr>
                </a:pPr>
                <a:r>
                  <a:rPr lang="en-IN" sz="1400" b="1">
                    <a:solidFill>
                      <a:schemeClr val="tx1"/>
                    </a:solidFill>
                  </a:rPr>
                  <a:t>Best F1 Score</a:t>
                </a:r>
              </a:p>
            </c:rich>
          </c:tx>
          <c:layout>
            <c:manualLayout>
              <c:xMode val="edge"/>
              <c:yMode val="edge"/>
              <c:x val="1.3888888888888888E-2"/>
              <c:y val="0.3346103091280256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Montserrat" panose="00000500000000000000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pPr>
            <a:endParaRPr lang="en-US"/>
          </a:p>
        </c:txPr>
        <c:crossAx val="1383308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9050" cap="flat" cmpd="sng" algn="ctr">
      <a:solidFill>
        <a:sysClr val="windowText" lastClr="000000"/>
      </a:solidFill>
      <a:round/>
    </a:ln>
    <a:effectLst/>
  </c:spPr>
  <c:txPr>
    <a:bodyPr/>
    <a:lstStyle/>
    <a:p>
      <a:pPr>
        <a:defRPr>
          <a:latin typeface="Montserrat" panose="00000500000000000000" pitchFamily="2" charset="0"/>
        </a:defRPr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4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B811E-5A76-4149-A59C-0C33985FB61D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27969C-B0AB-4A6A-8A4A-EABC01F4E9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594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27969C-B0AB-4A6A-8A4A-EABC01F4E95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187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765FD-37F9-279C-207F-3C80A4072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6F2284-D51A-1DD5-FA66-86F9E8918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B86A3-839E-8CF0-D91D-21690C6B0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556E-91F6-41B0-92D7-64B6217EB6C1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65009-C94C-A61F-02EE-9A002AB87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714A0-AB5B-8D3D-9FF4-5FE5FF820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C02A-7547-43CD-A4D3-AACD609EB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868181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C6951-C31F-1988-75A6-4A6E61433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CD35EB-DCD1-62AA-9C97-5CCEB6F55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3C3D9-3914-33D6-1603-04A04DAB4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556E-91F6-41B0-92D7-64B6217EB6C1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41BDD-55F2-AE66-961B-57AAE76FD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3BA7C-0133-A6F8-EB1B-3286060F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C02A-7547-43CD-A4D3-AACD609EB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123036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A6FAF3-9807-7B05-08DA-16E4B8398B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D725CB-5861-1DA3-C1C0-8304CF268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FF018-2457-29FE-23E3-696583073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556E-91F6-41B0-92D7-64B6217EB6C1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56E11-FD0A-4317-F2F8-6B4A95B5E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51640-83D3-561D-071A-2EE3ED27F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C02A-7547-43CD-A4D3-AACD609EB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989578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6194C-98C2-2427-447B-ADE843154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7A466-4A4D-49D6-B4DF-212086957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38D80-7FE0-DBAB-984F-4D00549BE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556E-91F6-41B0-92D7-64B6217EB6C1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4FF29-134F-985A-F705-73FCC28F5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0403C-E6EB-D419-D432-AA0746BAE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C02A-7547-43CD-A4D3-AACD609EB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7636065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AD401-357A-64FC-C53C-666FEFD5E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F4923-E181-A618-C80D-E98F3DB19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A1665-56FB-DE2C-307D-93A5318DD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556E-91F6-41B0-92D7-64B6217EB6C1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6777C-0440-EC59-E2BD-EA5A4CB49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8123E-8E6C-7790-4531-C2E03A951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C02A-7547-43CD-A4D3-AACD609EB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927145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EF974-AD93-156A-8C2C-CE655E445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FC1F0-2648-D2E5-1739-80E4A221E5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5EC432-54F4-E973-2A95-A4BD2D9C2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D7B5F4-1D7B-E3D7-06F2-2E8BD7AAD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556E-91F6-41B0-92D7-64B6217EB6C1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F321E2-7409-A417-731C-3A2F8D492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88C2F-93FF-F57C-C681-CE7C89CD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C02A-7547-43CD-A4D3-AACD609EB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180507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C5216-9E70-51AF-EF99-BA34AB812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21BA1-E93A-34C5-15BC-A6F6A2856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6EEB38-BCD2-992F-1F30-5076806DE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62A80C-A6CB-3A91-95E5-C0ADBED6F1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107465-D9D0-6D0F-6B4F-2613843E50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25A66A-48D6-75C4-2FEA-7BE5875FF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556E-91F6-41B0-92D7-64B6217EB6C1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93950D-EB69-93F3-568A-B5A838358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151BE2-E3AF-0A2A-26F8-6BADF83C8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C02A-7547-43CD-A4D3-AACD609EB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268549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BFD5B-D09D-6763-F53D-778E718A7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3EA9DE-D79C-2BBF-4F21-7165FB2F5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556E-91F6-41B0-92D7-64B6217EB6C1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7E49BF-AC0B-C9D2-2F12-85EFC52A9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EC8D56-F8AF-6BBA-141C-F5C7AEBF8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C02A-7547-43CD-A4D3-AACD609EB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045855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283A1C-4195-3724-0A75-3F8469D7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556E-91F6-41B0-92D7-64B6217EB6C1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EE5453-553C-5557-8850-95D107E40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6C784-2AAC-F801-2BDF-CC1CB6920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C02A-7547-43CD-A4D3-AACD609EB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698179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B7FE3-F232-C780-D771-D803FD7A6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4C374-0A05-2FF3-037F-50E86783A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A70ED8-1049-2744-8256-33267CC18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E59C36-4F86-20FB-0099-4D79440BC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556E-91F6-41B0-92D7-64B6217EB6C1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8CC40-64A5-62DC-EDB9-3BBF2DDB5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0CBD9-6FCD-7252-A9B7-1C634AE5E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C02A-7547-43CD-A4D3-AACD609EB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053821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14FB9-6C56-3CD2-8F74-E689456A9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17A9E4-229C-EDB6-EA29-7D8860A7D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FCBE6D-27CC-E59B-7350-086297772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3056E-D99D-1381-1EBE-B498226C0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556E-91F6-41B0-92D7-64B6217EB6C1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6DABB-7A56-6F0C-0F61-287FBE6FC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8B8D2-DFAA-D36B-2946-AE36566CB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C02A-7547-43CD-A4D3-AACD609EB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876613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8CB143-42AC-3D9D-33A6-F8F1DF8C4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CFEEA-9A30-22EC-E3D4-2DFF7307A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C1A08-DD7B-0FC8-41C1-672F60FED5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8556E-91F6-41B0-92D7-64B6217EB6C1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5742F-4BE1-900B-2EF3-DEF3CB2E89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4E8E1-6DEC-90C1-C39C-55B0728CE7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5C02A-7547-43CD-A4D3-AACD609EB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905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s://arxiv.org/pdf/1911.00133" TargetMode="External"/><Relationship Id="rId7" Type="http://schemas.openxmlformats.org/officeDocument/2006/relationships/hyperlink" Target="https://drive.google.com/drive/folders/19lXQKv7Wtov-EjzV0Ljfc2QiwrOHCbKR?usp=sharing" TargetMode="External"/><Relationship Id="rId2" Type="http://schemas.openxmlformats.org/officeDocument/2006/relationships/hyperlink" Target="http://www.cs.columbia.edu/~eturcan/data/dreaddit.zip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fasttext.cc/docs/en/unsupervised-tutorial.html" TargetMode="External"/><Relationship Id="rId5" Type="http://schemas.openxmlformats.org/officeDocument/2006/relationships/hyperlink" Target="https://ieeexplore.ieee.org/stamp/stamp.jsp?tp=&amp;arnumber=10412045&#8203;" TargetMode="External"/><Relationship Id="rId4" Type="http://schemas.openxmlformats.org/officeDocument/2006/relationships/hyperlink" Target="https://link.springer.com/article/10.1007/s44230-023-00020-8#Sec14&#8203;" TargetMode="External"/><Relationship Id="rId9" Type="http://schemas.openxmlformats.org/officeDocument/2006/relationships/image" Target="../media/image19.sv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C95AF81-51E2-B0A3-36DE-6E68EA2F0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452" y="1819373"/>
            <a:ext cx="4663062" cy="503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B9A083-3374-0942-D8C2-CDB39B5CB54A}"/>
              </a:ext>
            </a:extLst>
          </p:cNvPr>
          <p:cNvSpPr/>
          <p:nvPr/>
        </p:nvSpPr>
        <p:spPr>
          <a:xfrm>
            <a:off x="452485" y="663890"/>
            <a:ext cx="6937847" cy="10369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506FC3-DEFF-B3FA-F09D-BF2DC4E9909E}"/>
              </a:ext>
            </a:extLst>
          </p:cNvPr>
          <p:cNvSpPr txBox="1"/>
          <p:nvPr/>
        </p:nvSpPr>
        <p:spPr>
          <a:xfrm>
            <a:off x="348510" y="1142666"/>
            <a:ext cx="7202360" cy="1378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3600" b="1">
                <a:latin typeface="Montserrat" panose="00000500000000000000" pitchFamily="2" charset="0"/>
              </a:rPr>
              <a:t>PSYCHOLOGICAL DISORDER ASSESMENT USING ML &amp; NLP</a:t>
            </a:r>
            <a:r>
              <a:rPr lang="en-US" sz="3600" b="1">
                <a:latin typeface="Aptos Display" panose="020B0004020202020204" pitchFamily="34" charset="0"/>
              </a:rPr>
              <a:t>​</a:t>
            </a:r>
            <a:endParaRPr lang="en-IN" sz="3600" b="1">
              <a:latin typeface="Aptos Display" panose="020B00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C28960-A1D9-4B97-9348-F54ABFFCDD02}"/>
              </a:ext>
            </a:extLst>
          </p:cNvPr>
          <p:cNvSpPr txBox="1"/>
          <p:nvPr/>
        </p:nvSpPr>
        <p:spPr>
          <a:xfrm>
            <a:off x="452485" y="2896266"/>
            <a:ext cx="3294389" cy="2725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IN" b="1">
                <a:latin typeface="Montserrat" panose="00000500000000000000" pitchFamily="2" charset="0"/>
              </a:rPr>
              <a:t>Presentation by:​​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>
                <a:latin typeface="Montserrat" panose="00000500000000000000" pitchFamily="2" charset="0"/>
              </a:rPr>
              <a:t>Souvik Naskar​​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>
                <a:latin typeface="Montserrat" panose="00000500000000000000" pitchFamily="2" charset="0"/>
              </a:rPr>
              <a:t>Rajdeep Mallick​​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>
                <a:latin typeface="Montserrat" panose="00000500000000000000" pitchFamily="2" charset="0"/>
              </a:rPr>
              <a:t>Arup Kumar Roy​​</a:t>
            </a:r>
          </a:p>
          <a:p>
            <a:pPr>
              <a:lnSpc>
                <a:spcPct val="120000"/>
              </a:lnSpc>
            </a:pPr>
            <a:endParaRPr lang="en-IN">
              <a:latin typeface="Montserrat" panose="00000500000000000000" pitchFamily="2" charset="0"/>
            </a:endParaRPr>
          </a:p>
          <a:p>
            <a:pPr>
              <a:lnSpc>
                <a:spcPct val="120000"/>
              </a:lnSpc>
            </a:pPr>
            <a:r>
              <a:rPr lang="en-IN" b="1">
                <a:latin typeface="Montserrat" panose="00000500000000000000" pitchFamily="2" charset="0"/>
              </a:rPr>
              <a:t>Under the guidance of:​​</a:t>
            </a:r>
          </a:p>
          <a:p>
            <a:pPr>
              <a:lnSpc>
                <a:spcPct val="120000"/>
              </a:lnSpc>
            </a:pPr>
            <a:r>
              <a:rPr lang="en-IN">
                <a:latin typeface="Montserrat" panose="00000500000000000000" pitchFamily="2" charset="0"/>
              </a:rPr>
              <a:t>Prof. Sruti Gan Chaudhuri​​</a:t>
            </a:r>
          </a:p>
          <a:p>
            <a:pPr>
              <a:lnSpc>
                <a:spcPct val="120000"/>
              </a:lnSpc>
            </a:pPr>
            <a:r>
              <a:rPr lang="en-IN">
                <a:latin typeface="Montserrat" panose="00000500000000000000" pitchFamily="2" charset="0"/>
              </a:rPr>
              <a:t>Jadavpur University​​</a:t>
            </a:r>
          </a:p>
        </p:txBody>
      </p:sp>
    </p:spTree>
    <p:extLst>
      <p:ext uri="{BB962C8B-B14F-4D97-AF65-F5344CB8AC3E}">
        <p14:creationId xmlns:p14="http://schemas.microsoft.com/office/powerpoint/2010/main" val="2307189919"/>
      </p:ext>
    </p:extLst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711A92-C9E7-5A52-23C7-B2F8EB755C4C}"/>
              </a:ext>
            </a:extLst>
          </p:cNvPr>
          <p:cNvSpPr txBox="1"/>
          <p:nvPr/>
        </p:nvSpPr>
        <p:spPr>
          <a:xfrm>
            <a:off x="2575088" y="331962"/>
            <a:ext cx="7041823" cy="644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200" b="1">
                <a:latin typeface="Montserrat" panose="00000500000000000000" pitchFamily="2" charset="0"/>
              </a:rPr>
              <a:t>TEXT PREPROCESSING</a:t>
            </a:r>
            <a:endParaRPr lang="en-IN" sz="3200" b="1">
              <a:latin typeface="Aptos Display" panose="020B0004020202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993006E-12C9-7774-317A-1E8DE7E85E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724863"/>
              </p:ext>
            </p:extLst>
          </p:nvPr>
        </p:nvGraphicFramePr>
        <p:xfrm>
          <a:off x="755374" y="1291472"/>
          <a:ext cx="10676982" cy="4883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6697">
                  <a:extLst>
                    <a:ext uri="{9D8B030D-6E8A-4147-A177-3AD203B41FA5}">
                      <a16:colId xmlns:a16="http://schemas.microsoft.com/office/drawing/2014/main" val="488641025"/>
                    </a:ext>
                  </a:extLst>
                </a:gridCol>
                <a:gridCol w="5340285">
                  <a:extLst>
                    <a:ext uri="{9D8B030D-6E8A-4147-A177-3AD203B41FA5}">
                      <a16:colId xmlns:a16="http://schemas.microsoft.com/office/drawing/2014/main" val="3365952178"/>
                    </a:ext>
                  </a:extLst>
                </a:gridCol>
              </a:tblGrid>
              <a:tr h="478565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Montserrat" panose="00000500000000000000" pitchFamily="2" charset="0"/>
                        </a:rPr>
                        <a:t>Original Text</a:t>
                      </a:r>
                      <a:endParaRPr lang="en-IN" sz="1800">
                        <a:latin typeface="Montserrat" panose="00000500000000000000" pitchFamily="2" charset="0"/>
                      </a:endParaRPr>
                    </a:p>
                  </a:txBody>
                  <a:tcPr anchor="ctr">
                    <a:solidFill>
                      <a:srgbClr val="2776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Montserrat" panose="00000500000000000000" pitchFamily="2" charset="0"/>
                        </a:rPr>
                        <a:t>Preprocessed Text</a:t>
                      </a:r>
                      <a:endParaRPr lang="en-IN" sz="1800">
                        <a:latin typeface="Montserrat" panose="00000500000000000000" pitchFamily="2" charset="0"/>
                      </a:endParaRPr>
                    </a:p>
                  </a:txBody>
                  <a:tcPr anchor="ctr">
                    <a:solidFill>
                      <a:srgbClr val="EA48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508995"/>
                  </a:ext>
                </a:extLst>
              </a:tr>
              <a:tr h="1468173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1200"/>
                        </a:spcAft>
                      </a:pPr>
                      <a:r>
                        <a:rPr lang="en-US" sz="1400">
                          <a:latin typeface="Montserrat" panose="00000500000000000000" pitchFamily="2" charset="0"/>
                        </a:rPr>
                        <a:t>Deadline looming, code crashing, client demanding revisions, coffee spilled, internet down, pressure mounting, errors multiplying, time slipping away, stress levels skyrocketing, chaos consuming, panic setting in, breathe!</a:t>
                      </a:r>
                    </a:p>
                  </a:txBody>
                  <a:tcPr>
                    <a:solidFill>
                      <a:srgbClr val="E5EEF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1200"/>
                        </a:spcAft>
                      </a:pPr>
                      <a:r>
                        <a:rPr lang="en-US" sz="1400">
                          <a:latin typeface="Montserrat" panose="00000500000000000000" pitchFamily="2" charset="0"/>
                        </a:rPr>
                        <a:t>deadline loom code crash client demand revision coffee spill internet pressure mount error multiply time slip away stress level skyrocket chaos consume panic set breathe</a:t>
                      </a:r>
                      <a:endParaRPr lang="en-IN" sz="1400">
                        <a:latin typeface="Montserrat" panose="00000500000000000000" pitchFamily="2" charset="0"/>
                      </a:endParaRPr>
                    </a:p>
                  </a:txBody>
                  <a:tcPr>
                    <a:solidFill>
                      <a:srgbClr val="FCE8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073980"/>
                  </a:ext>
                </a:extLst>
              </a:tr>
              <a:tr h="1468173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1200"/>
                        </a:spcAft>
                      </a:pPr>
                      <a:r>
                        <a:rPr lang="en-US" sz="1400">
                          <a:latin typeface="Montserrat" panose="00000500000000000000" pitchFamily="2" charset="0"/>
                        </a:rPr>
                        <a:t>Why does everything always have to be so complicated? It feels like I'm drowning in a sea of never-ending tasks, deadlines, and expectations. Can't catch a break even for a moment. When will this relentless cycle of stress ever end?</a:t>
                      </a:r>
                    </a:p>
                  </a:txBody>
                  <a:tcPr>
                    <a:solidFill>
                      <a:srgbClr val="E5EEF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1200"/>
                        </a:spcAft>
                      </a:pPr>
                      <a:r>
                        <a:rPr lang="en-US" sz="1400">
                          <a:latin typeface="Montserrat" panose="00000500000000000000" pitchFamily="2" charset="0"/>
                        </a:rPr>
                        <a:t>everything always complicated feel like drown sea never ending task deadline expectation catch break even moment relentless cycle stress ever end</a:t>
                      </a:r>
                      <a:endParaRPr lang="en-IN" sz="1400">
                        <a:latin typeface="Montserrat" panose="00000500000000000000" pitchFamily="2" charset="0"/>
                      </a:endParaRPr>
                    </a:p>
                  </a:txBody>
                  <a:tcPr>
                    <a:solidFill>
                      <a:srgbClr val="FCE8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048538"/>
                  </a:ext>
                </a:extLst>
              </a:tr>
              <a:tr h="1468173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1200"/>
                        </a:spcAft>
                      </a:pPr>
                      <a:r>
                        <a:rPr lang="en-US" sz="1400">
                          <a:latin typeface="Montserrat" panose="00000500000000000000" pitchFamily="2" charset="0"/>
                        </a:rPr>
                        <a:t>Okay, So in since October have just got out of an eight year relationship . We were engaged to get married next year, but it did not work out. It ended mutually and we have moved on. In life these things happen. Since Halloween I have been seeing this Girl.</a:t>
                      </a:r>
                    </a:p>
                  </a:txBody>
                  <a:tcPr>
                    <a:solidFill>
                      <a:srgbClr val="E5EEF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1200"/>
                        </a:spcAft>
                      </a:pPr>
                      <a:r>
                        <a:rPr lang="en-US" sz="1400">
                          <a:latin typeface="Montserrat" panose="00000500000000000000" pitchFamily="2" charset="0"/>
                        </a:rPr>
                        <a:t>okay since </a:t>
                      </a:r>
                      <a:r>
                        <a:rPr lang="en-US" sz="1400" err="1">
                          <a:latin typeface="Montserrat" panose="00000500000000000000" pitchFamily="2" charset="0"/>
                        </a:rPr>
                        <a:t>october</a:t>
                      </a:r>
                      <a:r>
                        <a:rPr lang="en-US" sz="1400">
                          <a:latin typeface="Montserrat" panose="00000500000000000000" pitchFamily="2" charset="0"/>
                        </a:rPr>
                        <a:t> get eight year relationship engage get marry next year work end mutually move life thing happen since </a:t>
                      </a:r>
                      <a:r>
                        <a:rPr lang="en-US" sz="1400" err="1">
                          <a:latin typeface="Montserrat" panose="00000500000000000000" pitchFamily="2" charset="0"/>
                        </a:rPr>
                        <a:t>halloween</a:t>
                      </a:r>
                      <a:r>
                        <a:rPr lang="en-US" sz="1400">
                          <a:latin typeface="Montserrat" panose="00000500000000000000" pitchFamily="2" charset="0"/>
                        </a:rPr>
                        <a:t> see girl</a:t>
                      </a:r>
                      <a:endParaRPr lang="en-IN" sz="1400">
                        <a:latin typeface="Montserrat" panose="00000500000000000000" pitchFamily="2" charset="0"/>
                      </a:endParaRPr>
                    </a:p>
                  </a:txBody>
                  <a:tcPr>
                    <a:solidFill>
                      <a:srgbClr val="FCE8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271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5321280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695423-99EF-E926-AC26-627BB40EDE61}"/>
              </a:ext>
            </a:extLst>
          </p:cNvPr>
          <p:cNvSpPr txBox="1"/>
          <p:nvPr/>
        </p:nvSpPr>
        <p:spPr>
          <a:xfrm>
            <a:off x="2575088" y="331962"/>
            <a:ext cx="7041823" cy="644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200" b="1">
                <a:latin typeface="Montserrat" panose="00000500000000000000" pitchFamily="2" charset="0"/>
              </a:rPr>
              <a:t>WORD EMBEDDINGS</a:t>
            </a:r>
            <a:endParaRPr lang="en-IN" sz="3200" b="1">
              <a:latin typeface="Montserrat" panose="00000500000000000000" pitchFamily="2" charset="0"/>
            </a:endParaRPr>
          </a:p>
        </p:txBody>
      </p:sp>
      <p:sp>
        <p:nvSpPr>
          <p:cNvPr id="4" name="Google Shape;1855;p37">
            <a:extLst>
              <a:ext uri="{FF2B5EF4-FFF2-40B4-BE49-F238E27FC236}">
                <a16:creationId xmlns:a16="http://schemas.microsoft.com/office/drawing/2014/main" id="{04C351F4-74B6-96F5-08E7-FE008F745154}"/>
              </a:ext>
            </a:extLst>
          </p:cNvPr>
          <p:cNvSpPr/>
          <p:nvPr/>
        </p:nvSpPr>
        <p:spPr>
          <a:xfrm>
            <a:off x="6686748" y="1923964"/>
            <a:ext cx="3827280" cy="4059699"/>
          </a:xfrm>
          <a:prstGeom prst="rect">
            <a:avLst/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860;p37">
            <a:extLst>
              <a:ext uri="{FF2B5EF4-FFF2-40B4-BE49-F238E27FC236}">
                <a16:creationId xmlns:a16="http://schemas.microsoft.com/office/drawing/2014/main" id="{973040E7-CD8E-0CA8-0CA3-A37CFED952B9}"/>
              </a:ext>
            </a:extLst>
          </p:cNvPr>
          <p:cNvSpPr/>
          <p:nvPr/>
        </p:nvSpPr>
        <p:spPr>
          <a:xfrm>
            <a:off x="1677970" y="1611950"/>
            <a:ext cx="3827281" cy="836132"/>
          </a:xfrm>
          <a:prstGeom prst="roundRect">
            <a:avLst>
              <a:gd name="adj" fmla="val 50000"/>
            </a:avLst>
          </a:prstGeom>
          <a:solidFill>
            <a:srgbClr val="E4EA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Original Research</a:t>
            </a:r>
            <a:endParaRPr kumimoji="0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anose="00000500000000000000" pitchFamily="2" charset="0"/>
              <a:cs typeface="Arial"/>
              <a:sym typeface="Arial"/>
            </a:endParaRPr>
          </a:p>
        </p:txBody>
      </p:sp>
      <p:sp>
        <p:nvSpPr>
          <p:cNvPr id="7" name="Google Shape;1861;p37">
            <a:extLst>
              <a:ext uri="{FF2B5EF4-FFF2-40B4-BE49-F238E27FC236}">
                <a16:creationId xmlns:a16="http://schemas.microsoft.com/office/drawing/2014/main" id="{CF0F72B2-9078-CBB4-6C3A-CEA052246BCB}"/>
              </a:ext>
            </a:extLst>
          </p:cNvPr>
          <p:cNvSpPr/>
          <p:nvPr/>
        </p:nvSpPr>
        <p:spPr>
          <a:xfrm>
            <a:off x="6686747" y="1611950"/>
            <a:ext cx="3827279" cy="836132"/>
          </a:xfrm>
          <a:prstGeom prst="roundRect">
            <a:avLst>
              <a:gd name="adj" fmla="val 50000"/>
            </a:avLst>
          </a:prstGeom>
          <a:solidFill>
            <a:srgbClr val="EA48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000" b="1" kern="0">
                <a:solidFill>
                  <a:srgbClr val="000000"/>
                </a:solidFill>
                <a:latin typeface="Montserrat" panose="00000500000000000000" pitchFamily="2" charset="0"/>
                <a:cs typeface="Arial"/>
                <a:sym typeface="Arial"/>
              </a:rPr>
              <a:t>Our Work</a:t>
            </a: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804244-04B7-AD92-A170-1E82E9E26C8E}"/>
              </a:ext>
            </a:extLst>
          </p:cNvPr>
          <p:cNvSpPr txBox="1"/>
          <p:nvPr/>
        </p:nvSpPr>
        <p:spPr>
          <a:xfrm>
            <a:off x="1969134" y="2766243"/>
            <a:ext cx="3244950" cy="1897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600">
                <a:latin typeface="Montserrat" panose="00000500000000000000" pitchFamily="2" charset="0"/>
              </a:rPr>
              <a:t>Bag-of-n-grams (n ∈ {1..3})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600">
                <a:latin typeface="Montserrat" panose="00000500000000000000" pitchFamily="2" charset="0"/>
              </a:rPr>
              <a:t>Google News pre-trained Word2Vec (300 D)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600">
                <a:latin typeface="Montserrat" panose="00000500000000000000" pitchFamily="2" charset="0"/>
              </a:rPr>
              <a:t>Domain Word2Vec (300 D)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600">
                <a:latin typeface="Montserrat" panose="00000500000000000000" pitchFamily="2" charset="0"/>
              </a:rPr>
              <a:t>BERT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644FBB-ED1A-42D9-0257-9B0799D7AE3E}"/>
              </a:ext>
            </a:extLst>
          </p:cNvPr>
          <p:cNvSpPr txBox="1"/>
          <p:nvPr/>
        </p:nvSpPr>
        <p:spPr>
          <a:xfrm>
            <a:off x="6932881" y="2754859"/>
            <a:ext cx="3335009" cy="30053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600">
                <a:latin typeface="Montserrat"/>
              </a:rPr>
              <a:t>Bag-of-words (n = 1)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600">
                <a:latin typeface="Montserrat"/>
              </a:rPr>
              <a:t>TF-IDF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600">
                <a:latin typeface="Montserrat"/>
              </a:rPr>
              <a:t>Google News pre-trained Word2Vec (300 D)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600">
                <a:latin typeface="Montserrat"/>
              </a:rPr>
              <a:t>Domain Word2Vec (300 D)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600">
                <a:latin typeface="Montserrat"/>
              </a:rPr>
              <a:t>Wikipedia News pre-trained </a:t>
            </a:r>
            <a:r>
              <a:rPr lang="en-IN" sz="1600" err="1">
                <a:latin typeface="Montserrat"/>
              </a:rPr>
              <a:t>Fasttext</a:t>
            </a:r>
            <a:endParaRPr lang="en-IN" sz="1600">
              <a:latin typeface="Montserrat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600">
                <a:latin typeface="Montserrat"/>
              </a:rPr>
              <a:t>BERT</a:t>
            </a:r>
          </a:p>
        </p:txBody>
      </p:sp>
      <p:sp>
        <p:nvSpPr>
          <p:cNvPr id="10" name="Google Shape;355;p17">
            <a:extLst>
              <a:ext uri="{FF2B5EF4-FFF2-40B4-BE49-F238E27FC236}">
                <a16:creationId xmlns:a16="http://schemas.microsoft.com/office/drawing/2014/main" id="{773E3871-9869-135C-DCBF-D68A97CC16B8}"/>
              </a:ext>
            </a:extLst>
          </p:cNvPr>
          <p:cNvSpPr/>
          <p:nvPr/>
        </p:nvSpPr>
        <p:spPr>
          <a:xfrm>
            <a:off x="5631826" y="3500707"/>
            <a:ext cx="928348" cy="868957"/>
          </a:xfrm>
          <a:prstGeom prst="ellipse">
            <a:avLst/>
          </a:prstGeom>
          <a:solidFill>
            <a:srgbClr val="E99B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  <a:ea typeface="Fira Sans Extra Condensed"/>
                <a:cs typeface="Fira Sans Extra Condensed"/>
                <a:sym typeface="Fira Sans Extra Condensed"/>
              </a:rPr>
              <a:t>Vs</a:t>
            </a:r>
            <a:endParaRPr kumimoji="0" sz="20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Montserrat" panose="00000500000000000000" pitchFamily="2" charset="0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" name="Google Shape;1857;p37">
            <a:extLst>
              <a:ext uri="{FF2B5EF4-FFF2-40B4-BE49-F238E27FC236}">
                <a16:creationId xmlns:a16="http://schemas.microsoft.com/office/drawing/2014/main" id="{E317EB27-B6C7-E432-0225-C2A86EDA2D90}"/>
              </a:ext>
            </a:extLst>
          </p:cNvPr>
          <p:cNvSpPr/>
          <p:nvPr/>
        </p:nvSpPr>
        <p:spPr>
          <a:xfrm>
            <a:off x="1645657" y="2030015"/>
            <a:ext cx="3859594" cy="3953647"/>
          </a:xfrm>
          <a:prstGeom prst="rect">
            <a:avLst/>
          </a:prstGeom>
          <a:solidFill>
            <a:srgbClr val="E4EA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3425983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Group 255">
            <a:extLst>
              <a:ext uri="{FF2B5EF4-FFF2-40B4-BE49-F238E27FC236}">
                <a16:creationId xmlns:a16="http://schemas.microsoft.com/office/drawing/2014/main" id="{DEB78BFD-34D4-A6B0-09B2-5A5B77EF78A7}"/>
              </a:ext>
            </a:extLst>
          </p:cNvPr>
          <p:cNvGrpSpPr/>
          <p:nvPr/>
        </p:nvGrpSpPr>
        <p:grpSpPr>
          <a:xfrm>
            <a:off x="859756" y="1292836"/>
            <a:ext cx="10472485" cy="5129218"/>
            <a:chOff x="943511" y="1292836"/>
            <a:chExt cx="10472485" cy="5129218"/>
          </a:xfrm>
        </p:grpSpPr>
        <p:sp>
          <p:nvSpPr>
            <p:cNvPr id="102" name="Google Shape;1438;p32">
              <a:extLst>
                <a:ext uri="{FF2B5EF4-FFF2-40B4-BE49-F238E27FC236}">
                  <a16:creationId xmlns:a16="http://schemas.microsoft.com/office/drawing/2014/main" id="{DD4F38BC-3674-9BC1-4DB2-97F8BA21D915}"/>
                </a:ext>
              </a:extLst>
            </p:cNvPr>
            <p:cNvSpPr/>
            <p:nvPr/>
          </p:nvSpPr>
          <p:spPr>
            <a:xfrm>
              <a:off x="977638" y="3024865"/>
              <a:ext cx="4547160" cy="1484583"/>
            </a:xfrm>
            <a:prstGeom prst="roundRect">
              <a:avLst>
                <a:gd name="adj" fmla="val 7070"/>
              </a:avLst>
            </a:prstGeom>
            <a:solidFill>
              <a:srgbClr val="E4EA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103" name="Google Shape;1440;p32">
              <a:extLst>
                <a:ext uri="{FF2B5EF4-FFF2-40B4-BE49-F238E27FC236}">
                  <a16:creationId xmlns:a16="http://schemas.microsoft.com/office/drawing/2014/main" id="{F844F293-1B3A-E3B5-0C13-71453577353B}"/>
                </a:ext>
              </a:extLst>
            </p:cNvPr>
            <p:cNvGrpSpPr/>
            <p:nvPr/>
          </p:nvGrpSpPr>
          <p:grpSpPr>
            <a:xfrm>
              <a:off x="943511" y="1581743"/>
              <a:ext cx="1617197" cy="3189039"/>
              <a:chOff x="-2050539" y="1195241"/>
              <a:chExt cx="1087557" cy="2238519"/>
            </a:xfrm>
          </p:grpSpPr>
          <p:sp>
            <p:nvSpPr>
              <p:cNvPr id="104" name="Google Shape;1441;p32">
                <a:extLst>
                  <a:ext uri="{FF2B5EF4-FFF2-40B4-BE49-F238E27FC236}">
                    <a16:creationId xmlns:a16="http://schemas.microsoft.com/office/drawing/2014/main" id="{EBAA578B-471D-CDB4-B3AB-EDD681211B0A}"/>
                  </a:ext>
                </a:extLst>
              </p:cNvPr>
              <p:cNvSpPr/>
              <p:nvPr/>
            </p:nvSpPr>
            <p:spPr>
              <a:xfrm>
                <a:off x="-2050539" y="1195241"/>
                <a:ext cx="1087557" cy="2238519"/>
              </a:xfrm>
              <a:custGeom>
                <a:avLst/>
                <a:gdLst/>
                <a:ahLst/>
                <a:cxnLst/>
                <a:rect l="l" t="t" r="r" b="b"/>
                <a:pathLst>
                  <a:path w="38679" h="79613" extrusionOk="0">
                    <a:moveTo>
                      <a:pt x="1912" y="0"/>
                    </a:moveTo>
                    <a:lnTo>
                      <a:pt x="1718" y="15"/>
                    </a:lnTo>
                    <a:lnTo>
                      <a:pt x="1524" y="45"/>
                    </a:lnTo>
                    <a:lnTo>
                      <a:pt x="1345" y="90"/>
                    </a:lnTo>
                    <a:lnTo>
                      <a:pt x="1165" y="150"/>
                    </a:lnTo>
                    <a:lnTo>
                      <a:pt x="1001" y="239"/>
                    </a:lnTo>
                    <a:lnTo>
                      <a:pt x="837" y="329"/>
                    </a:lnTo>
                    <a:lnTo>
                      <a:pt x="702" y="448"/>
                    </a:lnTo>
                    <a:lnTo>
                      <a:pt x="568" y="568"/>
                    </a:lnTo>
                    <a:lnTo>
                      <a:pt x="433" y="702"/>
                    </a:lnTo>
                    <a:lnTo>
                      <a:pt x="329" y="852"/>
                    </a:lnTo>
                    <a:lnTo>
                      <a:pt x="239" y="1001"/>
                    </a:lnTo>
                    <a:lnTo>
                      <a:pt x="150" y="1165"/>
                    </a:lnTo>
                    <a:lnTo>
                      <a:pt x="90" y="1345"/>
                    </a:lnTo>
                    <a:lnTo>
                      <a:pt x="45" y="1524"/>
                    </a:lnTo>
                    <a:lnTo>
                      <a:pt x="15" y="1718"/>
                    </a:lnTo>
                    <a:lnTo>
                      <a:pt x="0" y="1912"/>
                    </a:lnTo>
                    <a:lnTo>
                      <a:pt x="0" y="77058"/>
                    </a:lnTo>
                    <a:lnTo>
                      <a:pt x="15" y="77312"/>
                    </a:lnTo>
                    <a:lnTo>
                      <a:pt x="60" y="77566"/>
                    </a:lnTo>
                    <a:lnTo>
                      <a:pt x="120" y="77820"/>
                    </a:lnTo>
                    <a:lnTo>
                      <a:pt x="209" y="78044"/>
                    </a:lnTo>
                    <a:lnTo>
                      <a:pt x="314" y="78268"/>
                    </a:lnTo>
                    <a:lnTo>
                      <a:pt x="433" y="78477"/>
                    </a:lnTo>
                    <a:lnTo>
                      <a:pt x="583" y="78687"/>
                    </a:lnTo>
                    <a:lnTo>
                      <a:pt x="747" y="78866"/>
                    </a:lnTo>
                    <a:lnTo>
                      <a:pt x="941" y="79030"/>
                    </a:lnTo>
                    <a:lnTo>
                      <a:pt x="1136" y="79180"/>
                    </a:lnTo>
                    <a:lnTo>
                      <a:pt x="1345" y="79299"/>
                    </a:lnTo>
                    <a:lnTo>
                      <a:pt x="1569" y="79419"/>
                    </a:lnTo>
                    <a:lnTo>
                      <a:pt x="1808" y="79493"/>
                    </a:lnTo>
                    <a:lnTo>
                      <a:pt x="2047" y="79553"/>
                    </a:lnTo>
                    <a:lnTo>
                      <a:pt x="2301" y="79598"/>
                    </a:lnTo>
                    <a:lnTo>
                      <a:pt x="2555" y="79613"/>
                    </a:lnTo>
                    <a:lnTo>
                      <a:pt x="36124" y="79613"/>
                    </a:lnTo>
                    <a:lnTo>
                      <a:pt x="36378" y="79598"/>
                    </a:lnTo>
                    <a:lnTo>
                      <a:pt x="36632" y="79553"/>
                    </a:lnTo>
                    <a:lnTo>
                      <a:pt x="36886" y="79493"/>
                    </a:lnTo>
                    <a:lnTo>
                      <a:pt x="37110" y="79419"/>
                    </a:lnTo>
                    <a:lnTo>
                      <a:pt x="37334" y="79299"/>
                    </a:lnTo>
                    <a:lnTo>
                      <a:pt x="37558" y="79180"/>
                    </a:lnTo>
                    <a:lnTo>
                      <a:pt x="37753" y="79030"/>
                    </a:lnTo>
                    <a:lnTo>
                      <a:pt x="37932" y="78866"/>
                    </a:lnTo>
                    <a:lnTo>
                      <a:pt x="38096" y="78687"/>
                    </a:lnTo>
                    <a:lnTo>
                      <a:pt x="38246" y="78477"/>
                    </a:lnTo>
                    <a:lnTo>
                      <a:pt x="38365" y="78268"/>
                    </a:lnTo>
                    <a:lnTo>
                      <a:pt x="38485" y="78044"/>
                    </a:lnTo>
                    <a:lnTo>
                      <a:pt x="38559" y="77820"/>
                    </a:lnTo>
                    <a:lnTo>
                      <a:pt x="38634" y="77566"/>
                    </a:lnTo>
                    <a:lnTo>
                      <a:pt x="38664" y="77312"/>
                    </a:lnTo>
                    <a:lnTo>
                      <a:pt x="38679" y="77058"/>
                    </a:lnTo>
                    <a:lnTo>
                      <a:pt x="38679" y="1912"/>
                    </a:lnTo>
                    <a:lnTo>
                      <a:pt x="38664" y="1718"/>
                    </a:lnTo>
                    <a:lnTo>
                      <a:pt x="38634" y="1524"/>
                    </a:lnTo>
                    <a:lnTo>
                      <a:pt x="38589" y="1345"/>
                    </a:lnTo>
                    <a:lnTo>
                      <a:pt x="38529" y="1165"/>
                    </a:lnTo>
                    <a:lnTo>
                      <a:pt x="38455" y="1001"/>
                    </a:lnTo>
                    <a:lnTo>
                      <a:pt x="38350" y="852"/>
                    </a:lnTo>
                    <a:lnTo>
                      <a:pt x="38246" y="702"/>
                    </a:lnTo>
                    <a:lnTo>
                      <a:pt x="38126" y="568"/>
                    </a:lnTo>
                    <a:lnTo>
                      <a:pt x="37992" y="448"/>
                    </a:lnTo>
                    <a:lnTo>
                      <a:pt x="37842" y="329"/>
                    </a:lnTo>
                    <a:lnTo>
                      <a:pt x="37678" y="239"/>
                    </a:lnTo>
                    <a:lnTo>
                      <a:pt x="37514" y="150"/>
                    </a:lnTo>
                    <a:lnTo>
                      <a:pt x="37334" y="90"/>
                    </a:lnTo>
                    <a:lnTo>
                      <a:pt x="37155" y="45"/>
                    </a:lnTo>
                    <a:lnTo>
                      <a:pt x="36961" y="15"/>
                    </a:lnTo>
                    <a:lnTo>
                      <a:pt x="36767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442;p32">
                <a:extLst>
                  <a:ext uri="{FF2B5EF4-FFF2-40B4-BE49-F238E27FC236}">
                    <a16:creationId xmlns:a16="http://schemas.microsoft.com/office/drawing/2014/main" id="{7E3A1D32-E8C5-8A98-F80C-2B3736199984}"/>
                  </a:ext>
                </a:extLst>
              </p:cNvPr>
              <p:cNvSpPr/>
              <p:nvPr/>
            </p:nvSpPr>
            <p:spPr>
              <a:xfrm>
                <a:off x="-2050539" y="1195241"/>
                <a:ext cx="1087557" cy="2238519"/>
              </a:xfrm>
              <a:custGeom>
                <a:avLst/>
                <a:gdLst/>
                <a:ahLst/>
                <a:cxnLst/>
                <a:rect l="l" t="t" r="r" b="b"/>
                <a:pathLst>
                  <a:path w="38679" h="79613" fill="none" extrusionOk="0">
                    <a:moveTo>
                      <a:pt x="38679" y="1912"/>
                    </a:moveTo>
                    <a:lnTo>
                      <a:pt x="38679" y="77058"/>
                    </a:lnTo>
                    <a:lnTo>
                      <a:pt x="38679" y="77058"/>
                    </a:lnTo>
                    <a:lnTo>
                      <a:pt x="38664" y="77312"/>
                    </a:lnTo>
                    <a:lnTo>
                      <a:pt x="38634" y="77566"/>
                    </a:lnTo>
                    <a:lnTo>
                      <a:pt x="38559" y="77820"/>
                    </a:lnTo>
                    <a:lnTo>
                      <a:pt x="38485" y="78044"/>
                    </a:lnTo>
                    <a:lnTo>
                      <a:pt x="38365" y="78268"/>
                    </a:lnTo>
                    <a:lnTo>
                      <a:pt x="38246" y="78477"/>
                    </a:lnTo>
                    <a:lnTo>
                      <a:pt x="38096" y="78687"/>
                    </a:lnTo>
                    <a:lnTo>
                      <a:pt x="37932" y="78866"/>
                    </a:lnTo>
                    <a:lnTo>
                      <a:pt x="37753" y="79030"/>
                    </a:lnTo>
                    <a:lnTo>
                      <a:pt x="37558" y="79180"/>
                    </a:lnTo>
                    <a:lnTo>
                      <a:pt x="37334" y="79299"/>
                    </a:lnTo>
                    <a:lnTo>
                      <a:pt x="37110" y="79419"/>
                    </a:lnTo>
                    <a:lnTo>
                      <a:pt x="36886" y="79493"/>
                    </a:lnTo>
                    <a:lnTo>
                      <a:pt x="36632" y="79553"/>
                    </a:lnTo>
                    <a:lnTo>
                      <a:pt x="36378" y="79598"/>
                    </a:lnTo>
                    <a:lnTo>
                      <a:pt x="36124" y="79613"/>
                    </a:lnTo>
                    <a:lnTo>
                      <a:pt x="2555" y="79613"/>
                    </a:lnTo>
                    <a:lnTo>
                      <a:pt x="2555" y="79613"/>
                    </a:lnTo>
                    <a:lnTo>
                      <a:pt x="2301" y="79598"/>
                    </a:lnTo>
                    <a:lnTo>
                      <a:pt x="2047" y="79553"/>
                    </a:lnTo>
                    <a:lnTo>
                      <a:pt x="1808" y="79493"/>
                    </a:lnTo>
                    <a:lnTo>
                      <a:pt x="1569" y="79419"/>
                    </a:lnTo>
                    <a:lnTo>
                      <a:pt x="1345" y="79299"/>
                    </a:lnTo>
                    <a:lnTo>
                      <a:pt x="1136" y="79180"/>
                    </a:lnTo>
                    <a:lnTo>
                      <a:pt x="941" y="79030"/>
                    </a:lnTo>
                    <a:lnTo>
                      <a:pt x="747" y="78866"/>
                    </a:lnTo>
                    <a:lnTo>
                      <a:pt x="583" y="78687"/>
                    </a:lnTo>
                    <a:lnTo>
                      <a:pt x="433" y="78477"/>
                    </a:lnTo>
                    <a:lnTo>
                      <a:pt x="314" y="78268"/>
                    </a:lnTo>
                    <a:lnTo>
                      <a:pt x="209" y="78044"/>
                    </a:lnTo>
                    <a:lnTo>
                      <a:pt x="120" y="77820"/>
                    </a:lnTo>
                    <a:lnTo>
                      <a:pt x="60" y="77566"/>
                    </a:lnTo>
                    <a:lnTo>
                      <a:pt x="15" y="77312"/>
                    </a:lnTo>
                    <a:lnTo>
                      <a:pt x="0" y="77058"/>
                    </a:lnTo>
                    <a:lnTo>
                      <a:pt x="0" y="1912"/>
                    </a:lnTo>
                    <a:lnTo>
                      <a:pt x="0" y="1912"/>
                    </a:lnTo>
                    <a:lnTo>
                      <a:pt x="15" y="1718"/>
                    </a:lnTo>
                    <a:lnTo>
                      <a:pt x="45" y="1524"/>
                    </a:lnTo>
                    <a:lnTo>
                      <a:pt x="90" y="1345"/>
                    </a:lnTo>
                    <a:lnTo>
                      <a:pt x="150" y="1165"/>
                    </a:lnTo>
                    <a:lnTo>
                      <a:pt x="239" y="1001"/>
                    </a:lnTo>
                    <a:lnTo>
                      <a:pt x="329" y="852"/>
                    </a:lnTo>
                    <a:lnTo>
                      <a:pt x="433" y="702"/>
                    </a:lnTo>
                    <a:lnTo>
                      <a:pt x="568" y="568"/>
                    </a:lnTo>
                    <a:lnTo>
                      <a:pt x="702" y="448"/>
                    </a:lnTo>
                    <a:lnTo>
                      <a:pt x="837" y="329"/>
                    </a:lnTo>
                    <a:lnTo>
                      <a:pt x="1001" y="239"/>
                    </a:lnTo>
                    <a:lnTo>
                      <a:pt x="1165" y="150"/>
                    </a:lnTo>
                    <a:lnTo>
                      <a:pt x="1345" y="90"/>
                    </a:lnTo>
                    <a:lnTo>
                      <a:pt x="1524" y="45"/>
                    </a:lnTo>
                    <a:lnTo>
                      <a:pt x="1718" y="15"/>
                    </a:lnTo>
                    <a:lnTo>
                      <a:pt x="1912" y="0"/>
                    </a:lnTo>
                    <a:lnTo>
                      <a:pt x="36767" y="0"/>
                    </a:lnTo>
                    <a:lnTo>
                      <a:pt x="36767" y="0"/>
                    </a:lnTo>
                    <a:lnTo>
                      <a:pt x="36961" y="15"/>
                    </a:lnTo>
                    <a:lnTo>
                      <a:pt x="37155" y="45"/>
                    </a:lnTo>
                    <a:lnTo>
                      <a:pt x="37334" y="90"/>
                    </a:lnTo>
                    <a:lnTo>
                      <a:pt x="37514" y="150"/>
                    </a:lnTo>
                    <a:lnTo>
                      <a:pt x="37678" y="239"/>
                    </a:lnTo>
                    <a:lnTo>
                      <a:pt x="37842" y="329"/>
                    </a:lnTo>
                    <a:lnTo>
                      <a:pt x="37992" y="448"/>
                    </a:lnTo>
                    <a:lnTo>
                      <a:pt x="38126" y="568"/>
                    </a:lnTo>
                    <a:lnTo>
                      <a:pt x="38246" y="702"/>
                    </a:lnTo>
                    <a:lnTo>
                      <a:pt x="38350" y="852"/>
                    </a:lnTo>
                    <a:lnTo>
                      <a:pt x="38455" y="1001"/>
                    </a:lnTo>
                    <a:lnTo>
                      <a:pt x="38529" y="1165"/>
                    </a:lnTo>
                    <a:lnTo>
                      <a:pt x="38589" y="1345"/>
                    </a:lnTo>
                    <a:lnTo>
                      <a:pt x="38634" y="1524"/>
                    </a:lnTo>
                    <a:lnTo>
                      <a:pt x="38664" y="1718"/>
                    </a:lnTo>
                    <a:lnTo>
                      <a:pt x="38679" y="191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443;p32">
                <a:extLst>
                  <a:ext uri="{FF2B5EF4-FFF2-40B4-BE49-F238E27FC236}">
                    <a16:creationId xmlns:a16="http://schemas.microsoft.com/office/drawing/2014/main" id="{0FB555D2-6665-4C69-F8B7-B761530974B3}"/>
                  </a:ext>
                </a:extLst>
              </p:cNvPr>
              <p:cNvSpPr/>
              <p:nvPr/>
            </p:nvSpPr>
            <p:spPr>
              <a:xfrm>
                <a:off x="-2050539" y="1195241"/>
                <a:ext cx="1087557" cy="202474"/>
              </a:xfrm>
              <a:custGeom>
                <a:avLst/>
                <a:gdLst/>
                <a:ahLst/>
                <a:cxnLst/>
                <a:rect l="l" t="t" r="r" b="b"/>
                <a:pathLst>
                  <a:path w="38679" h="7201" extrusionOk="0">
                    <a:moveTo>
                      <a:pt x="1912" y="0"/>
                    </a:moveTo>
                    <a:lnTo>
                      <a:pt x="1718" y="15"/>
                    </a:lnTo>
                    <a:lnTo>
                      <a:pt x="1524" y="45"/>
                    </a:lnTo>
                    <a:lnTo>
                      <a:pt x="1345" y="90"/>
                    </a:lnTo>
                    <a:lnTo>
                      <a:pt x="1165" y="150"/>
                    </a:lnTo>
                    <a:lnTo>
                      <a:pt x="1001" y="239"/>
                    </a:lnTo>
                    <a:lnTo>
                      <a:pt x="837" y="329"/>
                    </a:lnTo>
                    <a:lnTo>
                      <a:pt x="702" y="448"/>
                    </a:lnTo>
                    <a:lnTo>
                      <a:pt x="568" y="568"/>
                    </a:lnTo>
                    <a:lnTo>
                      <a:pt x="433" y="702"/>
                    </a:lnTo>
                    <a:lnTo>
                      <a:pt x="329" y="852"/>
                    </a:lnTo>
                    <a:lnTo>
                      <a:pt x="239" y="1001"/>
                    </a:lnTo>
                    <a:lnTo>
                      <a:pt x="150" y="1165"/>
                    </a:lnTo>
                    <a:lnTo>
                      <a:pt x="90" y="1345"/>
                    </a:lnTo>
                    <a:lnTo>
                      <a:pt x="45" y="1524"/>
                    </a:lnTo>
                    <a:lnTo>
                      <a:pt x="15" y="1718"/>
                    </a:lnTo>
                    <a:lnTo>
                      <a:pt x="0" y="1912"/>
                    </a:lnTo>
                    <a:lnTo>
                      <a:pt x="0" y="7201"/>
                    </a:lnTo>
                    <a:lnTo>
                      <a:pt x="38679" y="7201"/>
                    </a:lnTo>
                    <a:lnTo>
                      <a:pt x="38679" y="1912"/>
                    </a:lnTo>
                    <a:lnTo>
                      <a:pt x="38664" y="1718"/>
                    </a:lnTo>
                    <a:lnTo>
                      <a:pt x="38634" y="1524"/>
                    </a:lnTo>
                    <a:lnTo>
                      <a:pt x="38589" y="1345"/>
                    </a:lnTo>
                    <a:lnTo>
                      <a:pt x="38529" y="1165"/>
                    </a:lnTo>
                    <a:lnTo>
                      <a:pt x="38455" y="1001"/>
                    </a:lnTo>
                    <a:lnTo>
                      <a:pt x="38350" y="852"/>
                    </a:lnTo>
                    <a:lnTo>
                      <a:pt x="38246" y="702"/>
                    </a:lnTo>
                    <a:lnTo>
                      <a:pt x="38126" y="568"/>
                    </a:lnTo>
                    <a:lnTo>
                      <a:pt x="37992" y="448"/>
                    </a:lnTo>
                    <a:lnTo>
                      <a:pt x="37842" y="329"/>
                    </a:lnTo>
                    <a:lnTo>
                      <a:pt x="37678" y="239"/>
                    </a:lnTo>
                    <a:lnTo>
                      <a:pt x="37514" y="150"/>
                    </a:lnTo>
                    <a:lnTo>
                      <a:pt x="37334" y="90"/>
                    </a:lnTo>
                    <a:lnTo>
                      <a:pt x="37155" y="45"/>
                    </a:lnTo>
                    <a:lnTo>
                      <a:pt x="36961" y="15"/>
                    </a:lnTo>
                    <a:lnTo>
                      <a:pt x="36767" y="0"/>
                    </a:lnTo>
                    <a:close/>
                  </a:path>
                </a:pathLst>
              </a:custGeom>
              <a:solidFill>
                <a:srgbClr val="8027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444;p32">
                <a:extLst>
                  <a:ext uri="{FF2B5EF4-FFF2-40B4-BE49-F238E27FC236}">
                    <a16:creationId xmlns:a16="http://schemas.microsoft.com/office/drawing/2014/main" id="{AD01FF27-A450-4C05-F0E8-E028E92BEF0C}"/>
                  </a:ext>
                </a:extLst>
              </p:cNvPr>
              <p:cNvSpPr/>
              <p:nvPr/>
            </p:nvSpPr>
            <p:spPr>
              <a:xfrm>
                <a:off x="-1296958" y="1251533"/>
                <a:ext cx="70603" cy="70575"/>
              </a:xfrm>
              <a:custGeom>
                <a:avLst/>
                <a:gdLst/>
                <a:ahLst/>
                <a:cxnLst/>
                <a:rect l="l" t="t" r="r" b="b"/>
                <a:pathLst>
                  <a:path w="2511" h="2510" extrusionOk="0">
                    <a:moveTo>
                      <a:pt x="1121" y="0"/>
                    </a:moveTo>
                    <a:lnTo>
                      <a:pt x="1002" y="30"/>
                    </a:lnTo>
                    <a:lnTo>
                      <a:pt x="882" y="60"/>
                    </a:lnTo>
                    <a:lnTo>
                      <a:pt x="763" y="105"/>
                    </a:lnTo>
                    <a:lnTo>
                      <a:pt x="658" y="149"/>
                    </a:lnTo>
                    <a:lnTo>
                      <a:pt x="554" y="209"/>
                    </a:lnTo>
                    <a:lnTo>
                      <a:pt x="449" y="284"/>
                    </a:lnTo>
                    <a:lnTo>
                      <a:pt x="359" y="374"/>
                    </a:lnTo>
                    <a:lnTo>
                      <a:pt x="285" y="463"/>
                    </a:lnTo>
                    <a:lnTo>
                      <a:pt x="210" y="553"/>
                    </a:lnTo>
                    <a:lnTo>
                      <a:pt x="150" y="657"/>
                    </a:lnTo>
                    <a:lnTo>
                      <a:pt x="91" y="762"/>
                    </a:lnTo>
                    <a:lnTo>
                      <a:pt x="61" y="881"/>
                    </a:lnTo>
                    <a:lnTo>
                      <a:pt x="31" y="1001"/>
                    </a:lnTo>
                    <a:lnTo>
                      <a:pt x="1" y="1120"/>
                    </a:lnTo>
                    <a:lnTo>
                      <a:pt x="1" y="1255"/>
                    </a:lnTo>
                    <a:lnTo>
                      <a:pt x="1" y="1389"/>
                    </a:lnTo>
                    <a:lnTo>
                      <a:pt x="31" y="1509"/>
                    </a:lnTo>
                    <a:lnTo>
                      <a:pt x="61" y="1628"/>
                    </a:lnTo>
                    <a:lnTo>
                      <a:pt x="91" y="1748"/>
                    </a:lnTo>
                    <a:lnTo>
                      <a:pt x="150" y="1853"/>
                    </a:lnTo>
                    <a:lnTo>
                      <a:pt x="210" y="1957"/>
                    </a:lnTo>
                    <a:lnTo>
                      <a:pt x="285" y="2062"/>
                    </a:lnTo>
                    <a:lnTo>
                      <a:pt x="359" y="2151"/>
                    </a:lnTo>
                    <a:lnTo>
                      <a:pt x="449" y="2226"/>
                    </a:lnTo>
                    <a:lnTo>
                      <a:pt x="554" y="2301"/>
                    </a:lnTo>
                    <a:lnTo>
                      <a:pt x="658" y="2360"/>
                    </a:lnTo>
                    <a:lnTo>
                      <a:pt x="763" y="2420"/>
                    </a:lnTo>
                    <a:lnTo>
                      <a:pt x="882" y="2450"/>
                    </a:lnTo>
                    <a:lnTo>
                      <a:pt x="1002" y="2495"/>
                    </a:lnTo>
                    <a:lnTo>
                      <a:pt x="1121" y="2510"/>
                    </a:lnTo>
                    <a:lnTo>
                      <a:pt x="1390" y="2510"/>
                    </a:lnTo>
                    <a:lnTo>
                      <a:pt x="1510" y="2495"/>
                    </a:lnTo>
                    <a:lnTo>
                      <a:pt x="1629" y="2450"/>
                    </a:lnTo>
                    <a:lnTo>
                      <a:pt x="1749" y="2420"/>
                    </a:lnTo>
                    <a:lnTo>
                      <a:pt x="1853" y="2360"/>
                    </a:lnTo>
                    <a:lnTo>
                      <a:pt x="1958" y="2301"/>
                    </a:lnTo>
                    <a:lnTo>
                      <a:pt x="2063" y="2226"/>
                    </a:lnTo>
                    <a:lnTo>
                      <a:pt x="2137" y="2151"/>
                    </a:lnTo>
                    <a:lnTo>
                      <a:pt x="2227" y="2062"/>
                    </a:lnTo>
                    <a:lnTo>
                      <a:pt x="2302" y="1957"/>
                    </a:lnTo>
                    <a:lnTo>
                      <a:pt x="2361" y="1853"/>
                    </a:lnTo>
                    <a:lnTo>
                      <a:pt x="2421" y="1748"/>
                    </a:lnTo>
                    <a:lnTo>
                      <a:pt x="2451" y="1628"/>
                    </a:lnTo>
                    <a:lnTo>
                      <a:pt x="2481" y="1509"/>
                    </a:lnTo>
                    <a:lnTo>
                      <a:pt x="2511" y="1389"/>
                    </a:lnTo>
                    <a:lnTo>
                      <a:pt x="2511" y="1255"/>
                    </a:lnTo>
                    <a:lnTo>
                      <a:pt x="2511" y="1120"/>
                    </a:lnTo>
                    <a:lnTo>
                      <a:pt x="2481" y="1001"/>
                    </a:lnTo>
                    <a:lnTo>
                      <a:pt x="2451" y="881"/>
                    </a:lnTo>
                    <a:lnTo>
                      <a:pt x="2421" y="762"/>
                    </a:lnTo>
                    <a:lnTo>
                      <a:pt x="2361" y="657"/>
                    </a:lnTo>
                    <a:lnTo>
                      <a:pt x="2302" y="553"/>
                    </a:lnTo>
                    <a:lnTo>
                      <a:pt x="2227" y="463"/>
                    </a:lnTo>
                    <a:lnTo>
                      <a:pt x="2137" y="374"/>
                    </a:lnTo>
                    <a:lnTo>
                      <a:pt x="2063" y="284"/>
                    </a:lnTo>
                    <a:lnTo>
                      <a:pt x="1958" y="209"/>
                    </a:lnTo>
                    <a:lnTo>
                      <a:pt x="1853" y="149"/>
                    </a:lnTo>
                    <a:lnTo>
                      <a:pt x="1749" y="105"/>
                    </a:lnTo>
                    <a:lnTo>
                      <a:pt x="1629" y="60"/>
                    </a:lnTo>
                    <a:lnTo>
                      <a:pt x="1510" y="30"/>
                    </a:lnTo>
                    <a:lnTo>
                      <a:pt x="1390" y="0"/>
                    </a:lnTo>
                    <a:close/>
                  </a:path>
                </a:pathLst>
              </a:custGeom>
              <a:solidFill>
                <a:srgbClr val="E4EA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445;p32">
                <a:extLst>
                  <a:ext uri="{FF2B5EF4-FFF2-40B4-BE49-F238E27FC236}">
                    <a16:creationId xmlns:a16="http://schemas.microsoft.com/office/drawing/2014/main" id="{13B8FE28-0CA4-3BA2-216F-A2F0E755AEF2}"/>
                  </a:ext>
                </a:extLst>
              </p:cNvPr>
              <p:cNvSpPr/>
              <p:nvPr/>
            </p:nvSpPr>
            <p:spPr>
              <a:xfrm>
                <a:off x="-1182266" y="1251533"/>
                <a:ext cx="70603" cy="70575"/>
              </a:xfrm>
              <a:custGeom>
                <a:avLst/>
                <a:gdLst/>
                <a:ahLst/>
                <a:cxnLst/>
                <a:rect l="l" t="t" r="r" b="b"/>
                <a:pathLst>
                  <a:path w="2511" h="2510" extrusionOk="0">
                    <a:moveTo>
                      <a:pt x="1121" y="0"/>
                    </a:moveTo>
                    <a:lnTo>
                      <a:pt x="1001" y="30"/>
                    </a:lnTo>
                    <a:lnTo>
                      <a:pt x="882" y="60"/>
                    </a:lnTo>
                    <a:lnTo>
                      <a:pt x="762" y="105"/>
                    </a:lnTo>
                    <a:lnTo>
                      <a:pt x="658" y="149"/>
                    </a:lnTo>
                    <a:lnTo>
                      <a:pt x="553" y="209"/>
                    </a:lnTo>
                    <a:lnTo>
                      <a:pt x="449" y="284"/>
                    </a:lnTo>
                    <a:lnTo>
                      <a:pt x="359" y="374"/>
                    </a:lnTo>
                    <a:lnTo>
                      <a:pt x="284" y="463"/>
                    </a:lnTo>
                    <a:lnTo>
                      <a:pt x="210" y="553"/>
                    </a:lnTo>
                    <a:lnTo>
                      <a:pt x="150" y="657"/>
                    </a:lnTo>
                    <a:lnTo>
                      <a:pt x="90" y="762"/>
                    </a:lnTo>
                    <a:lnTo>
                      <a:pt x="45" y="881"/>
                    </a:lnTo>
                    <a:lnTo>
                      <a:pt x="15" y="1001"/>
                    </a:lnTo>
                    <a:lnTo>
                      <a:pt x="0" y="1120"/>
                    </a:lnTo>
                    <a:lnTo>
                      <a:pt x="0" y="1255"/>
                    </a:lnTo>
                    <a:lnTo>
                      <a:pt x="0" y="1389"/>
                    </a:lnTo>
                    <a:lnTo>
                      <a:pt x="15" y="1509"/>
                    </a:lnTo>
                    <a:lnTo>
                      <a:pt x="45" y="1628"/>
                    </a:lnTo>
                    <a:lnTo>
                      <a:pt x="90" y="1748"/>
                    </a:lnTo>
                    <a:lnTo>
                      <a:pt x="150" y="1853"/>
                    </a:lnTo>
                    <a:lnTo>
                      <a:pt x="210" y="1957"/>
                    </a:lnTo>
                    <a:lnTo>
                      <a:pt x="284" y="2062"/>
                    </a:lnTo>
                    <a:lnTo>
                      <a:pt x="359" y="2151"/>
                    </a:lnTo>
                    <a:lnTo>
                      <a:pt x="449" y="2226"/>
                    </a:lnTo>
                    <a:lnTo>
                      <a:pt x="553" y="2301"/>
                    </a:lnTo>
                    <a:lnTo>
                      <a:pt x="658" y="2360"/>
                    </a:lnTo>
                    <a:lnTo>
                      <a:pt x="762" y="2420"/>
                    </a:lnTo>
                    <a:lnTo>
                      <a:pt x="882" y="2450"/>
                    </a:lnTo>
                    <a:lnTo>
                      <a:pt x="1001" y="2495"/>
                    </a:lnTo>
                    <a:lnTo>
                      <a:pt x="1121" y="2510"/>
                    </a:lnTo>
                    <a:lnTo>
                      <a:pt x="1375" y="2510"/>
                    </a:lnTo>
                    <a:lnTo>
                      <a:pt x="1509" y="2495"/>
                    </a:lnTo>
                    <a:lnTo>
                      <a:pt x="1629" y="2450"/>
                    </a:lnTo>
                    <a:lnTo>
                      <a:pt x="1748" y="2420"/>
                    </a:lnTo>
                    <a:lnTo>
                      <a:pt x="1853" y="2360"/>
                    </a:lnTo>
                    <a:lnTo>
                      <a:pt x="1957" y="2301"/>
                    </a:lnTo>
                    <a:lnTo>
                      <a:pt x="2047" y="2226"/>
                    </a:lnTo>
                    <a:lnTo>
                      <a:pt x="2137" y="2151"/>
                    </a:lnTo>
                    <a:lnTo>
                      <a:pt x="2226" y="2062"/>
                    </a:lnTo>
                    <a:lnTo>
                      <a:pt x="2301" y="1957"/>
                    </a:lnTo>
                    <a:lnTo>
                      <a:pt x="2361" y="1853"/>
                    </a:lnTo>
                    <a:lnTo>
                      <a:pt x="2406" y="1748"/>
                    </a:lnTo>
                    <a:lnTo>
                      <a:pt x="2450" y="1628"/>
                    </a:lnTo>
                    <a:lnTo>
                      <a:pt x="2480" y="1509"/>
                    </a:lnTo>
                    <a:lnTo>
                      <a:pt x="2510" y="1389"/>
                    </a:lnTo>
                    <a:lnTo>
                      <a:pt x="2510" y="1255"/>
                    </a:lnTo>
                    <a:lnTo>
                      <a:pt x="2510" y="1120"/>
                    </a:lnTo>
                    <a:lnTo>
                      <a:pt x="2480" y="1001"/>
                    </a:lnTo>
                    <a:lnTo>
                      <a:pt x="2450" y="881"/>
                    </a:lnTo>
                    <a:lnTo>
                      <a:pt x="2406" y="762"/>
                    </a:lnTo>
                    <a:lnTo>
                      <a:pt x="2361" y="657"/>
                    </a:lnTo>
                    <a:lnTo>
                      <a:pt x="2301" y="553"/>
                    </a:lnTo>
                    <a:lnTo>
                      <a:pt x="2226" y="463"/>
                    </a:lnTo>
                    <a:lnTo>
                      <a:pt x="2137" y="374"/>
                    </a:lnTo>
                    <a:lnTo>
                      <a:pt x="2047" y="284"/>
                    </a:lnTo>
                    <a:lnTo>
                      <a:pt x="1957" y="209"/>
                    </a:lnTo>
                    <a:lnTo>
                      <a:pt x="1853" y="149"/>
                    </a:lnTo>
                    <a:lnTo>
                      <a:pt x="1748" y="105"/>
                    </a:lnTo>
                    <a:lnTo>
                      <a:pt x="1629" y="60"/>
                    </a:lnTo>
                    <a:lnTo>
                      <a:pt x="1509" y="30"/>
                    </a:lnTo>
                    <a:lnTo>
                      <a:pt x="1375" y="0"/>
                    </a:lnTo>
                    <a:close/>
                  </a:path>
                </a:pathLst>
              </a:custGeom>
              <a:solidFill>
                <a:srgbClr val="2776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446;p32">
                <a:extLst>
                  <a:ext uri="{FF2B5EF4-FFF2-40B4-BE49-F238E27FC236}">
                    <a16:creationId xmlns:a16="http://schemas.microsoft.com/office/drawing/2014/main" id="{902A5624-13C3-5B75-A1CC-A0E2430CDCF0}"/>
                  </a:ext>
                </a:extLst>
              </p:cNvPr>
              <p:cNvSpPr/>
              <p:nvPr/>
            </p:nvSpPr>
            <p:spPr>
              <a:xfrm>
                <a:off x="-1072636" y="1251533"/>
                <a:ext cx="70603" cy="70575"/>
              </a:xfrm>
              <a:custGeom>
                <a:avLst/>
                <a:gdLst/>
                <a:ahLst/>
                <a:cxnLst/>
                <a:rect l="l" t="t" r="r" b="b"/>
                <a:pathLst>
                  <a:path w="2511" h="2510" extrusionOk="0">
                    <a:moveTo>
                      <a:pt x="1121" y="0"/>
                    </a:moveTo>
                    <a:lnTo>
                      <a:pt x="1002" y="30"/>
                    </a:lnTo>
                    <a:lnTo>
                      <a:pt x="882" y="60"/>
                    </a:lnTo>
                    <a:lnTo>
                      <a:pt x="763" y="105"/>
                    </a:lnTo>
                    <a:lnTo>
                      <a:pt x="658" y="149"/>
                    </a:lnTo>
                    <a:lnTo>
                      <a:pt x="553" y="209"/>
                    </a:lnTo>
                    <a:lnTo>
                      <a:pt x="449" y="284"/>
                    </a:lnTo>
                    <a:lnTo>
                      <a:pt x="359" y="374"/>
                    </a:lnTo>
                    <a:lnTo>
                      <a:pt x="284" y="463"/>
                    </a:lnTo>
                    <a:lnTo>
                      <a:pt x="210" y="553"/>
                    </a:lnTo>
                    <a:lnTo>
                      <a:pt x="150" y="657"/>
                    </a:lnTo>
                    <a:lnTo>
                      <a:pt x="90" y="762"/>
                    </a:lnTo>
                    <a:lnTo>
                      <a:pt x="60" y="881"/>
                    </a:lnTo>
                    <a:lnTo>
                      <a:pt x="30" y="1001"/>
                    </a:lnTo>
                    <a:lnTo>
                      <a:pt x="1" y="1120"/>
                    </a:lnTo>
                    <a:lnTo>
                      <a:pt x="1" y="1255"/>
                    </a:lnTo>
                    <a:lnTo>
                      <a:pt x="1" y="1389"/>
                    </a:lnTo>
                    <a:lnTo>
                      <a:pt x="30" y="1509"/>
                    </a:lnTo>
                    <a:lnTo>
                      <a:pt x="60" y="1628"/>
                    </a:lnTo>
                    <a:lnTo>
                      <a:pt x="90" y="1748"/>
                    </a:lnTo>
                    <a:lnTo>
                      <a:pt x="150" y="1853"/>
                    </a:lnTo>
                    <a:lnTo>
                      <a:pt x="210" y="1957"/>
                    </a:lnTo>
                    <a:lnTo>
                      <a:pt x="284" y="2062"/>
                    </a:lnTo>
                    <a:lnTo>
                      <a:pt x="359" y="2151"/>
                    </a:lnTo>
                    <a:lnTo>
                      <a:pt x="449" y="2226"/>
                    </a:lnTo>
                    <a:lnTo>
                      <a:pt x="553" y="2301"/>
                    </a:lnTo>
                    <a:lnTo>
                      <a:pt x="658" y="2360"/>
                    </a:lnTo>
                    <a:lnTo>
                      <a:pt x="763" y="2420"/>
                    </a:lnTo>
                    <a:lnTo>
                      <a:pt x="882" y="2450"/>
                    </a:lnTo>
                    <a:lnTo>
                      <a:pt x="1002" y="2495"/>
                    </a:lnTo>
                    <a:lnTo>
                      <a:pt x="1121" y="2510"/>
                    </a:lnTo>
                    <a:lnTo>
                      <a:pt x="1390" y="2510"/>
                    </a:lnTo>
                    <a:lnTo>
                      <a:pt x="1510" y="2495"/>
                    </a:lnTo>
                    <a:lnTo>
                      <a:pt x="1629" y="2450"/>
                    </a:lnTo>
                    <a:lnTo>
                      <a:pt x="1749" y="2420"/>
                    </a:lnTo>
                    <a:lnTo>
                      <a:pt x="1853" y="2360"/>
                    </a:lnTo>
                    <a:lnTo>
                      <a:pt x="1958" y="2301"/>
                    </a:lnTo>
                    <a:lnTo>
                      <a:pt x="2062" y="2226"/>
                    </a:lnTo>
                    <a:lnTo>
                      <a:pt x="2152" y="2151"/>
                    </a:lnTo>
                    <a:lnTo>
                      <a:pt x="2227" y="2062"/>
                    </a:lnTo>
                    <a:lnTo>
                      <a:pt x="2301" y="1957"/>
                    </a:lnTo>
                    <a:lnTo>
                      <a:pt x="2361" y="1853"/>
                    </a:lnTo>
                    <a:lnTo>
                      <a:pt x="2421" y="1748"/>
                    </a:lnTo>
                    <a:lnTo>
                      <a:pt x="2451" y="1628"/>
                    </a:lnTo>
                    <a:lnTo>
                      <a:pt x="2481" y="1509"/>
                    </a:lnTo>
                    <a:lnTo>
                      <a:pt x="2510" y="1389"/>
                    </a:lnTo>
                    <a:lnTo>
                      <a:pt x="2510" y="1255"/>
                    </a:lnTo>
                    <a:lnTo>
                      <a:pt x="2510" y="1120"/>
                    </a:lnTo>
                    <a:lnTo>
                      <a:pt x="2481" y="1001"/>
                    </a:lnTo>
                    <a:lnTo>
                      <a:pt x="2451" y="881"/>
                    </a:lnTo>
                    <a:lnTo>
                      <a:pt x="2421" y="762"/>
                    </a:lnTo>
                    <a:lnTo>
                      <a:pt x="2361" y="657"/>
                    </a:lnTo>
                    <a:lnTo>
                      <a:pt x="2301" y="553"/>
                    </a:lnTo>
                    <a:lnTo>
                      <a:pt x="2227" y="463"/>
                    </a:lnTo>
                    <a:lnTo>
                      <a:pt x="2152" y="374"/>
                    </a:lnTo>
                    <a:lnTo>
                      <a:pt x="2062" y="284"/>
                    </a:lnTo>
                    <a:lnTo>
                      <a:pt x="1958" y="209"/>
                    </a:lnTo>
                    <a:lnTo>
                      <a:pt x="1853" y="149"/>
                    </a:lnTo>
                    <a:lnTo>
                      <a:pt x="1749" y="105"/>
                    </a:lnTo>
                    <a:lnTo>
                      <a:pt x="1629" y="60"/>
                    </a:lnTo>
                    <a:lnTo>
                      <a:pt x="1510" y="30"/>
                    </a:lnTo>
                    <a:lnTo>
                      <a:pt x="1390" y="0"/>
                    </a:lnTo>
                    <a:close/>
                  </a:path>
                </a:pathLst>
              </a:custGeom>
              <a:solidFill>
                <a:srgbClr val="EA48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110" name="Google Shape;1447;p32">
                <a:extLst>
                  <a:ext uri="{FF2B5EF4-FFF2-40B4-BE49-F238E27FC236}">
                    <a16:creationId xmlns:a16="http://schemas.microsoft.com/office/drawing/2014/main" id="{32B6F009-DF5B-9A92-3C50-89AF1BCC5CA6}"/>
                  </a:ext>
                </a:extLst>
              </p:cNvPr>
              <p:cNvGrpSpPr/>
              <p:nvPr/>
            </p:nvGrpSpPr>
            <p:grpSpPr>
              <a:xfrm>
                <a:off x="-1837553" y="1587475"/>
                <a:ext cx="691023" cy="562245"/>
                <a:chOff x="-3597915" y="995403"/>
                <a:chExt cx="1552860" cy="1263472"/>
              </a:xfrm>
            </p:grpSpPr>
            <p:sp>
              <p:nvSpPr>
                <p:cNvPr id="117" name="Google Shape;1448;p32">
                  <a:extLst>
                    <a:ext uri="{FF2B5EF4-FFF2-40B4-BE49-F238E27FC236}">
                      <a16:creationId xmlns:a16="http://schemas.microsoft.com/office/drawing/2014/main" id="{44C0E677-1A6B-A7FC-B6A1-93442CD2166D}"/>
                    </a:ext>
                  </a:extLst>
                </p:cNvPr>
                <p:cNvSpPr/>
                <p:nvPr/>
              </p:nvSpPr>
              <p:spPr>
                <a:xfrm>
                  <a:off x="-3597915" y="995403"/>
                  <a:ext cx="1552843" cy="9225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37" h="26104" extrusionOk="0">
                      <a:moveTo>
                        <a:pt x="19778" y="1"/>
                      </a:moveTo>
                      <a:lnTo>
                        <a:pt x="19207" y="28"/>
                      </a:lnTo>
                      <a:lnTo>
                        <a:pt x="18636" y="69"/>
                      </a:lnTo>
                      <a:lnTo>
                        <a:pt x="18078" y="123"/>
                      </a:lnTo>
                      <a:lnTo>
                        <a:pt x="17507" y="191"/>
                      </a:lnTo>
                      <a:lnTo>
                        <a:pt x="16935" y="273"/>
                      </a:lnTo>
                      <a:lnTo>
                        <a:pt x="16214" y="409"/>
                      </a:lnTo>
                      <a:lnTo>
                        <a:pt x="15507" y="572"/>
                      </a:lnTo>
                      <a:lnTo>
                        <a:pt x="14800" y="762"/>
                      </a:lnTo>
                      <a:lnTo>
                        <a:pt x="14120" y="966"/>
                      </a:lnTo>
                      <a:lnTo>
                        <a:pt x="13439" y="1198"/>
                      </a:lnTo>
                      <a:lnTo>
                        <a:pt x="12759" y="1456"/>
                      </a:lnTo>
                      <a:lnTo>
                        <a:pt x="12106" y="1728"/>
                      </a:lnTo>
                      <a:lnTo>
                        <a:pt x="11467" y="2027"/>
                      </a:lnTo>
                      <a:lnTo>
                        <a:pt x="10937" y="2300"/>
                      </a:lnTo>
                      <a:lnTo>
                        <a:pt x="10433" y="2572"/>
                      </a:lnTo>
                      <a:lnTo>
                        <a:pt x="9930" y="2871"/>
                      </a:lnTo>
                      <a:lnTo>
                        <a:pt x="9427" y="3170"/>
                      </a:lnTo>
                      <a:lnTo>
                        <a:pt x="8991" y="3456"/>
                      </a:lnTo>
                      <a:lnTo>
                        <a:pt x="8556" y="3755"/>
                      </a:lnTo>
                      <a:lnTo>
                        <a:pt x="8121" y="4068"/>
                      </a:lnTo>
                      <a:lnTo>
                        <a:pt x="7713" y="4394"/>
                      </a:lnTo>
                      <a:lnTo>
                        <a:pt x="7209" y="4802"/>
                      </a:lnTo>
                      <a:lnTo>
                        <a:pt x="6720" y="5238"/>
                      </a:lnTo>
                      <a:lnTo>
                        <a:pt x="6257" y="5673"/>
                      </a:lnTo>
                      <a:lnTo>
                        <a:pt x="5795" y="6135"/>
                      </a:lnTo>
                      <a:lnTo>
                        <a:pt x="5523" y="6408"/>
                      </a:lnTo>
                      <a:lnTo>
                        <a:pt x="5264" y="6693"/>
                      </a:lnTo>
                      <a:lnTo>
                        <a:pt x="4761" y="7264"/>
                      </a:lnTo>
                      <a:lnTo>
                        <a:pt x="4394" y="7713"/>
                      </a:lnTo>
                      <a:lnTo>
                        <a:pt x="4040" y="8176"/>
                      </a:lnTo>
                      <a:lnTo>
                        <a:pt x="3700" y="8638"/>
                      </a:lnTo>
                      <a:lnTo>
                        <a:pt x="3373" y="9114"/>
                      </a:lnTo>
                      <a:lnTo>
                        <a:pt x="3061" y="9604"/>
                      </a:lnTo>
                      <a:lnTo>
                        <a:pt x="2761" y="10107"/>
                      </a:lnTo>
                      <a:lnTo>
                        <a:pt x="2476" y="10611"/>
                      </a:lnTo>
                      <a:lnTo>
                        <a:pt x="2217" y="11128"/>
                      </a:lnTo>
                      <a:lnTo>
                        <a:pt x="1932" y="11685"/>
                      </a:lnTo>
                      <a:lnTo>
                        <a:pt x="1673" y="12257"/>
                      </a:lnTo>
                      <a:lnTo>
                        <a:pt x="1510" y="12665"/>
                      </a:lnTo>
                      <a:lnTo>
                        <a:pt x="1347" y="13059"/>
                      </a:lnTo>
                      <a:lnTo>
                        <a:pt x="1197" y="13467"/>
                      </a:lnTo>
                      <a:lnTo>
                        <a:pt x="1047" y="13889"/>
                      </a:lnTo>
                      <a:lnTo>
                        <a:pt x="911" y="14297"/>
                      </a:lnTo>
                      <a:lnTo>
                        <a:pt x="789" y="14719"/>
                      </a:lnTo>
                      <a:lnTo>
                        <a:pt x="680" y="15140"/>
                      </a:lnTo>
                      <a:lnTo>
                        <a:pt x="571" y="15576"/>
                      </a:lnTo>
                      <a:lnTo>
                        <a:pt x="435" y="16133"/>
                      </a:lnTo>
                      <a:lnTo>
                        <a:pt x="326" y="16705"/>
                      </a:lnTo>
                      <a:lnTo>
                        <a:pt x="245" y="17222"/>
                      </a:lnTo>
                      <a:lnTo>
                        <a:pt x="163" y="17752"/>
                      </a:lnTo>
                      <a:lnTo>
                        <a:pt x="109" y="18269"/>
                      </a:lnTo>
                      <a:lnTo>
                        <a:pt x="68" y="18799"/>
                      </a:lnTo>
                      <a:lnTo>
                        <a:pt x="27" y="19357"/>
                      </a:lnTo>
                      <a:lnTo>
                        <a:pt x="14" y="19928"/>
                      </a:lnTo>
                      <a:lnTo>
                        <a:pt x="0" y="20336"/>
                      </a:lnTo>
                      <a:lnTo>
                        <a:pt x="0" y="22690"/>
                      </a:lnTo>
                      <a:lnTo>
                        <a:pt x="14" y="22867"/>
                      </a:lnTo>
                      <a:lnTo>
                        <a:pt x="27" y="23043"/>
                      </a:lnTo>
                      <a:lnTo>
                        <a:pt x="41" y="23207"/>
                      </a:lnTo>
                      <a:lnTo>
                        <a:pt x="82" y="23383"/>
                      </a:lnTo>
                      <a:lnTo>
                        <a:pt x="109" y="23547"/>
                      </a:lnTo>
                      <a:lnTo>
                        <a:pt x="163" y="23710"/>
                      </a:lnTo>
                      <a:lnTo>
                        <a:pt x="218" y="23860"/>
                      </a:lnTo>
                      <a:lnTo>
                        <a:pt x="272" y="24023"/>
                      </a:lnTo>
                      <a:lnTo>
                        <a:pt x="422" y="24322"/>
                      </a:lnTo>
                      <a:lnTo>
                        <a:pt x="585" y="24594"/>
                      </a:lnTo>
                      <a:lnTo>
                        <a:pt x="789" y="24866"/>
                      </a:lnTo>
                      <a:lnTo>
                        <a:pt x="1007" y="25097"/>
                      </a:lnTo>
                      <a:lnTo>
                        <a:pt x="1251" y="25329"/>
                      </a:lnTo>
                      <a:lnTo>
                        <a:pt x="1510" y="25519"/>
                      </a:lnTo>
                      <a:lnTo>
                        <a:pt x="1796" y="25696"/>
                      </a:lnTo>
                      <a:lnTo>
                        <a:pt x="2095" y="25832"/>
                      </a:lnTo>
                      <a:lnTo>
                        <a:pt x="2244" y="25900"/>
                      </a:lnTo>
                      <a:lnTo>
                        <a:pt x="2408" y="25954"/>
                      </a:lnTo>
                      <a:lnTo>
                        <a:pt x="2571" y="25995"/>
                      </a:lnTo>
                      <a:lnTo>
                        <a:pt x="2734" y="26036"/>
                      </a:lnTo>
                      <a:lnTo>
                        <a:pt x="2897" y="26063"/>
                      </a:lnTo>
                      <a:lnTo>
                        <a:pt x="3074" y="26090"/>
                      </a:lnTo>
                      <a:lnTo>
                        <a:pt x="3237" y="26104"/>
                      </a:lnTo>
                      <a:lnTo>
                        <a:pt x="43936" y="26104"/>
                      </a:lnTo>
                      <a:lnTo>
                        <a:pt x="43936" y="18772"/>
                      </a:lnTo>
                      <a:lnTo>
                        <a:pt x="43936" y="18459"/>
                      </a:lnTo>
                      <a:lnTo>
                        <a:pt x="43909" y="17888"/>
                      </a:lnTo>
                      <a:lnTo>
                        <a:pt x="43882" y="17317"/>
                      </a:lnTo>
                      <a:lnTo>
                        <a:pt x="43841" y="16922"/>
                      </a:lnTo>
                      <a:lnTo>
                        <a:pt x="43800" y="16528"/>
                      </a:lnTo>
                      <a:lnTo>
                        <a:pt x="43760" y="16133"/>
                      </a:lnTo>
                      <a:lnTo>
                        <a:pt x="43692" y="15752"/>
                      </a:lnTo>
                      <a:lnTo>
                        <a:pt x="43624" y="15358"/>
                      </a:lnTo>
                      <a:lnTo>
                        <a:pt x="43556" y="14977"/>
                      </a:lnTo>
                      <a:lnTo>
                        <a:pt x="43474" y="14596"/>
                      </a:lnTo>
                      <a:lnTo>
                        <a:pt x="43379" y="14215"/>
                      </a:lnTo>
                      <a:lnTo>
                        <a:pt x="43175" y="13467"/>
                      </a:lnTo>
                      <a:lnTo>
                        <a:pt x="42943" y="12733"/>
                      </a:lnTo>
                      <a:lnTo>
                        <a:pt x="42685" y="12012"/>
                      </a:lnTo>
                      <a:lnTo>
                        <a:pt x="42399" y="11318"/>
                      </a:lnTo>
                      <a:lnTo>
                        <a:pt x="42141" y="10733"/>
                      </a:lnTo>
                      <a:lnTo>
                        <a:pt x="41855" y="10175"/>
                      </a:lnTo>
                      <a:lnTo>
                        <a:pt x="41651" y="9795"/>
                      </a:lnTo>
                      <a:lnTo>
                        <a:pt x="41447" y="9414"/>
                      </a:lnTo>
                      <a:lnTo>
                        <a:pt x="41230" y="9046"/>
                      </a:lnTo>
                      <a:lnTo>
                        <a:pt x="40998" y="8679"/>
                      </a:lnTo>
                      <a:lnTo>
                        <a:pt x="40753" y="8312"/>
                      </a:lnTo>
                      <a:lnTo>
                        <a:pt x="40509" y="7958"/>
                      </a:lnTo>
                      <a:lnTo>
                        <a:pt x="40264" y="7605"/>
                      </a:lnTo>
                      <a:lnTo>
                        <a:pt x="40005" y="7264"/>
                      </a:lnTo>
                      <a:lnTo>
                        <a:pt x="39774" y="6979"/>
                      </a:lnTo>
                      <a:lnTo>
                        <a:pt x="39529" y="6693"/>
                      </a:lnTo>
                      <a:lnTo>
                        <a:pt x="39298" y="6408"/>
                      </a:lnTo>
                      <a:lnTo>
                        <a:pt x="39039" y="6135"/>
                      </a:lnTo>
                      <a:lnTo>
                        <a:pt x="38767" y="5836"/>
                      </a:lnTo>
                      <a:lnTo>
                        <a:pt x="38495" y="5551"/>
                      </a:lnTo>
                      <a:lnTo>
                        <a:pt x="38210" y="5278"/>
                      </a:lnTo>
                      <a:lnTo>
                        <a:pt x="37924" y="5006"/>
                      </a:lnTo>
                      <a:lnTo>
                        <a:pt x="37638" y="4734"/>
                      </a:lnTo>
                      <a:lnTo>
                        <a:pt x="37339" y="4476"/>
                      </a:lnTo>
                      <a:lnTo>
                        <a:pt x="37026" y="4217"/>
                      </a:lnTo>
                      <a:lnTo>
                        <a:pt x="36713" y="3973"/>
                      </a:lnTo>
                      <a:lnTo>
                        <a:pt x="36401" y="3728"/>
                      </a:lnTo>
                      <a:lnTo>
                        <a:pt x="36088" y="3497"/>
                      </a:lnTo>
                      <a:lnTo>
                        <a:pt x="35761" y="3265"/>
                      </a:lnTo>
                      <a:lnTo>
                        <a:pt x="35421" y="3048"/>
                      </a:lnTo>
                      <a:lnTo>
                        <a:pt x="35095" y="2830"/>
                      </a:lnTo>
                      <a:lnTo>
                        <a:pt x="34755" y="2626"/>
                      </a:lnTo>
                      <a:lnTo>
                        <a:pt x="34401" y="2422"/>
                      </a:lnTo>
                      <a:lnTo>
                        <a:pt x="34061" y="2232"/>
                      </a:lnTo>
                      <a:lnTo>
                        <a:pt x="33707" y="2041"/>
                      </a:lnTo>
                      <a:lnTo>
                        <a:pt x="33340" y="1864"/>
                      </a:lnTo>
                      <a:lnTo>
                        <a:pt x="32986" y="1687"/>
                      </a:lnTo>
                      <a:lnTo>
                        <a:pt x="32619" y="1524"/>
                      </a:lnTo>
                      <a:lnTo>
                        <a:pt x="32238" y="1375"/>
                      </a:lnTo>
                      <a:lnTo>
                        <a:pt x="31871" y="1225"/>
                      </a:lnTo>
                      <a:lnTo>
                        <a:pt x="31490" y="1089"/>
                      </a:lnTo>
                      <a:lnTo>
                        <a:pt x="31109" y="953"/>
                      </a:lnTo>
                      <a:lnTo>
                        <a:pt x="30715" y="830"/>
                      </a:lnTo>
                      <a:lnTo>
                        <a:pt x="30334" y="708"/>
                      </a:lnTo>
                      <a:lnTo>
                        <a:pt x="29939" y="599"/>
                      </a:lnTo>
                      <a:lnTo>
                        <a:pt x="29531" y="504"/>
                      </a:lnTo>
                      <a:lnTo>
                        <a:pt x="29137" y="409"/>
                      </a:lnTo>
                      <a:lnTo>
                        <a:pt x="28729" y="327"/>
                      </a:lnTo>
                      <a:lnTo>
                        <a:pt x="28321" y="259"/>
                      </a:lnTo>
                      <a:lnTo>
                        <a:pt x="27913" y="191"/>
                      </a:lnTo>
                      <a:lnTo>
                        <a:pt x="27355" y="123"/>
                      </a:lnTo>
                      <a:lnTo>
                        <a:pt x="26784" y="69"/>
                      </a:lnTo>
                      <a:lnTo>
                        <a:pt x="26389" y="42"/>
                      </a:lnTo>
                      <a:lnTo>
                        <a:pt x="25981" y="14"/>
                      </a:lnTo>
                      <a:lnTo>
                        <a:pt x="25573" y="1"/>
                      </a:lnTo>
                      <a:close/>
                    </a:path>
                  </a:pathLst>
                </a:custGeom>
                <a:solidFill>
                  <a:srgbClr val="EA48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" name="Google Shape;1449;p32">
                  <a:extLst>
                    <a:ext uri="{FF2B5EF4-FFF2-40B4-BE49-F238E27FC236}">
                      <a16:creationId xmlns:a16="http://schemas.microsoft.com/office/drawing/2014/main" id="{679C5BA8-2040-76AC-4265-E9F8A071ABE9}"/>
                    </a:ext>
                  </a:extLst>
                </p:cNvPr>
                <p:cNvSpPr/>
                <p:nvPr/>
              </p:nvSpPr>
              <p:spPr>
                <a:xfrm>
                  <a:off x="-3063318" y="1917960"/>
                  <a:ext cx="1018253" cy="340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11" h="9646" extrusionOk="0">
                      <a:moveTo>
                        <a:pt x="0" y="1"/>
                      </a:moveTo>
                      <a:lnTo>
                        <a:pt x="14" y="395"/>
                      </a:lnTo>
                      <a:lnTo>
                        <a:pt x="68" y="790"/>
                      </a:lnTo>
                      <a:lnTo>
                        <a:pt x="136" y="1171"/>
                      </a:lnTo>
                      <a:lnTo>
                        <a:pt x="231" y="1538"/>
                      </a:lnTo>
                      <a:lnTo>
                        <a:pt x="367" y="1905"/>
                      </a:lnTo>
                      <a:lnTo>
                        <a:pt x="517" y="2245"/>
                      </a:lnTo>
                      <a:lnTo>
                        <a:pt x="694" y="2585"/>
                      </a:lnTo>
                      <a:lnTo>
                        <a:pt x="884" y="2912"/>
                      </a:lnTo>
                      <a:lnTo>
                        <a:pt x="1075" y="3157"/>
                      </a:lnTo>
                      <a:lnTo>
                        <a:pt x="1265" y="3415"/>
                      </a:lnTo>
                      <a:lnTo>
                        <a:pt x="1483" y="3646"/>
                      </a:lnTo>
                      <a:lnTo>
                        <a:pt x="1714" y="3864"/>
                      </a:lnTo>
                      <a:lnTo>
                        <a:pt x="1945" y="4068"/>
                      </a:lnTo>
                      <a:lnTo>
                        <a:pt x="2204" y="4259"/>
                      </a:lnTo>
                      <a:lnTo>
                        <a:pt x="2462" y="4435"/>
                      </a:lnTo>
                      <a:lnTo>
                        <a:pt x="2734" y="4599"/>
                      </a:lnTo>
                      <a:lnTo>
                        <a:pt x="3020" y="4735"/>
                      </a:lnTo>
                      <a:lnTo>
                        <a:pt x="3319" y="4871"/>
                      </a:lnTo>
                      <a:lnTo>
                        <a:pt x="3618" y="4979"/>
                      </a:lnTo>
                      <a:lnTo>
                        <a:pt x="3931" y="5061"/>
                      </a:lnTo>
                      <a:lnTo>
                        <a:pt x="4244" y="5143"/>
                      </a:lnTo>
                      <a:lnTo>
                        <a:pt x="4571" y="5184"/>
                      </a:lnTo>
                      <a:lnTo>
                        <a:pt x="4897" y="5224"/>
                      </a:lnTo>
                      <a:lnTo>
                        <a:pt x="5237" y="5238"/>
                      </a:lnTo>
                      <a:lnTo>
                        <a:pt x="9155" y="5238"/>
                      </a:lnTo>
                      <a:lnTo>
                        <a:pt x="9345" y="5428"/>
                      </a:lnTo>
                      <a:lnTo>
                        <a:pt x="10120" y="6217"/>
                      </a:lnTo>
                      <a:lnTo>
                        <a:pt x="10501" y="6598"/>
                      </a:lnTo>
                      <a:lnTo>
                        <a:pt x="10882" y="6979"/>
                      </a:lnTo>
                      <a:lnTo>
                        <a:pt x="11263" y="7333"/>
                      </a:lnTo>
                      <a:lnTo>
                        <a:pt x="11658" y="7686"/>
                      </a:lnTo>
                      <a:lnTo>
                        <a:pt x="12066" y="8013"/>
                      </a:lnTo>
                      <a:lnTo>
                        <a:pt x="12501" y="8326"/>
                      </a:lnTo>
                      <a:lnTo>
                        <a:pt x="12719" y="8475"/>
                      </a:lnTo>
                      <a:lnTo>
                        <a:pt x="12936" y="8611"/>
                      </a:lnTo>
                      <a:lnTo>
                        <a:pt x="13167" y="8734"/>
                      </a:lnTo>
                      <a:lnTo>
                        <a:pt x="13412" y="8870"/>
                      </a:lnTo>
                      <a:lnTo>
                        <a:pt x="13657" y="8979"/>
                      </a:lnTo>
                      <a:lnTo>
                        <a:pt x="13902" y="9087"/>
                      </a:lnTo>
                      <a:lnTo>
                        <a:pt x="14174" y="9183"/>
                      </a:lnTo>
                      <a:lnTo>
                        <a:pt x="14432" y="9278"/>
                      </a:lnTo>
                      <a:lnTo>
                        <a:pt x="14718" y="9359"/>
                      </a:lnTo>
                      <a:lnTo>
                        <a:pt x="15004" y="9428"/>
                      </a:lnTo>
                      <a:lnTo>
                        <a:pt x="15303" y="9496"/>
                      </a:lnTo>
                      <a:lnTo>
                        <a:pt x="15602" y="9550"/>
                      </a:lnTo>
                      <a:lnTo>
                        <a:pt x="15929" y="9591"/>
                      </a:lnTo>
                      <a:lnTo>
                        <a:pt x="16255" y="9618"/>
                      </a:lnTo>
                      <a:lnTo>
                        <a:pt x="16595" y="9632"/>
                      </a:lnTo>
                      <a:lnTo>
                        <a:pt x="16949" y="9645"/>
                      </a:lnTo>
                      <a:lnTo>
                        <a:pt x="17425" y="9632"/>
                      </a:lnTo>
                      <a:lnTo>
                        <a:pt x="17901" y="9591"/>
                      </a:lnTo>
                      <a:lnTo>
                        <a:pt x="18377" y="9536"/>
                      </a:lnTo>
                      <a:lnTo>
                        <a:pt x="18840" y="9455"/>
                      </a:lnTo>
                      <a:lnTo>
                        <a:pt x="19302" y="9346"/>
                      </a:lnTo>
                      <a:lnTo>
                        <a:pt x="19765" y="9223"/>
                      </a:lnTo>
                      <a:lnTo>
                        <a:pt x="20214" y="9074"/>
                      </a:lnTo>
                      <a:lnTo>
                        <a:pt x="20649" y="8897"/>
                      </a:lnTo>
                      <a:lnTo>
                        <a:pt x="21084" y="8707"/>
                      </a:lnTo>
                      <a:lnTo>
                        <a:pt x="21506" y="8503"/>
                      </a:lnTo>
                      <a:lnTo>
                        <a:pt x="21914" y="8271"/>
                      </a:lnTo>
                      <a:lnTo>
                        <a:pt x="22322" y="8013"/>
                      </a:lnTo>
                      <a:lnTo>
                        <a:pt x="22703" y="7741"/>
                      </a:lnTo>
                      <a:lnTo>
                        <a:pt x="23084" y="7442"/>
                      </a:lnTo>
                      <a:lnTo>
                        <a:pt x="23437" y="7142"/>
                      </a:lnTo>
                      <a:lnTo>
                        <a:pt x="23791" y="6802"/>
                      </a:lnTo>
                      <a:lnTo>
                        <a:pt x="27545" y="3048"/>
                      </a:lnTo>
                      <a:lnTo>
                        <a:pt x="27654" y="2912"/>
                      </a:lnTo>
                      <a:lnTo>
                        <a:pt x="27913" y="2531"/>
                      </a:lnTo>
                      <a:lnTo>
                        <a:pt x="28130" y="2177"/>
                      </a:lnTo>
                      <a:lnTo>
                        <a:pt x="28334" y="1837"/>
                      </a:lnTo>
                      <a:lnTo>
                        <a:pt x="28498" y="1484"/>
                      </a:lnTo>
                      <a:lnTo>
                        <a:pt x="28579" y="1307"/>
                      </a:lnTo>
                      <a:lnTo>
                        <a:pt x="28634" y="1130"/>
                      </a:lnTo>
                      <a:lnTo>
                        <a:pt x="28688" y="953"/>
                      </a:lnTo>
                      <a:lnTo>
                        <a:pt x="28729" y="776"/>
                      </a:lnTo>
                      <a:lnTo>
                        <a:pt x="28770" y="586"/>
                      </a:lnTo>
                      <a:lnTo>
                        <a:pt x="28797" y="395"/>
                      </a:lnTo>
                      <a:lnTo>
                        <a:pt x="28810" y="205"/>
                      </a:lnTo>
                      <a:lnTo>
                        <a:pt x="28810" y="1"/>
                      </a:lnTo>
                      <a:close/>
                    </a:path>
                  </a:pathLst>
                </a:custGeom>
                <a:solidFill>
                  <a:srgbClr val="FF532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" name="Google Shape;1450;p32">
                  <a:extLst>
                    <a:ext uri="{FF2B5EF4-FFF2-40B4-BE49-F238E27FC236}">
                      <a16:creationId xmlns:a16="http://schemas.microsoft.com/office/drawing/2014/main" id="{43CCCD38-F3A2-5392-AF2D-1F7C7D98E7F5}"/>
                    </a:ext>
                  </a:extLst>
                </p:cNvPr>
                <p:cNvSpPr/>
                <p:nvPr/>
              </p:nvSpPr>
              <p:spPr>
                <a:xfrm>
                  <a:off x="-3063318" y="1917960"/>
                  <a:ext cx="1018253" cy="340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11" h="9646" extrusionOk="0">
                      <a:moveTo>
                        <a:pt x="0" y="1"/>
                      </a:moveTo>
                      <a:lnTo>
                        <a:pt x="14" y="395"/>
                      </a:lnTo>
                      <a:lnTo>
                        <a:pt x="68" y="790"/>
                      </a:lnTo>
                      <a:lnTo>
                        <a:pt x="136" y="1171"/>
                      </a:lnTo>
                      <a:lnTo>
                        <a:pt x="231" y="1538"/>
                      </a:lnTo>
                      <a:lnTo>
                        <a:pt x="367" y="1905"/>
                      </a:lnTo>
                      <a:lnTo>
                        <a:pt x="517" y="2245"/>
                      </a:lnTo>
                      <a:lnTo>
                        <a:pt x="694" y="2585"/>
                      </a:lnTo>
                      <a:lnTo>
                        <a:pt x="884" y="2912"/>
                      </a:lnTo>
                      <a:lnTo>
                        <a:pt x="1075" y="3157"/>
                      </a:lnTo>
                      <a:lnTo>
                        <a:pt x="1265" y="3415"/>
                      </a:lnTo>
                      <a:lnTo>
                        <a:pt x="1483" y="3646"/>
                      </a:lnTo>
                      <a:lnTo>
                        <a:pt x="1714" y="3864"/>
                      </a:lnTo>
                      <a:lnTo>
                        <a:pt x="1945" y="4068"/>
                      </a:lnTo>
                      <a:lnTo>
                        <a:pt x="2204" y="4259"/>
                      </a:lnTo>
                      <a:lnTo>
                        <a:pt x="2462" y="4435"/>
                      </a:lnTo>
                      <a:lnTo>
                        <a:pt x="2734" y="4599"/>
                      </a:lnTo>
                      <a:lnTo>
                        <a:pt x="3020" y="4735"/>
                      </a:lnTo>
                      <a:lnTo>
                        <a:pt x="3319" y="4871"/>
                      </a:lnTo>
                      <a:lnTo>
                        <a:pt x="3618" y="4979"/>
                      </a:lnTo>
                      <a:lnTo>
                        <a:pt x="3931" y="5061"/>
                      </a:lnTo>
                      <a:lnTo>
                        <a:pt x="4244" y="5143"/>
                      </a:lnTo>
                      <a:lnTo>
                        <a:pt x="4571" y="5184"/>
                      </a:lnTo>
                      <a:lnTo>
                        <a:pt x="4897" y="5224"/>
                      </a:lnTo>
                      <a:lnTo>
                        <a:pt x="5237" y="5238"/>
                      </a:lnTo>
                      <a:lnTo>
                        <a:pt x="9155" y="5238"/>
                      </a:lnTo>
                      <a:lnTo>
                        <a:pt x="9345" y="5428"/>
                      </a:lnTo>
                      <a:lnTo>
                        <a:pt x="10120" y="6217"/>
                      </a:lnTo>
                      <a:lnTo>
                        <a:pt x="10501" y="6598"/>
                      </a:lnTo>
                      <a:lnTo>
                        <a:pt x="10882" y="6979"/>
                      </a:lnTo>
                      <a:lnTo>
                        <a:pt x="11263" y="7333"/>
                      </a:lnTo>
                      <a:lnTo>
                        <a:pt x="11658" y="7686"/>
                      </a:lnTo>
                      <a:lnTo>
                        <a:pt x="12066" y="8013"/>
                      </a:lnTo>
                      <a:lnTo>
                        <a:pt x="12501" y="8326"/>
                      </a:lnTo>
                      <a:lnTo>
                        <a:pt x="12719" y="8475"/>
                      </a:lnTo>
                      <a:lnTo>
                        <a:pt x="12936" y="8611"/>
                      </a:lnTo>
                      <a:lnTo>
                        <a:pt x="13167" y="8734"/>
                      </a:lnTo>
                      <a:lnTo>
                        <a:pt x="13412" y="8870"/>
                      </a:lnTo>
                      <a:lnTo>
                        <a:pt x="13657" y="8979"/>
                      </a:lnTo>
                      <a:lnTo>
                        <a:pt x="13902" y="9087"/>
                      </a:lnTo>
                      <a:lnTo>
                        <a:pt x="14174" y="9183"/>
                      </a:lnTo>
                      <a:lnTo>
                        <a:pt x="14432" y="9278"/>
                      </a:lnTo>
                      <a:lnTo>
                        <a:pt x="14718" y="9359"/>
                      </a:lnTo>
                      <a:lnTo>
                        <a:pt x="15004" y="9428"/>
                      </a:lnTo>
                      <a:lnTo>
                        <a:pt x="15303" y="9496"/>
                      </a:lnTo>
                      <a:lnTo>
                        <a:pt x="15602" y="9550"/>
                      </a:lnTo>
                      <a:lnTo>
                        <a:pt x="15929" y="9591"/>
                      </a:lnTo>
                      <a:lnTo>
                        <a:pt x="16255" y="9618"/>
                      </a:lnTo>
                      <a:lnTo>
                        <a:pt x="16595" y="9632"/>
                      </a:lnTo>
                      <a:lnTo>
                        <a:pt x="16949" y="9645"/>
                      </a:lnTo>
                      <a:lnTo>
                        <a:pt x="17425" y="9632"/>
                      </a:lnTo>
                      <a:lnTo>
                        <a:pt x="17901" y="9591"/>
                      </a:lnTo>
                      <a:lnTo>
                        <a:pt x="18377" y="9536"/>
                      </a:lnTo>
                      <a:lnTo>
                        <a:pt x="18840" y="9455"/>
                      </a:lnTo>
                      <a:lnTo>
                        <a:pt x="19302" y="9346"/>
                      </a:lnTo>
                      <a:lnTo>
                        <a:pt x="19765" y="9223"/>
                      </a:lnTo>
                      <a:lnTo>
                        <a:pt x="20214" y="9074"/>
                      </a:lnTo>
                      <a:lnTo>
                        <a:pt x="20649" y="8897"/>
                      </a:lnTo>
                      <a:lnTo>
                        <a:pt x="21084" y="8707"/>
                      </a:lnTo>
                      <a:lnTo>
                        <a:pt x="21506" y="8503"/>
                      </a:lnTo>
                      <a:lnTo>
                        <a:pt x="21914" y="8271"/>
                      </a:lnTo>
                      <a:lnTo>
                        <a:pt x="22322" y="8013"/>
                      </a:lnTo>
                      <a:lnTo>
                        <a:pt x="22703" y="7741"/>
                      </a:lnTo>
                      <a:lnTo>
                        <a:pt x="23084" y="7442"/>
                      </a:lnTo>
                      <a:lnTo>
                        <a:pt x="23437" y="7142"/>
                      </a:lnTo>
                      <a:lnTo>
                        <a:pt x="23791" y="6802"/>
                      </a:lnTo>
                      <a:lnTo>
                        <a:pt x="27545" y="3048"/>
                      </a:lnTo>
                      <a:lnTo>
                        <a:pt x="27654" y="2912"/>
                      </a:lnTo>
                      <a:lnTo>
                        <a:pt x="27913" y="2531"/>
                      </a:lnTo>
                      <a:lnTo>
                        <a:pt x="28130" y="2177"/>
                      </a:lnTo>
                      <a:lnTo>
                        <a:pt x="28334" y="1837"/>
                      </a:lnTo>
                      <a:lnTo>
                        <a:pt x="28498" y="1484"/>
                      </a:lnTo>
                      <a:lnTo>
                        <a:pt x="28579" y="1307"/>
                      </a:lnTo>
                      <a:lnTo>
                        <a:pt x="28634" y="1130"/>
                      </a:lnTo>
                      <a:lnTo>
                        <a:pt x="28688" y="953"/>
                      </a:lnTo>
                      <a:lnTo>
                        <a:pt x="28729" y="776"/>
                      </a:lnTo>
                      <a:lnTo>
                        <a:pt x="28770" y="586"/>
                      </a:lnTo>
                      <a:lnTo>
                        <a:pt x="28797" y="395"/>
                      </a:lnTo>
                      <a:lnTo>
                        <a:pt x="28810" y="205"/>
                      </a:lnTo>
                      <a:lnTo>
                        <a:pt x="28810" y="1"/>
                      </a:lnTo>
                      <a:close/>
                    </a:path>
                  </a:pathLst>
                </a:custGeom>
                <a:solidFill>
                  <a:srgbClr val="E3390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" name="Google Shape;1451;p32">
                  <a:extLst>
                    <a:ext uri="{FF2B5EF4-FFF2-40B4-BE49-F238E27FC236}">
                      <a16:creationId xmlns:a16="http://schemas.microsoft.com/office/drawing/2014/main" id="{1A0535ED-BCC6-4B51-DECC-5AF895ED11FE}"/>
                    </a:ext>
                  </a:extLst>
                </p:cNvPr>
                <p:cNvSpPr/>
                <p:nvPr/>
              </p:nvSpPr>
              <p:spPr>
                <a:xfrm>
                  <a:off x="-2739789" y="2103051"/>
                  <a:ext cx="573079" cy="155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15" h="4409" extrusionOk="0">
                      <a:moveTo>
                        <a:pt x="1" y="1"/>
                      </a:moveTo>
                      <a:lnTo>
                        <a:pt x="191" y="191"/>
                      </a:lnTo>
                      <a:lnTo>
                        <a:pt x="966" y="980"/>
                      </a:lnTo>
                      <a:lnTo>
                        <a:pt x="1347" y="1361"/>
                      </a:lnTo>
                      <a:lnTo>
                        <a:pt x="1728" y="1742"/>
                      </a:lnTo>
                      <a:lnTo>
                        <a:pt x="2109" y="2096"/>
                      </a:lnTo>
                      <a:lnTo>
                        <a:pt x="2504" y="2449"/>
                      </a:lnTo>
                      <a:lnTo>
                        <a:pt x="2912" y="2776"/>
                      </a:lnTo>
                      <a:lnTo>
                        <a:pt x="3347" y="3089"/>
                      </a:lnTo>
                      <a:lnTo>
                        <a:pt x="3565" y="3238"/>
                      </a:lnTo>
                      <a:lnTo>
                        <a:pt x="3782" y="3374"/>
                      </a:lnTo>
                      <a:lnTo>
                        <a:pt x="4013" y="3497"/>
                      </a:lnTo>
                      <a:lnTo>
                        <a:pt x="4258" y="3633"/>
                      </a:lnTo>
                      <a:lnTo>
                        <a:pt x="4503" y="3742"/>
                      </a:lnTo>
                      <a:lnTo>
                        <a:pt x="4748" y="3850"/>
                      </a:lnTo>
                      <a:lnTo>
                        <a:pt x="5020" y="3946"/>
                      </a:lnTo>
                      <a:lnTo>
                        <a:pt x="5278" y="4041"/>
                      </a:lnTo>
                      <a:lnTo>
                        <a:pt x="5564" y="4122"/>
                      </a:lnTo>
                      <a:lnTo>
                        <a:pt x="5850" y="4191"/>
                      </a:lnTo>
                      <a:lnTo>
                        <a:pt x="6149" y="4259"/>
                      </a:lnTo>
                      <a:lnTo>
                        <a:pt x="6448" y="4313"/>
                      </a:lnTo>
                      <a:lnTo>
                        <a:pt x="6775" y="4354"/>
                      </a:lnTo>
                      <a:lnTo>
                        <a:pt x="7101" y="4381"/>
                      </a:lnTo>
                      <a:lnTo>
                        <a:pt x="7441" y="4395"/>
                      </a:lnTo>
                      <a:lnTo>
                        <a:pt x="7795" y="4408"/>
                      </a:lnTo>
                      <a:lnTo>
                        <a:pt x="8271" y="4395"/>
                      </a:lnTo>
                      <a:lnTo>
                        <a:pt x="8747" y="4354"/>
                      </a:lnTo>
                      <a:lnTo>
                        <a:pt x="9223" y="4299"/>
                      </a:lnTo>
                      <a:lnTo>
                        <a:pt x="9686" y="4218"/>
                      </a:lnTo>
                      <a:lnTo>
                        <a:pt x="10148" y="4109"/>
                      </a:lnTo>
                      <a:lnTo>
                        <a:pt x="10611" y="3986"/>
                      </a:lnTo>
                      <a:lnTo>
                        <a:pt x="11060" y="3837"/>
                      </a:lnTo>
                      <a:lnTo>
                        <a:pt x="11495" y="3660"/>
                      </a:lnTo>
                      <a:lnTo>
                        <a:pt x="11930" y="3470"/>
                      </a:lnTo>
                      <a:lnTo>
                        <a:pt x="12352" y="3266"/>
                      </a:lnTo>
                      <a:lnTo>
                        <a:pt x="12760" y="3034"/>
                      </a:lnTo>
                      <a:lnTo>
                        <a:pt x="13168" y="2776"/>
                      </a:lnTo>
                      <a:lnTo>
                        <a:pt x="13549" y="2504"/>
                      </a:lnTo>
                      <a:lnTo>
                        <a:pt x="13930" y="2205"/>
                      </a:lnTo>
                      <a:lnTo>
                        <a:pt x="14283" y="1905"/>
                      </a:lnTo>
                      <a:lnTo>
                        <a:pt x="14637" y="1565"/>
                      </a:lnTo>
                      <a:lnTo>
                        <a:pt x="16215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" name="Google Shape;1452;p32">
                  <a:extLst>
                    <a:ext uri="{FF2B5EF4-FFF2-40B4-BE49-F238E27FC236}">
                      <a16:creationId xmlns:a16="http://schemas.microsoft.com/office/drawing/2014/main" id="{C5EEC423-2A31-A8CA-A741-8AEA9A575CD9}"/>
                    </a:ext>
                  </a:extLst>
                </p:cNvPr>
                <p:cNvSpPr/>
                <p:nvPr/>
              </p:nvSpPr>
              <p:spPr>
                <a:xfrm>
                  <a:off x="-3597456" y="1659815"/>
                  <a:ext cx="235593" cy="133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66" h="3782" extrusionOk="0">
                      <a:moveTo>
                        <a:pt x="55" y="0"/>
                      </a:moveTo>
                      <a:lnTo>
                        <a:pt x="14" y="558"/>
                      </a:lnTo>
                      <a:lnTo>
                        <a:pt x="1" y="1129"/>
                      </a:lnTo>
                      <a:lnTo>
                        <a:pt x="2884" y="1129"/>
                      </a:lnTo>
                      <a:lnTo>
                        <a:pt x="3156" y="1143"/>
                      </a:lnTo>
                      <a:lnTo>
                        <a:pt x="3415" y="1184"/>
                      </a:lnTo>
                      <a:lnTo>
                        <a:pt x="3673" y="1252"/>
                      </a:lnTo>
                      <a:lnTo>
                        <a:pt x="3918" y="1347"/>
                      </a:lnTo>
                      <a:lnTo>
                        <a:pt x="4149" y="1456"/>
                      </a:lnTo>
                      <a:lnTo>
                        <a:pt x="4367" y="1592"/>
                      </a:lnTo>
                      <a:lnTo>
                        <a:pt x="4571" y="1742"/>
                      </a:lnTo>
                      <a:lnTo>
                        <a:pt x="4762" y="1905"/>
                      </a:lnTo>
                      <a:lnTo>
                        <a:pt x="4925" y="2095"/>
                      </a:lnTo>
                      <a:lnTo>
                        <a:pt x="5074" y="2299"/>
                      </a:lnTo>
                      <a:lnTo>
                        <a:pt x="5210" y="2517"/>
                      </a:lnTo>
                      <a:lnTo>
                        <a:pt x="5319" y="2748"/>
                      </a:lnTo>
                      <a:lnTo>
                        <a:pt x="5414" y="2993"/>
                      </a:lnTo>
                      <a:lnTo>
                        <a:pt x="5482" y="3251"/>
                      </a:lnTo>
                      <a:lnTo>
                        <a:pt x="5523" y="3510"/>
                      </a:lnTo>
                      <a:lnTo>
                        <a:pt x="5537" y="3782"/>
                      </a:lnTo>
                      <a:lnTo>
                        <a:pt x="6666" y="3782"/>
                      </a:lnTo>
                      <a:lnTo>
                        <a:pt x="6666" y="3591"/>
                      </a:lnTo>
                      <a:lnTo>
                        <a:pt x="6652" y="3387"/>
                      </a:lnTo>
                      <a:lnTo>
                        <a:pt x="6625" y="3211"/>
                      </a:lnTo>
                      <a:lnTo>
                        <a:pt x="6598" y="3020"/>
                      </a:lnTo>
                      <a:lnTo>
                        <a:pt x="6543" y="2830"/>
                      </a:lnTo>
                      <a:lnTo>
                        <a:pt x="6503" y="2653"/>
                      </a:lnTo>
                      <a:lnTo>
                        <a:pt x="6435" y="2476"/>
                      </a:lnTo>
                      <a:lnTo>
                        <a:pt x="6367" y="2313"/>
                      </a:lnTo>
                      <a:lnTo>
                        <a:pt x="6299" y="2136"/>
                      </a:lnTo>
                      <a:lnTo>
                        <a:pt x="6217" y="1973"/>
                      </a:lnTo>
                      <a:lnTo>
                        <a:pt x="6122" y="1823"/>
                      </a:lnTo>
                      <a:lnTo>
                        <a:pt x="6027" y="1660"/>
                      </a:lnTo>
                      <a:lnTo>
                        <a:pt x="5918" y="1524"/>
                      </a:lnTo>
                      <a:lnTo>
                        <a:pt x="5809" y="1374"/>
                      </a:lnTo>
                      <a:lnTo>
                        <a:pt x="5686" y="1238"/>
                      </a:lnTo>
                      <a:lnTo>
                        <a:pt x="5564" y="1102"/>
                      </a:lnTo>
                      <a:lnTo>
                        <a:pt x="5428" y="980"/>
                      </a:lnTo>
                      <a:lnTo>
                        <a:pt x="5292" y="857"/>
                      </a:lnTo>
                      <a:lnTo>
                        <a:pt x="5142" y="749"/>
                      </a:lnTo>
                      <a:lnTo>
                        <a:pt x="4993" y="640"/>
                      </a:lnTo>
                      <a:lnTo>
                        <a:pt x="4843" y="545"/>
                      </a:lnTo>
                      <a:lnTo>
                        <a:pt x="4694" y="449"/>
                      </a:lnTo>
                      <a:lnTo>
                        <a:pt x="4530" y="368"/>
                      </a:lnTo>
                      <a:lnTo>
                        <a:pt x="4353" y="300"/>
                      </a:lnTo>
                      <a:lnTo>
                        <a:pt x="4190" y="232"/>
                      </a:lnTo>
                      <a:lnTo>
                        <a:pt x="4013" y="164"/>
                      </a:lnTo>
                      <a:lnTo>
                        <a:pt x="3823" y="109"/>
                      </a:lnTo>
                      <a:lnTo>
                        <a:pt x="3646" y="68"/>
                      </a:lnTo>
                      <a:lnTo>
                        <a:pt x="3456" y="41"/>
                      </a:lnTo>
                      <a:lnTo>
                        <a:pt x="3265" y="14"/>
                      </a:lnTo>
                      <a:lnTo>
                        <a:pt x="3075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" name="Google Shape;1453;p32">
                  <a:extLst>
                    <a:ext uri="{FF2B5EF4-FFF2-40B4-BE49-F238E27FC236}">
                      <a16:creationId xmlns:a16="http://schemas.microsoft.com/office/drawing/2014/main" id="{263F9580-FD3D-442A-F04B-36492227A8DB}"/>
                    </a:ext>
                  </a:extLst>
                </p:cNvPr>
                <p:cNvSpPr/>
                <p:nvPr/>
              </p:nvSpPr>
              <p:spPr>
                <a:xfrm>
                  <a:off x="-3586393" y="1355018"/>
                  <a:ext cx="411069" cy="230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31" h="6530" extrusionOk="0">
                      <a:moveTo>
                        <a:pt x="10502" y="0"/>
                      </a:moveTo>
                      <a:lnTo>
                        <a:pt x="10488" y="272"/>
                      </a:lnTo>
                      <a:lnTo>
                        <a:pt x="10474" y="558"/>
                      </a:lnTo>
                      <a:lnTo>
                        <a:pt x="10434" y="817"/>
                      </a:lnTo>
                      <a:lnTo>
                        <a:pt x="10393" y="1089"/>
                      </a:lnTo>
                      <a:lnTo>
                        <a:pt x="10325" y="1347"/>
                      </a:lnTo>
                      <a:lnTo>
                        <a:pt x="10257" y="1606"/>
                      </a:lnTo>
                      <a:lnTo>
                        <a:pt x="10175" y="1850"/>
                      </a:lnTo>
                      <a:lnTo>
                        <a:pt x="10080" y="2095"/>
                      </a:lnTo>
                      <a:lnTo>
                        <a:pt x="9971" y="2340"/>
                      </a:lnTo>
                      <a:lnTo>
                        <a:pt x="9849" y="2571"/>
                      </a:lnTo>
                      <a:lnTo>
                        <a:pt x="9713" y="2803"/>
                      </a:lnTo>
                      <a:lnTo>
                        <a:pt x="9577" y="3020"/>
                      </a:lnTo>
                      <a:lnTo>
                        <a:pt x="9427" y="3224"/>
                      </a:lnTo>
                      <a:lnTo>
                        <a:pt x="9264" y="3428"/>
                      </a:lnTo>
                      <a:lnTo>
                        <a:pt x="9101" y="3632"/>
                      </a:lnTo>
                      <a:lnTo>
                        <a:pt x="8910" y="3823"/>
                      </a:lnTo>
                      <a:lnTo>
                        <a:pt x="8733" y="4000"/>
                      </a:lnTo>
                      <a:lnTo>
                        <a:pt x="8529" y="4163"/>
                      </a:lnTo>
                      <a:lnTo>
                        <a:pt x="8325" y="4326"/>
                      </a:lnTo>
                      <a:lnTo>
                        <a:pt x="8121" y="4476"/>
                      </a:lnTo>
                      <a:lnTo>
                        <a:pt x="7904" y="4612"/>
                      </a:lnTo>
                      <a:lnTo>
                        <a:pt x="7672" y="4748"/>
                      </a:lnTo>
                      <a:lnTo>
                        <a:pt x="7441" y="4870"/>
                      </a:lnTo>
                      <a:lnTo>
                        <a:pt x="7196" y="4979"/>
                      </a:lnTo>
                      <a:lnTo>
                        <a:pt x="6951" y="5074"/>
                      </a:lnTo>
                      <a:lnTo>
                        <a:pt x="6707" y="5156"/>
                      </a:lnTo>
                      <a:lnTo>
                        <a:pt x="6448" y="5224"/>
                      </a:lnTo>
                      <a:lnTo>
                        <a:pt x="6190" y="5292"/>
                      </a:lnTo>
                      <a:lnTo>
                        <a:pt x="5918" y="5333"/>
                      </a:lnTo>
                      <a:lnTo>
                        <a:pt x="5646" y="5373"/>
                      </a:lnTo>
                      <a:lnTo>
                        <a:pt x="5373" y="5387"/>
                      </a:lnTo>
                      <a:lnTo>
                        <a:pt x="5101" y="5401"/>
                      </a:lnTo>
                      <a:lnTo>
                        <a:pt x="245" y="5401"/>
                      </a:lnTo>
                      <a:lnTo>
                        <a:pt x="109" y="5958"/>
                      </a:lnTo>
                      <a:lnTo>
                        <a:pt x="0" y="6530"/>
                      </a:lnTo>
                      <a:lnTo>
                        <a:pt x="5101" y="6530"/>
                      </a:lnTo>
                      <a:lnTo>
                        <a:pt x="5523" y="6516"/>
                      </a:lnTo>
                      <a:lnTo>
                        <a:pt x="5945" y="6475"/>
                      </a:lnTo>
                      <a:lnTo>
                        <a:pt x="6353" y="6407"/>
                      </a:lnTo>
                      <a:lnTo>
                        <a:pt x="6761" y="6326"/>
                      </a:lnTo>
                      <a:lnTo>
                        <a:pt x="7155" y="6203"/>
                      </a:lnTo>
                      <a:lnTo>
                        <a:pt x="7536" y="6067"/>
                      </a:lnTo>
                      <a:lnTo>
                        <a:pt x="7904" y="5904"/>
                      </a:lnTo>
                      <a:lnTo>
                        <a:pt x="8271" y="5713"/>
                      </a:lnTo>
                      <a:lnTo>
                        <a:pt x="8611" y="5509"/>
                      </a:lnTo>
                      <a:lnTo>
                        <a:pt x="8937" y="5278"/>
                      </a:lnTo>
                      <a:lnTo>
                        <a:pt x="9250" y="5033"/>
                      </a:lnTo>
                      <a:lnTo>
                        <a:pt x="9549" y="4775"/>
                      </a:lnTo>
                      <a:lnTo>
                        <a:pt x="9835" y="4489"/>
                      </a:lnTo>
                      <a:lnTo>
                        <a:pt x="10107" y="4190"/>
                      </a:lnTo>
                      <a:lnTo>
                        <a:pt x="10352" y="3877"/>
                      </a:lnTo>
                      <a:lnTo>
                        <a:pt x="10583" y="3551"/>
                      </a:lnTo>
                      <a:lnTo>
                        <a:pt x="10747" y="3279"/>
                      </a:lnTo>
                      <a:lnTo>
                        <a:pt x="10910" y="2993"/>
                      </a:lnTo>
                      <a:lnTo>
                        <a:pt x="11046" y="2707"/>
                      </a:lnTo>
                      <a:lnTo>
                        <a:pt x="11168" y="2422"/>
                      </a:lnTo>
                      <a:lnTo>
                        <a:pt x="11277" y="2136"/>
                      </a:lnTo>
                      <a:lnTo>
                        <a:pt x="11372" y="1850"/>
                      </a:lnTo>
                      <a:lnTo>
                        <a:pt x="11454" y="1551"/>
                      </a:lnTo>
                      <a:lnTo>
                        <a:pt x="11508" y="1252"/>
                      </a:lnTo>
                      <a:lnTo>
                        <a:pt x="11563" y="939"/>
                      </a:lnTo>
                      <a:lnTo>
                        <a:pt x="11603" y="640"/>
                      </a:lnTo>
                      <a:lnTo>
                        <a:pt x="11631" y="313"/>
                      </a:lnTo>
                      <a:lnTo>
                        <a:pt x="11631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" name="Google Shape;1454;p32">
                  <a:extLst>
                    <a:ext uri="{FF2B5EF4-FFF2-40B4-BE49-F238E27FC236}">
                      <a16:creationId xmlns:a16="http://schemas.microsoft.com/office/drawing/2014/main" id="{5CF5668C-B149-5160-7AA1-A4625CC11529}"/>
                    </a:ext>
                  </a:extLst>
                </p:cNvPr>
                <p:cNvSpPr/>
                <p:nvPr/>
              </p:nvSpPr>
              <p:spPr>
                <a:xfrm>
                  <a:off x="-2484966" y="1641048"/>
                  <a:ext cx="439908" cy="1726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47" h="4885" extrusionOk="0">
                      <a:moveTo>
                        <a:pt x="0" y="1"/>
                      </a:moveTo>
                      <a:lnTo>
                        <a:pt x="14" y="246"/>
                      </a:lnTo>
                      <a:lnTo>
                        <a:pt x="27" y="491"/>
                      </a:lnTo>
                      <a:lnTo>
                        <a:pt x="54" y="735"/>
                      </a:lnTo>
                      <a:lnTo>
                        <a:pt x="109" y="980"/>
                      </a:lnTo>
                      <a:lnTo>
                        <a:pt x="150" y="1212"/>
                      </a:lnTo>
                      <a:lnTo>
                        <a:pt x="218" y="1443"/>
                      </a:lnTo>
                      <a:lnTo>
                        <a:pt x="299" y="1660"/>
                      </a:lnTo>
                      <a:lnTo>
                        <a:pt x="381" y="1878"/>
                      </a:lnTo>
                      <a:lnTo>
                        <a:pt x="476" y="2096"/>
                      </a:lnTo>
                      <a:lnTo>
                        <a:pt x="585" y="2300"/>
                      </a:lnTo>
                      <a:lnTo>
                        <a:pt x="694" y="2504"/>
                      </a:lnTo>
                      <a:lnTo>
                        <a:pt x="816" y="2708"/>
                      </a:lnTo>
                      <a:lnTo>
                        <a:pt x="952" y="2898"/>
                      </a:lnTo>
                      <a:lnTo>
                        <a:pt x="1102" y="3075"/>
                      </a:lnTo>
                      <a:lnTo>
                        <a:pt x="1251" y="3252"/>
                      </a:lnTo>
                      <a:lnTo>
                        <a:pt x="1401" y="3415"/>
                      </a:lnTo>
                      <a:lnTo>
                        <a:pt x="1564" y="3578"/>
                      </a:lnTo>
                      <a:lnTo>
                        <a:pt x="1741" y="3728"/>
                      </a:lnTo>
                      <a:lnTo>
                        <a:pt x="1918" y="3878"/>
                      </a:lnTo>
                      <a:lnTo>
                        <a:pt x="2108" y="4014"/>
                      </a:lnTo>
                      <a:lnTo>
                        <a:pt x="2312" y="4150"/>
                      </a:lnTo>
                      <a:lnTo>
                        <a:pt x="2503" y="4258"/>
                      </a:lnTo>
                      <a:lnTo>
                        <a:pt x="2707" y="4367"/>
                      </a:lnTo>
                      <a:lnTo>
                        <a:pt x="2925" y="4476"/>
                      </a:lnTo>
                      <a:lnTo>
                        <a:pt x="3142" y="4558"/>
                      </a:lnTo>
                      <a:lnTo>
                        <a:pt x="3360" y="4639"/>
                      </a:lnTo>
                      <a:lnTo>
                        <a:pt x="3591" y="4707"/>
                      </a:lnTo>
                      <a:lnTo>
                        <a:pt x="3822" y="4762"/>
                      </a:lnTo>
                      <a:lnTo>
                        <a:pt x="4054" y="4816"/>
                      </a:lnTo>
                      <a:lnTo>
                        <a:pt x="4298" y="4843"/>
                      </a:lnTo>
                      <a:lnTo>
                        <a:pt x="4543" y="4871"/>
                      </a:lnTo>
                      <a:lnTo>
                        <a:pt x="4788" y="4884"/>
                      </a:lnTo>
                      <a:lnTo>
                        <a:pt x="12446" y="4884"/>
                      </a:lnTo>
                      <a:lnTo>
                        <a:pt x="12446" y="3742"/>
                      </a:lnTo>
                      <a:lnTo>
                        <a:pt x="4693" y="3742"/>
                      </a:lnTo>
                      <a:lnTo>
                        <a:pt x="4503" y="3728"/>
                      </a:lnTo>
                      <a:lnTo>
                        <a:pt x="4312" y="3701"/>
                      </a:lnTo>
                      <a:lnTo>
                        <a:pt x="4122" y="3674"/>
                      </a:lnTo>
                      <a:lnTo>
                        <a:pt x="3945" y="3619"/>
                      </a:lnTo>
                      <a:lnTo>
                        <a:pt x="3768" y="3578"/>
                      </a:lnTo>
                      <a:lnTo>
                        <a:pt x="3591" y="3510"/>
                      </a:lnTo>
                      <a:lnTo>
                        <a:pt x="3428" y="3442"/>
                      </a:lnTo>
                      <a:lnTo>
                        <a:pt x="3265" y="3374"/>
                      </a:lnTo>
                      <a:lnTo>
                        <a:pt x="3101" y="3293"/>
                      </a:lnTo>
                      <a:lnTo>
                        <a:pt x="2938" y="3197"/>
                      </a:lnTo>
                      <a:lnTo>
                        <a:pt x="2789" y="3102"/>
                      </a:lnTo>
                      <a:lnTo>
                        <a:pt x="2639" y="2993"/>
                      </a:lnTo>
                      <a:lnTo>
                        <a:pt x="2503" y="2885"/>
                      </a:lnTo>
                      <a:lnTo>
                        <a:pt x="2367" y="2776"/>
                      </a:lnTo>
                      <a:lnTo>
                        <a:pt x="2231" y="2653"/>
                      </a:lnTo>
                      <a:lnTo>
                        <a:pt x="2108" y="2517"/>
                      </a:lnTo>
                      <a:lnTo>
                        <a:pt x="2000" y="2381"/>
                      </a:lnTo>
                      <a:lnTo>
                        <a:pt x="1891" y="2245"/>
                      </a:lnTo>
                      <a:lnTo>
                        <a:pt x="1782" y="2096"/>
                      </a:lnTo>
                      <a:lnTo>
                        <a:pt x="1687" y="1946"/>
                      </a:lnTo>
                      <a:lnTo>
                        <a:pt x="1592" y="1783"/>
                      </a:lnTo>
                      <a:lnTo>
                        <a:pt x="1510" y="1620"/>
                      </a:lnTo>
                      <a:lnTo>
                        <a:pt x="1442" y="1456"/>
                      </a:lnTo>
                      <a:lnTo>
                        <a:pt x="1374" y="1293"/>
                      </a:lnTo>
                      <a:lnTo>
                        <a:pt x="1306" y="1116"/>
                      </a:lnTo>
                      <a:lnTo>
                        <a:pt x="1265" y="939"/>
                      </a:lnTo>
                      <a:lnTo>
                        <a:pt x="1224" y="763"/>
                      </a:lnTo>
                      <a:lnTo>
                        <a:pt x="1183" y="572"/>
                      </a:lnTo>
                      <a:lnTo>
                        <a:pt x="1156" y="382"/>
                      </a:lnTo>
                      <a:lnTo>
                        <a:pt x="1143" y="191"/>
                      </a:lnTo>
                      <a:lnTo>
                        <a:pt x="1143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4" name="Google Shape;1455;p32">
                  <a:extLst>
                    <a:ext uri="{FF2B5EF4-FFF2-40B4-BE49-F238E27FC236}">
                      <a16:creationId xmlns:a16="http://schemas.microsoft.com/office/drawing/2014/main" id="{30B31482-6031-5F4C-5170-5BF0C9C86C6D}"/>
                    </a:ext>
                  </a:extLst>
                </p:cNvPr>
                <p:cNvSpPr/>
                <p:nvPr/>
              </p:nvSpPr>
              <p:spPr>
                <a:xfrm>
                  <a:off x="-3538786" y="1388664"/>
                  <a:ext cx="189931" cy="39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4" h="1130" extrusionOk="0">
                      <a:moveTo>
                        <a:pt x="544" y="1"/>
                      </a:moveTo>
                      <a:lnTo>
                        <a:pt x="259" y="558"/>
                      </a:lnTo>
                      <a:lnTo>
                        <a:pt x="0" y="1130"/>
                      </a:lnTo>
                      <a:lnTo>
                        <a:pt x="5373" y="1130"/>
                      </a:lnTo>
                      <a:lnTo>
                        <a:pt x="5373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5" name="Google Shape;1456;p32">
                  <a:extLst>
                    <a:ext uri="{FF2B5EF4-FFF2-40B4-BE49-F238E27FC236}">
                      <a16:creationId xmlns:a16="http://schemas.microsoft.com/office/drawing/2014/main" id="{FDC97405-74AA-E60D-C010-9A5F21D2FEE0}"/>
                    </a:ext>
                  </a:extLst>
                </p:cNvPr>
                <p:cNvSpPr/>
                <p:nvPr/>
              </p:nvSpPr>
              <p:spPr>
                <a:xfrm>
                  <a:off x="-2663342" y="1212232"/>
                  <a:ext cx="479350" cy="223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63" h="6313" extrusionOk="0">
                      <a:moveTo>
                        <a:pt x="5972" y="0"/>
                      </a:moveTo>
                      <a:lnTo>
                        <a:pt x="5618" y="41"/>
                      </a:lnTo>
                      <a:lnTo>
                        <a:pt x="5265" y="82"/>
                      </a:lnTo>
                      <a:lnTo>
                        <a:pt x="4925" y="150"/>
                      </a:lnTo>
                      <a:lnTo>
                        <a:pt x="4598" y="232"/>
                      </a:lnTo>
                      <a:lnTo>
                        <a:pt x="4272" y="341"/>
                      </a:lnTo>
                      <a:lnTo>
                        <a:pt x="3945" y="463"/>
                      </a:lnTo>
                      <a:lnTo>
                        <a:pt x="3632" y="599"/>
                      </a:lnTo>
                      <a:lnTo>
                        <a:pt x="3333" y="749"/>
                      </a:lnTo>
                      <a:lnTo>
                        <a:pt x="3047" y="925"/>
                      </a:lnTo>
                      <a:lnTo>
                        <a:pt x="2762" y="1102"/>
                      </a:lnTo>
                      <a:lnTo>
                        <a:pt x="2490" y="1293"/>
                      </a:lnTo>
                      <a:lnTo>
                        <a:pt x="2231" y="1510"/>
                      </a:lnTo>
                      <a:lnTo>
                        <a:pt x="1986" y="1742"/>
                      </a:lnTo>
                      <a:lnTo>
                        <a:pt x="1742" y="1973"/>
                      </a:lnTo>
                      <a:lnTo>
                        <a:pt x="1524" y="2218"/>
                      </a:lnTo>
                      <a:lnTo>
                        <a:pt x="1320" y="2463"/>
                      </a:lnTo>
                      <a:lnTo>
                        <a:pt x="1129" y="2721"/>
                      </a:lnTo>
                      <a:lnTo>
                        <a:pt x="966" y="2979"/>
                      </a:lnTo>
                      <a:lnTo>
                        <a:pt x="803" y="3251"/>
                      </a:lnTo>
                      <a:lnTo>
                        <a:pt x="626" y="3605"/>
                      </a:lnTo>
                      <a:lnTo>
                        <a:pt x="463" y="3959"/>
                      </a:lnTo>
                      <a:lnTo>
                        <a:pt x="327" y="4326"/>
                      </a:lnTo>
                      <a:lnTo>
                        <a:pt x="218" y="4707"/>
                      </a:lnTo>
                      <a:lnTo>
                        <a:pt x="123" y="5101"/>
                      </a:lnTo>
                      <a:lnTo>
                        <a:pt x="55" y="5496"/>
                      </a:lnTo>
                      <a:lnTo>
                        <a:pt x="14" y="5904"/>
                      </a:lnTo>
                      <a:lnTo>
                        <a:pt x="0" y="6312"/>
                      </a:lnTo>
                      <a:lnTo>
                        <a:pt x="1143" y="6312"/>
                      </a:lnTo>
                      <a:lnTo>
                        <a:pt x="1157" y="6054"/>
                      </a:lnTo>
                      <a:lnTo>
                        <a:pt x="1170" y="5782"/>
                      </a:lnTo>
                      <a:lnTo>
                        <a:pt x="1198" y="5523"/>
                      </a:lnTo>
                      <a:lnTo>
                        <a:pt x="1252" y="5265"/>
                      </a:lnTo>
                      <a:lnTo>
                        <a:pt x="1306" y="5020"/>
                      </a:lnTo>
                      <a:lnTo>
                        <a:pt x="1374" y="4775"/>
                      </a:lnTo>
                      <a:lnTo>
                        <a:pt x="1456" y="4530"/>
                      </a:lnTo>
                      <a:lnTo>
                        <a:pt x="1551" y="4299"/>
                      </a:lnTo>
                      <a:lnTo>
                        <a:pt x="1660" y="4068"/>
                      </a:lnTo>
                      <a:lnTo>
                        <a:pt x="1769" y="3850"/>
                      </a:lnTo>
                      <a:lnTo>
                        <a:pt x="1891" y="3632"/>
                      </a:lnTo>
                      <a:lnTo>
                        <a:pt x="2027" y="3415"/>
                      </a:lnTo>
                      <a:lnTo>
                        <a:pt x="2177" y="3211"/>
                      </a:lnTo>
                      <a:lnTo>
                        <a:pt x="2327" y="3020"/>
                      </a:lnTo>
                      <a:lnTo>
                        <a:pt x="2490" y="2830"/>
                      </a:lnTo>
                      <a:lnTo>
                        <a:pt x="2667" y="2653"/>
                      </a:lnTo>
                      <a:lnTo>
                        <a:pt x="2843" y="2476"/>
                      </a:lnTo>
                      <a:lnTo>
                        <a:pt x="3034" y="2313"/>
                      </a:lnTo>
                      <a:lnTo>
                        <a:pt x="3224" y="2163"/>
                      </a:lnTo>
                      <a:lnTo>
                        <a:pt x="3428" y="2014"/>
                      </a:lnTo>
                      <a:lnTo>
                        <a:pt x="3646" y="1878"/>
                      </a:lnTo>
                      <a:lnTo>
                        <a:pt x="3864" y="1755"/>
                      </a:lnTo>
                      <a:lnTo>
                        <a:pt x="4081" y="1646"/>
                      </a:lnTo>
                      <a:lnTo>
                        <a:pt x="4313" y="1538"/>
                      </a:lnTo>
                      <a:lnTo>
                        <a:pt x="4544" y="1442"/>
                      </a:lnTo>
                      <a:lnTo>
                        <a:pt x="4789" y="1361"/>
                      </a:lnTo>
                      <a:lnTo>
                        <a:pt x="5033" y="1293"/>
                      </a:lnTo>
                      <a:lnTo>
                        <a:pt x="5292" y="1238"/>
                      </a:lnTo>
                      <a:lnTo>
                        <a:pt x="5537" y="1197"/>
                      </a:lnTo>
                      <a:lnTo>
                        <a:pt x="5795" y="1157"/>
                      </a:lnTo>
                      <a:lnTo>
                        <a:pt x="6067" y="1143"/>
                      </a:lnTo>
                      <a:lnTo>
                        <a:pt x="6326" y="1129"/>
                      </a:lnTo>
                      <a:lnTo>
                        <a:pt x="13562" y="1129"/>
                      </a:lnTo>
                      <a:lnTo>
                        <a:pt x="13331" y="844"/>
                      </a:lnTo>
                      <a:lnTo>
                        <a:pt x="13086" y="558"/>
                      </a:lnTo>
                      <a:lnTo>
                        <a:pt x="12855" y="273"/>
                      </a:lnTo>
                      <a:lnTo>
                        <a:pt x="12596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6" name="Google Shape;1457;p32">
                  <a:extLst>
                    <a:ext uri="{FF2B5EF4-FFF2-40B4-BE49-F238E27FC236}">
                      <a16:creationId xmlns:a16="http://schemas.microsoft.com/office/drawing/2014/main" id="{CA27D4B0-C49D-DD7E-E810-EF30C9982ED1}"/>
                    </a:ext>
                  </a:extLst>
                </p:cNvPr>
                <p:cNvSpPr/>
                <p:nvPr/>
              </p:nvSpPr>
              <p:spPr>
                <a:xfrm>
                  <a:off x="-2390742" y="1355018"/>
                  <a:ext cx="291364" cy="404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4" h="1144" extrusionOk="0">
                      <a:moveTo>
                        <a:pt x="0" y="0"/>
                      </a:moveTo>
                      <a:lnTo>
                        <a:pt x="0" y="1143"/>
                      </a:lnTo>
                      <a:lnTo>
                        <a:pt x="8243" y="1143"/>
                      </a:lnTo>
                      <a:lnTo>
                        <a:pt x="7985" y="558"/>
                      </a:lnTo>
                      <a:lnTo>
                        <a:pt x="7699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7" name="Google Shape;1458;p32">
                  <a:extLst>
                    <a:ext uri="{FF2B5EF4-FFF2-40B4-BE49-F238E27FC236}">
                      <a16:creationId xmlns:a16="http://schemas.microsoft.com/office/drawing/2014/main" id="{0FD7A8CC-BFD8-D4E8-188A-20739DFC5A8B}"/>
                    </a:ext>
                  </a:extLst>
                </p:cNvPr>
                <p:cNvSpPr/>
                <p:nvPr/>
              </p:nvSpPr>
              <p:spPr>
                <a:xfrm>
                  <a:off x="-3103715" y="1620867"/>
                  <a:ext cx="144728" cy="297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5" h="8407" extrusionOk="0">
                      <a:moveTo>
                        <a:pt x="4095" y="1"/>
                      </a:moveTo>
                      <a:lnTo>
                        <a:pt x="3755" y="28"/>
                      </a:lnTo>
                      <a:lnTo>
                        <a:pt x="3428" y="69"/>
                      </a:lnTo>
                      <a:lnTo>
                        <a:pt x="3102" y="123"/>
                      </a:lnTo>
                      <a:lnTo>
                        <a:pt x="2789" y="218"/>
                      </a:lnTo>
                      <a:lnTo>
                        <a:pt x="2490" y="341"/>
                      </a:lnTo>
                      <a:lnTo>
                        <a:pt x="2204" y="477"/>
                      </a:lnTo>
                      <a:lnTo>
                        <a:pt x="1932" y="626"/>
                      </a:lnTo>
                      <a:lnTo>
                        <a:pt x="1660" y="817"/>
                      </a:lnTo>
                      <a:lnTo>
                        <a:pt x="1415" y="1007"/>
                      </a:lnTo>
                      <a:lnTo>
                        <a:pt x="1184" y="1225"/>
                      </a:lnTo>
                      <a:lnTo>
                        <a:pt x="966" y="1470"/>
                      </a:lnTo>
                      <a:lnTo>
                        <a:pt x="776" y="1715"/>
                      </a:lnTo>
                      <a:lnTo>
                        <a:pt x="599" y="1973"/>
                      </a:lnTo>
                      <a:lnTo>
                        <a:pt x="449" y="2259"/>
                      </a:lnTo>
                      <a:lnTo>
                        <a:pt x="313" y="2544"/>
                      </a:lnTo>
                      <a:lnTo>
                        <a:pt x="205" y="2857"/>
                      </a:lnTo>
                      <a:lnTo>
                        <a:pt x="123" y="3116"/>
                      </a:lnTo>
                      <a:lnTo>
                        <a:pt x="68" y="3401"/>
                      </a:lnTo>
                      <a:lnTo>
                        <a:pt x="28" y="3687"/>
                      </a:lnTo>
                      <a:lnTo>
                        <a:pt x="14" y="3973"/>
                      </a:lnTo>
                      <a:lnTo>
                        <a:pt x="0" y="4095"/>
                      </a:lnTo>
                      <a:lnTo>
                        <a:pt x="0" y="8407"/>
                      </a:lnTo>
                      <a:lnTo>
                        <a:pt x="1143" y="8407"/>
                      </a:lnTo>
                      <a:lnTo>
                        <a:pt x="1143" y="4095"/>
                      </a:lnTo>
                      <a:lnTo>
                        <a:pt x="1157" y="3796"/>
                      </a:lnTo>
                      <a:lnTo>
                        <a:pt x="1198" y="3496"/>
                      </a:lnTo>
                      <a:lnTo>
                        <a:pt x="1279" y="3224"/>
                      </a:lnTo>
                      <a:lnTo>
                        <a:pt x="1374" y="2952"/>
                      </a:lnTo>
                      <a:lnTo>
                        <a:pt x="1497" y="2694"/>
                      </a:lnTo>
                      <a:lnTo>
                        <a:pt x="1646" y="2449"/>
                      </a:lnTo>
                      <a:lnTo>
                        <a:pt x="1823" y="2218"/>
                      </a:lnTo>
                      <a:lnTo>
                        <a:pt x="2014" y="2014"/>
                      </a:lnTo>
                      <a:lnTo>
                        <a:pt x="2218" y="1823"/>
                      </a:lnTo>
                      <a:lnTo>
                        <a:pt x="2449" y="1647"/>
                      </a:lnTo>
                      <a:lnTo>
                        <a:pt x="2694" y="1497"/>
                      </a:lnTo>
                      <a:lnTo>
                        <a:pt x="2952" y="1374"/>
                      </a:lnTo>
                      <a:lnTo>
                        <a:pt x="3224" y="1279"/>
                      </a:lnTo>
                      <a:lnTo>
                        <a:pt x="3496" y="1198"/>
                      </a:lnTo>
                      <a:lnTo>
                        <a:pt x="3796" y="1157"/>
                      </a:lnTo>
                      <a:lnTo>
                        <a:pt x="4095" y="1143"/>
                      </a:lnTo>
                      <a:lnTo>
                        <a:pt x="4095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8" name="Google Shape;1459;p32">
                  <a:extLst>
                    <a:ext uri="{FF2B5EF4-FFF2-40B4-BE49-F238E27FC236}">
                      <a16:creationId xmlns:a16="http://schemas.microsoft.com/office/drawing/2014/main" id="{BE3D3F84-556E-8BC1-19D0-8FF173241BE9}"/>
                    </a:ext>
                  </a:extLst>
                </p:cNvPr>
                <p:cNvSpPr/>
                <p:nvPr/>
              </p:nvSpPr>
              <p:spPr>
                <a:xfrm>
                  <a:off x="-2999383" y="999750"/>
                  <a:ext cx="163000" cy="2673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2" h="7564" extrusionOk="0">
                      <a:moveTo>
                        <a:pt x="1143" y="0"/>
                      </a:moveTo>
                      <a:lnTo>
                        <a:pt x="572" y="68"/>
                      </a:lnTo>
                      <a:lnTo>
                        <a:pt x="0" y="150"/>
                      </a:lnTo>
                      <a:lnTo>
                        <a:pt x="0" y="2952"/>
                      </a:lnTo>
                      <a:lnTo>
                        <a:pt x="14" y="3183"/>
                      </a:lnTo>
                      <a:lnTo>
                        <a:pt x="27" y="3428"/>
                      </a:lnTo>
                      <a:lnTo>
                        <a:pt x="55" y="3659"/>
                      </a:lnTo>
                      <a:lnTo>
                        <a:pt x="95" y="3877"/>
                      </a:lnTo>
                      <a:lnTo>
                        <a:pt x="150" y="4108"/>
                      </a:lnTo>
                      <a:lnTo>
                        <a:pt x="204" y="4326"/>
                      </a:lnTo>
                      <a:lnTo>
                        <a:pt x="286" y="4530"/>
                      </a:lnTo>
                      <a:lnTo>
                        <a:pt x="368" y="4747"/>
                      </a:lnTo>
                      <a:lnTo>
                        <a:pt x="463" y="4951"/>
                      </a:lnTo>
                      <a:lnTo>
                        <a:pt x="558" y="5142"/>
                      </a:lnTo>
                      <a:lnTo>
                        <a:pt x="667" y="5346"/>
                      </a:lnTo>
                      <a:lnTo>
                        <a:pt x="789" y="5523"/>
                      </a:lnTo>
                      <a:lnTo>
                        <a:pt x="925" y="5713"/>
                      </a:lnTo>
                      <a:lnTo>
                        <a:pt x="1061" y="5890"/>
                      </a:lnTo>
                      <a:lnTo>
                        <a:pt x="1197" y="6053"/>
                      </a:lnTo>
                      <a:lnTo>
                        <a:pt x="1361" y="6216"/>
                      </a:lnTo>
                      <a:lnTo>
                        <a:pt x="1510" y="6366"/>
                      </a:lnTo>
                      <a:lnTo>
                        <a:pt x="1687" y="6516"/>
                      </a:lnTo>
                      <a:lnTo>
                        <a:pt x="1864" y="6652"/>
                      </a:lnTo>
                      <a:lnTo>
                        <a:pt x="2041" y="6774"/>
                      </a:lnTo>
                      <a:lnTo>
                        <a:pt x="2231" y="6897"/>
                      </a:lnTo>
                      <a:lnTo>
                        <a:pt x="2422" y="7005"/>
                      </a:lnTo>
                      <a:lnTo>
                        <a:pt x="2612" y="7114"/>
                      </a:lnTo>
                      <a:lnTo>
                        <a:pt x="2816" y="7196"/>
                      </a:lnTo>
                      <a:lnTo>
                        <a:pt x="3034" y="7277"/>
                      </a:lnTo>
                      <a:lnTo>
                        <a:pt x="3251" y="7359"/>
                      </a:lnTo>
                      <a:lnTo>
                        <a:pt x="3469" y="7414"/>
                      </a:lnTo>
                      <a:lnTo>
                        <a:pt x="3687" y="7468"/>
                      </a:lnTo>
                      <a:lnTo>
                        <a:pt x="3918" y="7509"/>
                      </a:lnTo>
                      <a:lnTo>
                        <a:pt x="4149" y="7536"/>
                      </a:lnTo>
                      <a:lnTo>
                        <a:pt x="4380" y="7563"/>
                      </a:lnTo>
                      <a:lnTo>
                        <a:pt x="4612" y="7563"/>
                      </a:lnTo>
                      <a:lnTo>
                        <a:pt x="4612" y="6434"/>
                      </a:lnTo>
                      <a:lnTo>
                        <a:pt x="4435" y="6421"/>
                      </a:lnTo>
                      <a:lnTo>
                        <a:pt x="4258" y="6407"/>
                      </a:lnTo>
                      <a:lnTo>
                        <a:pt x="4081" y="6393"/>
                      </a:lnTo>
                      <a:lnTo>
                        <a:pt x="3918" y="6353"/>
                      </a:lnTo>
                      <a:lnTo>
                        <a:pt x="3755" y="6312"/>
                      </a:lnTo>
                      <a:lnTo>
                        <a:pt x="3578" y="6271"/>
                      </a:lnTo>
                      <a:lnTo>
                        <a:pt x="3428" y="6216"/>
                      </a:lnTo>
                      <a:lnTo>
                        <a:pt x="3265" y="6148"/>
                      </a:lnTo>
                      <a:lnTo>
                        <a:pt x="3115" y="6080"/>
                      </a:lnTo>
                      <a:lnTo>
                        <a:pt x="2966" y="6012"/>
                      </a:lnTo>
                      <a:lnTo>
                        <a:pt x="2666" y="5836"/>
                      </a:lnTo>
                      <a:lnTo>
                        <a:pt x="2408" y="5632"/>
                      </a:lnTo>
                      <a:lnTo>
                        <a:pt x="2163" y="5414"/>
                      </a:lnTo>
                      <a:lnTo>
                        <a:pt x="1932" y="5169"/>
                      </a:lnTo>
                      <a:lnTo>
                        <a:pt x="1728" y="4897"/>
                      </a:lnTo>
                      <a:lnTo>
                        <a:pt x="1565" y="4611"/>
                      </a:lnTo>
                      <a:lnTo>
                        <a:pt x="1483" y="4462"/>
                      </a:lnTo>
                      <a:lnTo>
                        <a:pt x="1415" y="4299"/>
                      </a:lnTo>
                      <a:lnTo>
                        <a:pt x="1347" y="4149"/>
                      </a:lnTo>
                      <a:lnTo>
                        <a:pt x="1293" y="3986"/>
                      </a:lnTo>
                      <a:lnTo>
                        <a:pt x="1252" y="3822"/>
                      </a:lnTo>
                      <a:lnTo>
                        <a:pt x="1211" y="3646"/>
                      </a:lnTo>
                      <a:lnTo>
                        <a:pt x="1184" y="3482"/>
                      </a:lnTo>
                      <a:lnTo>
                        <a:pt x="1156" y="3306"/>
                      </a:lnTo>
                      <a:lnTo>
                        <a:pt x="1143" y="3129"/>
                      </a:lnTo>
                      <a:lnTo>
                        <a:pt x="1143" y="2952"/>
                      </a:lnTo>
                      <a:lnTo>
                        <a:pt x="1143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9" name="Google Shape;1460;p32">
                  <a:extLst>
                    <a:ext uri="{FF2B5EF4-FFF2-40B4-BE49-F238E27FC236}">
                      <a16:creationId xmlns:a16="http://schemas.microsoft.com/office/drawing/2014/main" id="{59440D06-73C5-DB87-E871-D2164D8B1AA9}"/>
                    </a:ext>
                  </a:extLst>
                </p:cNvPr>
                <p:cNvSpPr/>
                <p:nvPr/>
              </p:nvSpPr>
              <p:spPr>
                <a:xfrm>
                  <a:off x="-2773435" y="997807"/>
                  <a:ext cx="162045" cy="151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5" h="4300" extrusionOk="0">
                      <a:moveTo>
                        <a:pt x="3456" y="1"/>
                      </a:moveTo>
                      <a:lnTo>
                        <a:pt x="3415" y="327"/>
                      </a:lnTo>
                      <a:lnTo>
                        <a:pt x="3333" y="640"/>
                      </a:lnTo>
                      <a:lnTo>
                        <a:pt x="3238" y="953"/>
                      </a:lnTo>
                      <a:lnTo>
                        <a:pt x="3102" y="1239"/>
                      </a:lnTo>
                      <a:lnTo>
                        <a:pt x="2952" y="1511"/>
                      </a:lnTo>
                      <a:lnTo>
                        <a:pt x="2775" y="1783"/>
                      </a:lnTo>
                      <a:lnTo>
                        <a:pt x="2571" y="2014"/>
                      </a:lnTo>
                      <a:lnTo>
                        <a:pt x="2340" y="2245"/>
                      </a:lnTo>
                      <a:lnTo>
                        <a:pt x="2109" y="2449"/>
                      </a:lnTo>
                      <a:lnTo>
                        <a:pt x="1850" y="2626"/>
                      </a:lnTo>
                      <a:lnTo>
                        <a:pt x="1565" y="2776"/>
                      </a:lnTo>
                      <a:lnTo>
                        <a:pt x="1279" y="2912"/>
                      </a:lnTo>
                      <a:lnTo>
                        <a:pt x="980" y="3020"/>
                      </a:lnTo>
                      <a:lnTo>
                        <a:pt x="653" y="3102"/>
                      </a:lnTo>
                      <a:lnTo>
                        <a:pt x="327" y="3143"/>
                      </a:lnTo>
                      <a:lnTo>
                        <a:pt x="0" y="3157"/>
                      </a:lnTo>
                      <a:lnTo>
                        <a:pt x="0" y="4299"/>
                      </a:lnTo>
                      <a:lnTo>
                        <a:pt x="218" y="4286"/>
                      </a:lnTo>
                      <a:lnTo>
                        <a:pt x="436" y="4272"/>
                      </a:lnTo>
                      <a:lnTo>
                        <a:pt x="653" y="4245"/>
                      </a:lnTo>
                      <a:lnTo>
                        <a:pt x="871" y="4218"/>
                      </a:lnTo>
                      <a:lnTo>
                        <a:pt x="1089" y="4163"/>
                      </a:lnTo>
                      <a:lnTo>
                        <a:pt x="1293" y="4109"/>
                      </a:lnTo>
                      <a:lnTo>
                        <a:pt x="1497" y="4041"/>
                      </a:lnTo>
                      <a:lnTo>
                        <a:pt x="1701" y="3973"/>
                      </a:lnTo>
                      <a:lnTo>
                        <a:pt x="1891" y="3891"/>
                      </a:lnTo>
                      <a:lnTo>
                        <a:pt x="2082" y="3796"/>
                      </a:lnTo>
                      <a:lnTo>
                        <a:pt x="2259" y="3701"/>
                      </a:lnTo>
                      <a:lnTo>
                        <a:pt x="2449" y="3592"/>
                      </a:lnTo>
                      <a:lnTo>
                        <a:pt x="2626" y="3483"/>
                      </a:lnTo>
                      <a:lnTo>
                        <a:pt x="2789" y="3347"/>
                      </a:lnTo>
                      <a:lnTo>
                        <a:pt x="2952" y="3225"/>
                      </a:lnTo>
                      <a:lnTo>
                        <a:pt x="3102" y="3089"/>
                      </a:lnTo>
                      <a:lnTo>
                        <a:pt x="3265" y="2939"/>
                      </a:lnTo>
                      <a:lnTo>
                        <a:pt x="3401" y="2789"/>
                      </a:lnTo>
                      <a:lnTo>
                        <a:pt x="3537" y="2640"/>
                      </a:lnTo>
                      <a:lnTo>
                        <a:pt x="3673" y="2476"/>
                      </a:lnTo>
                      <a:lnTo>
                        <a:pt x="3796" y="2300"/>
                      </a:lnTo>
                      <a:lnTo>
                        <a:pt x="3904" y="2123"/>
                      </a:lnTo>
                      <a:lnTo>
                        <a:pt x="4013" y="1946"/>
                      </a:lnTo>
                      <a:lnTo>
                        <a:pt x="4108" y="1755"/>
                      </a:lnTo>
                      <a:lnTo>
                        <a:pt x="4204" y="1565"/>
                      </a:lnTo>
                      <a:lnTo>
                        <a:pt x="4285" y="1375"/>
                      </a:lnTo>
                      <a:lnTo>
                        <a:pt x="4367" y="1184"/>
                      </a:lnTo>
                      <a:lnTo>
                        <a:pt x="4421" y="980"/>
                      </a:lnTo>
                      <a:lnTo>
                        <a:pt x="4476" y="762"/>
                      </a:lnTo>
                      <a:lnTo>
                        <a:pt x="4530" y="558"/>
                      </a:lnTo>
                      <a:lnTo>
                        <a:pt x="4557" y="341"/>
                      </a:lnTo>
                      <a:lnTo>
                        <a:pt x="4585" y="123"/>
                      </a:lnTo>
                      <a:lnTo>
                        <a:pt x="4027" y="55"/>
                      </a:lnTo>
                      <a:lnTo>
                        <a:pt x="3456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0" name="Google Shape;1461;p32">
                  <a:extLst>
                    <a:ext uri="{FF2B5EF4-FFF2-40B4-BE49-F238E27FC236}">
                      <a16:creationId xmlns:a16="http://schemas.microsoft.com/office/drawing/2014/main" id="{FE65922B-A869-7E76-844F-9ABFB83E9A2C}"/>
                    </a:ext>
                  </a:extLst>
                </p:cNvPr>
                <p:cNvSpPr/>
                <p:nvPr/>
              </p:nvSpPr>
              <p:spPr>
                <a:xfrm>
                  <a:off x="-3429683" y="1212232"/>
                  <a:ext cx="410114" cy="177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4" h="5034" extrusionOk="0">
                      <a:moveTo>
                        <a:pt x="1035" y="0"/>
                      </a:moveTo>
                      <a:lnTo>
                        <a:pt x="763" y="273"/>
                      </a:lnTo>
                      <a:lnTo>
                        <a:pt x="504" y="558"/>
                      </a:lnTo>
                      <a:lnTo>
                        <a:pt x="1" y="1129"/>
                      </a:lnTo>
                      <a:lnTo>
                        <a:pt x="6571" y="1129"/>
                      </a:lnTo>
                      <a:lnTo>
                        <a:pt x="6761" y="1143"/>
                      </a:lnTo>
                      <a:lnTo>
                        <a:pt x="6965" y="1157"/>
                      </a:lnTo>
                      <a:lnTo>
                        <a:pt x="7156" y="1170"/>
                      </a:lnTo>
                      <a:lnTo>
                        <a:pt x="7346" y="1211"/>
                      </a:lnTo>
                      <a:lnTo>
                        <a:pt x="7537" y="1252"/>
                      </a:lnTo>
                      <a:lnTo>
                        <a:pt x="7727" y="1306"/>
                      </a:lnTo>
                      <a:lnTo>
                        <a:pt x="7904" y="1374"/>
                      </a:lnTo>
                      <a:lnTo>
                        <a:pt x="8081" y="1442"/>
                      </a:lnTo>
                      <a:lnTo>
                        <a:pt x="8258" y="1510"/>
                      </a:lnTo>
                      <a:lnTo>
                        <a:pt x="8421" y="1606"/>
                      </a:lnTo>
                      <a:lnTo>
                        <a:pt x="8584" y="1701"/>
                      </a:lnTo>
                      <a:lnTo>
                        <a:pt x="8747" y="1796"/>
                      </a:lnTo>
                      <a:lnTo>
                        <a:pt x="8897" y="1905"/>
                      </a:lnTo>
                      <a:lnTo>
                        <a:pt x="9047" y="2027"/>
                      </a:lnTo>
                      <a:lnTo>
                        <a:pt x="9196" y="2150"/>
                      </a:lnTo>
                      <a:lnTo>
                        <a:pt x="9332" y="2272"/>
                      </a:lnTo>
                      <a:lnTo>
                        <a:pt x="9455" y="2408"/>
                      </a:lnTo>
                      <a:lnTo>
                        <a:pt x="9577" y="2558"/>
                      </a:lnTo>
                      <a:lnTo>
                        <a:pt x="9700" y="2707"/>
                      </a:lnTo>
                      <a:lnTo>
                        <a:pt x="9808" y="2857"/>
                      </a:lnTo>
                      <a:lnTo>
                        <a:pt x="9904" y="3007"/>
                      </a:lnTo>
                      <a:lnTo>
                        <a:pt x="9999" y="3170"/>
                      </a:lnTo>
                      <a:lnTo>
                        <a:pt x="10094" y="3347"/>
                      </a:lnTo>
                      <a:lnTo>
                        <a:pt x="10162" y="3524"/>
                      </a:lnTo>
                      <a:lnTo>
                        <a:pt x="10230" y="3700"/>
                      </a:lnTo>
                      <a:lnTo>
                        <a:pt x="10298" y="3877"/>
                      </a:lnTo>
                      <a:lnTo>
                        <a:pt x="10353" y="4054"/>
                      </a:lnTo>
                      <a:lnTo>
                        <a:pt x="10393" y="4244"/>
                      </a:lnTo>
                      <a:lnTo>
                        <a:pt x="10434" y="4435"/>
                      </a:lnTo>
                      <a:lnTo>
                        <a:pt x="10448" y="4639"/>
                      </a:lnTo>
                      <a:lnTo>
                        <a:pt x="10475" y="4829"/>
                      </a:lnTo>
                      <a:lnTo>
                        <a:pt x="10475" y="5033"/>
                      </a:lnTo>
                      <a:lnTo>
                        <a:pt x="11604" y="5033"/>
                      </a:lnTo>
                      <a:lnTo>
                        <a:pt x="11604" y="4775"/>
                      </a:lnTo>
                      <a:lnTo>
                        <a:pt x="11590" y="4516"/>
                      </a:lnTo>
                      <a:lnTo>
                        <a:pt x="11550" y="4272"/>
                      </a:lnTo>
                      <a:lnTo>
                        <a:pt x="11509" y="4027"/>
                      </a:lnTo>
                      <a:lnTo>
                        <a:pt x="11454" y="3782"/>
                      </a:lnTo>
                      <a:lnTo>
                        <a:pt x="11386" y="3537"/>
                      </a:lnTo>
                      <a:lnTo>
                        <a:pt x="11305" y="3306"/>
                      </a:lnTo>
                      <a:lnTo>
                        <a:pt x="11209" y="3075"/>
                      </a:lnTo>
                      <a:lnTo>
                        <a:pt x="11114" y="2857"/>
                      </a:lnTo>
                      <a:lnTo>
                        <a:pt x="11005" y="2639"/>
                      </a:lnTo>
                      <a:lnTo>
                        <a:pt x="10883" y="2422"/>
                      </a:lnTo>
                      <a:lnTo>
                        <a:pt x="10747" y="2218"/>
                      </a:lnTo>
                      <a:lnTo>
                        <a:pt x="10611" y="2027"/>
                      </a:lnTo>
                      <a:lnTo>
                        <a:pt x="10461" y="1837"/>
                      </a:lnTo>
                      <a:lnTo>
                        <a:pt x="10298" y="1646"/>
                      </a:lnTo>
                      <a:lnTo>
                        <a:pt x="10135" y="1470"/>
                      </a:lnTo>
                      <a:lnTo>
                        <a:pt x="9958" y="1306"/>
                      </a:lnTo>
                      <a:lnTo>
                        <a:pt x="9768" y="1143"/>
                      </a:lnTo>
                      <a:lnTo>
                        <a:pt x="9577" y="993"/>
                      </a:lnTo>
                      <a:lnTo>
                        <a:pt x="9387" y="857"/>
                      </a:lnTo>
                      <a:lnTo>
                        <a:pt x="9183" y="721"/>
                      </a:lnTo>
                      <a:lnTo>
                        <a:pt x="8965" y="599"/>
                      </a:lnTo>
                      <a:lnTo>
                        <a:pt x="8747" y="490"/>
                      </a:lnTo>
                      <a:lnTo>
                        <a:pt x="8530" y="395"/>
                      </a:lnTo>
                      <a:lnTo>
                        <a:pt x="8299" y="300"/>
                      </a:lnTo>
                      <a:lnTo>
                        <a:pt x="8067" y="218"/>
                      </a:lnTo>
                      <a:lnTo>
                        <a:pt x="7822" y="150"/>
                      </a:lnTo>
                      <a:lnTo>
                        <a:pt x="7578" y="96"/>
                      </a:lnTo>
                      <a:lnTo>
                        <a:pt x="7333" y="55"/>
                      </a:lnTo>
                      <a:lnTo>
                        <a:pt x="7074" y="28"/>
                      </a:lnTo>
                      <a:lnTo>
                        <a:pt x="6829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1" name="Google Shape;1462;p32">
                  <a:extLst>
                    <a:ext uri="{FF2B5EF4-FFF2-40B4-BE49-F238E27FC236}">
                      <a16:creationId xmlns:a16="http://schemas.microsoft.com/office/drawing/2014/main" id="{F37F5FC6-4192-9054-8641-E5B981A591C1}"/>
                    </a:ext>
                  </a:extLst>
                </p:cNvPr>
                <p:cNvSpPr/>
                <p:nvPr/>
              </p:nvSpPr>
              <p:spPr>
                <a:xfrm>
                  <a:off x="-2735936" y="1199261"/>
                  <a:ext cx="135609" cy="1317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7" h="3728" extrusionOk="0">
                      <a:moveTo>
                        <a:pt x="0" y="0"/>
                      </a:moveTo>
                      <a:lnTo>
                        <a:pt x="14" y="191"/>
                      </a:lnTo>
                      <a:lnTo>
                        <a:pt x="28" y="381"/>
                      </a:lnTo>
                      <a:lnTo>
                        <a:pt x="41" y="571"/>
                      </a:lnTo>
                      <a:lnTo>
                        <a:pt x="82" y="748"/>
                      </a:lnTo>
                      <a:lnTo>
                        <a:pt x="123" y="939"/>
                      </a:lnTo>
                      <a:lnTo>
                        <a:pt x="177" y="1116"/>
                      </a:lnTo>
                      <a:lnTo>
                        <a:pt x="232" y="1279"/>
                      </a:lnTo>
                      <a:lnTo>
                        <a:pt x="300" y="1456"/>
                      </a:lnTo>
                      <a:lnTo>
                        <a:pt x="368" y="1619"/>
                      </a:lnTo>
                      <a:lnTo>
                        <a:pt x="449" y="1782"/>
                      </a:lnTo>
                      <a:lnTo>
                        <a:pt x="545" y="1932"/>
                      </a:lnTo>
                      <a:lnTo>
                        <a:pt x="640" y="2081"/>
                      </a:lnTo>
                      <a:lnTo>
                        <a:pt x="749" y="2231"/>
                      </a:lnTo>
                      <a:lnTo>
                        <a:pt x="857" y="2381"/>
                      </a:lnTo>
                      <a:lnTo>
                        <a:pt x="980" y="2517"/>
                      </a:lnTo>
                      <a:lnTo>
                        <a:pt x="1102" y="2639"/>
                      </a:lnTo>
                      <a:lnTo>
                        <a:pt x="1225" y="2761"/>
                      </a:lnTo>
                      <a:lnTo>
                        <a:pt x="1361" y="2884"/>
                      </a:lnTo>
                      <a:lnTo>
                        <a:pt x="1497" y="2993"/>
                      </a:lnTo>
                      <a:lnTo>
                        <a:pt x="1646" y="3102"/>
                      </a:lnTo>
                      <a:lnTo>
                        <a:pt x="1796" y="3197"/>
                      </a:lnTo>
                      <a:lnTo>
                        <a:pt x="1959" y="3278"/>
                      </a:lnTo>
                      <a:lnTo>
                        <a:pt x="2122" y="3360"/>
                      </a:lnTo>
                      <a:lnTo>
                        <a:pt x="2286" y="3442"/>
                      </a:lnTo>
                      <a:lnTo>
                        <a:pt x="2449" y="3510"/>
                      </a:lnTo>
                      <a:lnTo>
                        <a:pt x="2626" y="3564"/>
                      </a:lnTo>
                      <a:lnTo>
                        <a:pt x="2803" y="3618"/>
                      </a:lnTo>
                      <a:lnTo>
                        <a:pt x="2979" y="3659"/>
                      </a:lnTo>
                      <a:lnTo>
                        <a:pt x="3170" y="3686"/>
                      </a:lnTo>
                      <a:lnTo>
                        <a:pt x="3347" y="3714"/>
                      </a:lnTo>
                      <a:lnTo>
                        <a:pt x="3537" y="3727"/>
                      </a:lnTo>
                      <a:lnTo>
                        <a:pt x="3836" y="3727"/>
                      </a:lnTo>
                      <a:lnTo>
                        <a:pt x="3836" y="2598"/>
                      </a:lnTo>
                      <a:lnTo>
                        <a:pt x="3728" y="2598"/>
                      </a:lnTo>
                      <a:lnTo>
                        <a:pt x="3469" y="2585"/>
                      </a:lnTo>
                      <a:lnTo>
                        <a:pt x="3211" y="2544"/>
                      </a:lnTo>
                      <a:lnTo>
                        <a:pt x="2966" y="2476"/>
                      </a:lnTo>
                      <a:lnTo>
                        <a:pt x="2721" y="2394"/>
                      </a:lnTo>
                      <a:lnTo>
                        <a:pt x="2503" y="2285"/>
                      </a:lnTo>
                      <a:lnTo>
                        <a:pt x="2286" y="2149"/>
                      </a:lnTo>
                      <a:lnTo>
                        <a:pt x="2082" y="2000"/>
                      </a:lnTo>
                      <a:lnTo>
                        <a:pt x="1905" y="1837"/>
                      </a:lnTo>
                      <a:lnTo>
                        <a:pt x="1728" y="1646"/>
                      </a:lnTo>
                      <a:lnTo>
                        <a:pt x="1578" y="1456"/>
                      </a:lnTo>
                      <a:lnTo>
                        <a:pt x="1456" y="1238"/>
                      </a:lnTo>
                      <a:lnTo>
                        <a:pt x="1347" y="1007"/>
                      </a:lnTo>
                      <a:lnTo>
                        <a:pt x="1252" y="776"/>
                      </a:lnTo>
                      <a:lnTo>
                        <a:pt x="1198" y="531"/>
                      </a:lnTo>
                      <a:lnTo>
                        <a:pt x="1157" y="272"/>
                      </a:lnTo>
                      <a:lnTo>
                        <a:pt x="1143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2" name="Google Shape;1463;p32">
                  <a:extLst>
                    <a:ext uri="{FF2B5EF4-FFF2-40B4-BE49-F238E27FC236}">
                      <a16:creationId xmlns:a16="http://schemas.microsoft.com/office/drawing/2014/main" id="{0DE536A7-A753-56A4-C931-7FD3D1A0455E}"/>
                    </a:ext>
                  </a:extLst>
                </p:cNvPr>
                <p:cNvSpPr/>
                <p:nvPr/>
              </p:nvSpPr>
              <p:spPr>
                <a:xfrm>
                  <a:off x="-3195076" y="1579056"/>
                  <a:ext cx="113980" cy="184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25" h="5210" extrusionOk="0">
                      <a:moveTo>
                        <a:pt x="1" y="0"/>
                      </a:moveTo>
                      <a:lnTo>
                        <a:pt x="1" y="2000"/>
                      </a:lnTo>
                      <a:lnTo>
                        <a:pt x="15" y="2163"/>
                      </a:lnTo>
                      <a:lnTo>
                        <a:pt x="28" y="2326"/>
                      </a:lnTo>
                      <a:lnTo>
                        <a:pt x="42" y="2489"/>
                      </a:lnTo>
                      <a:lnTo>
                        <a:pt x="69" y="2653"/>
                      </a:lnTo>
                      <a:lnTo>
                        <a:pt x="151" y="2952"/>
                      </a:lnTo>
                      <a:lnTo>
                        <a:pt x="259" y="3251"/>
                      </a:lnTo>
                      <a:lnTo>
                        <a:pt x="395" y="3537"/>
                      </a:lnTo>
                      <a:lnTo>
                        <a:pt x="559" y="3795"/>
                      </a:lnTo>
                      <a:lnTo>
                        <a:pt x="736" y="4040"/>
                      </a:lnTo>
                      <a:lnTo>
                        <a:pt x="953" y="4271"/>
                      </a:lnTo>
                      <a:lnTo>
                        <a:pt x="1171" y="4475"/>
                      </a:lnTo>
                      <a:lnTo>
                        <a:pt x="1429" y="4666"/>
                      </a:lnTo>
                      <a:lnTo>
                        <a:pt x="1688" y="4829"/>
                      </a:lnTo>
                      <a:lnTo>
                        <a:pt x="1973" y="4965"/>
                      </a:lnTo>
                      <a:lnTo>
                        <a:pt x="2259" y="5074"/>
                      </a:lnTo>
                      <a:lnTo>
                        <a:pt x="2572" y="5142"/>
                      </a:lnTo>
                      <a:lnTo>
                        <a:pt x="2735" y="5183"/>
                      </a:lnTo>
                      <a:lnTo>
                        <a:pt x="2885" y="5196"/>
                      </a:lnTo>
                      <a:lnTo>
                        <a:pt x="3048" y="5210"/>
                      </a:lnTo>
                      <a:lnTo>
                        <a:pt x="3225" y="5210"/>
                      </a:lnTo>
                      <a:lnTo>
                        <a:pt x="3225" y="4081"/>
                      </a:lnTo>
                      <a:lnTo>
                        <a:pt x="3007" y="4067"/>
                      </a:lnTo>
                      <a:lnTo>
                        <a:pt x="2803" y="4040"/>
                      </a:lnTo>
                      <a:lnTo>
                        <a:pt x="2599" y="3986"/>
                      </a:lnTo>
                      <a:lnTo>
                        <a:pt x="2409" y="3918"/>
                      </a:lnTo>
                      <a:lnTo>
                        <a:pt x="2232" y="3822"/>
                      </a:lnTo>
                      <a:lnTo>
                        <a:pt x="2055" y="3727"/>
                      </a:lnTo>
                      <a:lnTo>
                        <a:pt x="1892" y="3605"/>
                      </a:lnTo>
                      <a:lnTo>
                        <a:pt x="1756" y="3469"/>
                      </a:lnTo>
                      <a:lnTo>
                        <a:pt x="1620" y="3319"/>
                      </a:lnTo>
                      <a:lnTo>
                        <a:pt x="1497" y="3156"/>
                      </a:lnTo>
                      <a:lnTo>
                        <a:pt x="1388" y="2993"/>
                      </a:lnTo>
                      <a:lnTo>
                        <a:pt x="1307" y="2802"/>
                      </a:lnTo>
                      <a:lnTo>
                        <a:pt x="1239" y="2612"/>
                      </a:lnTo>
                      <a:lnTo>
                        <a:pt x="1184" y="2421"/>
                      </a:lnTo>
                      <a:lnTo>
                        <a:pt x="1157" y="2217"/>
                      </a:lnTo>
                      <a:lnTo>
                        <a:pt x="1144" y="2000"/>
                      </a:lnTo>
                      <a:lnTo>
                        <a:pt x="1144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3" name="Google Shape;1464;p32">
                  <a:extLst>
                    <a:ext uri="{FF2B5EF4-FFF2-40B4-BE49-F238E27FC236}">
                      <a16:creationId xmlns:a16="http://schemas.microsoft.com/office/drawing/2014/main" id="{7498A71C-71E9-1B32-5FE0-DA96BCCD858D}"/>
                    </a:ext>
                  </a:extLst>
                </p:cNvPr>
                <p:cNvSpPr/>
                <p:nvPr/>
              </p:nvSpPr>
              <p:spPr>
                <a:xfrm>
                  <a:off x="-2841223" y="1661264"/>
                  <a:ext cx="185619" cy="4418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2" h="12501" extrusionOk="0">
                      <a:moveTo>
                        <a:pt x="1" y="0"/>
                      </a:moveTo>
                      <a:lnTo>
                        <a:pt x="1" y="2245"/>
                      </a:lnTo>
                      <a:lnTo>
                        <a:pt x="14" y="2517"/>
                      </a:lnTo>
                      <a:lnTo>
                        <a:pt x="55" y="2775"/>
                      </a:lnTo>
                      <a:lnTo>
                        <a:pt x="109" y="3034"/>
                      </a:lnTo>
                      <a:lnTo>
                        <a:pt x="205" y="3265"/>
                      </a:lnTo>
                      <a:lnTo>
                        <a:pt x="313" y="3496"/>
                      </a:lnTo>
                      <a:lnTo>
                        <a:pt x="449" y="3714"/>
                      </a:lnTo>
                      <a:lnTo>
                        <a:pt x="599" y="3918"/>
                      </a:lnTo>
                      <a:lnTo>
                        <a:pt x="762" y="4108"/>
                      </a:lnTo>
                      <a:lnTo>
                        <a:pt x="953" y="4271"/>
                      </a:lnTo>
                      <a:lnTo>
                        <a:pt x="1157" y="4435"/>
                      </a:lnTo>
                      <a:lnTo>
                        <a:pt x="1374" y="4557"/>
                      </a:lnTo>
                      <a:lnTo>
                        <a:pt x="1606" y="4666"/>
                      </a:lnTo>
                      <a:lnTo>
                        <a:pt x="1850" y="4761"/>
                      </a:lnTo>
                      <a:lnTo>
                        <a:pt x="2095" y="4829"/>
                      </a:lnTo>
                      <a:lnTo>
                        <a:pt x="2354" y="4870"/>
                      </a:lnTo>
                      <a:lnTo>
                        <a:pt x="2626" y="4884"/>
                      </a:lnTo>
                      <a:lnTo>
                        <a:pt x="2775" y="4884"/>
                      </a:lnTo>
                      <a:lnTo>
                        <a:pt x="2925" y="4911"/>
                      </a:lnTo>
                      <a:lnTo>
                        <a:pt x="3075" y="4952"/>
                      </a:lnTo>
                      <a:lnTo>
                        <a:pt x="3211" y="4992"/>
                      </a:lnTo>
                      <a:lnTo>
                        <a:pt x="3333" y="5060"/>
                      </a:lnTo>
                      <a:lnTo>
                        <a:pt x="3456" y="5128"/>
                      </a:lnTo>
                      <a:lnTo>
                        <a:pt x="3578" y="5224"/>
                      </a:lnTo>
                      <a:lnTo>
                        <a:pt x="3687" y="5319"/>
                      </a:lnTo>
                      <a:lnTo>
                        <a:pt x="3782" y="5428"/>
                      </a:lnTo>
                      <a:lnTo>
                        <a:pt x="3864" y="5536"/>
                      </a:lnTo>
                      <a:lnTo>
                        <a:pt x="3945" y="5659"/>
                      </a:lnTo>
                      <a:lnTo>
                        <a:pt x="4000" y="5795"/>
                      </a:lnTo>
                      <a:lnTo>
                        <a:pt x="4054" y="5931"/>
                      </a:lnTo>
                      <a:lnTo>
                        <a:pt x="4095" y="6067"/>
                      </a:lnTo>
                      <a:lnTo>
                        <a:pt x="4109" y="6217"/>
                      </a:lnTo>
                      <a:lnTo>
                        <a:pt x="4122" y="6366"/>
                      </a:lnTo>
                      <a:lnTo>
                        <a:pt x="4122" y="12501"/>
                      </a:lnTo>
                      <a:lnTo>
                        <a:pt x="5251" y="12501"/>
                      </a:lnTo>
                      <a:lnTo>
                        <a:pt x="5251" y="6366"/>
                      </a:lnTo>
                      <a:lnTo>
                        <a:pt x="5238" y="6108"/>
                      </a:lnTo>
                      <a:lnTo>
                        <a:pt x="5197" y="5836"/>
                      </a:lnTo>
                      <a:lnTo>
                        <a:pt x="5142" y="5591"/>
                      </a:lnTo>
                      <a:lnTo>
                        <a:pt x="5047" y="5346"/>
                      </a:lnTo>
                      <a:lnTo>
                        <a:pt x="4938" y="5115"/>
                      </a:lnTo>
                      <a:lnTo>
                        <a:pt x="4802" y="4897"/>
                      </a:lnTo>
                      <a:lnTo>
                        <a:pt x="4653" y="4693"/>
                      </a:lnTo>
                      <a:lnTo>
                        <a:pt x="4489" y="4516"/>
                      </a:lnTo>
                      <a:lnTo>
                        <a:pt x="4299" y="4339"/>
                      </a:lnTo>
                      <a:lnTo>
                        <a:pt x="4095" y="4190"/>
                      </a:lnTo>
                      <a:lnTo>
                        <a:pt x="3877" y="4054"/>
                      </a:lnTo>
                      <a:lnTo>
                        <a:pt x="3646" y="3945"/>
                      </a:lnTo>
                      <a:lnTo>
                        <a:pt x="3401" y="3863"/>
                      </a:lnTo>
                      <a:lnTo>
                        <a:pt x="3156" y="3795"/>
                      </a:lnTo>
                      <a:lnTo>
                        <a:pt x="2898" y="3755"/>
                      </a:lnTo>
                      <a:lnTo>
                        <a:pt x="2626" y="3741"/>
                      </a:lnTo>
                      <a:lnTo>
                        <a:pt x="2476" y="3727"/>
                      </a:lnTo>
                      <a:lnTo>
                        <a:pt x="2327" y="3714"/>
                      </a:lnTo>
                      <a:lnTo>
                        <a:pt x="2177" y="3673"/>
                      </a:lnTo>
                      <a:lnTo>
                        <a:pt x="2041" y="3618"/>
                      </a:lnTo>
                      <a:lnTo>
                        <a:pt x="1918" y="3564"/>
                      </a:lnTo>
                      <a:lnTo>
                        <a:pt x="1796" y="3482"/>
                      </a:lnTo>
                      <a:lnTo>
                        <a:pt x="1674" y="3401"/>
                      </a:lnTo>
                      <a:lnTo>
                        <a:pt x="1565" y="3306"/>
                      </a:lnTo>
                      <a:lnTo>
                        <a:pt x="1470" y="3197"/>
                      </a:lnTo>
                      <a:lnTo>
                        <a:pt x="1388" y="3088"/>
                      </a:lnTo>
                      <a:lnTo>
                        <a:pt x="1306" y="2966"/>
                      </a:lnTo>
                      <a:lnTo>
                        <a:pt x="1252" y="2830"/>
                      </a:lnTo>
                      <a:lnTo>
                        <a:pt x="1198" y="2694"/>
                      </a:lnTo>
                      <a:lnTo>
                        <a:pt x="1157" y="2544"/>
                      </a:lnTo>
                      <a:lnTo>
                        <a:pt x="1143" y="2394"/>
                      </a:lnTo>
                      <a:lnTo>
                        <a:pt x="1130" y="2245"/>
                      </a:lnTo>
                      <a:lnTo>
                        <a:pt x="1130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4" name="Google Shape;1465;p32">
                  <a:extLst>
                    <a:ext uri="{FF2B5EF4-FFF2-40B4-BE49-F238E27FC236}">
                      <a16:creationId xmlns:a16="http://schemas.microsoft.com/office/drawing/2014/main" id="{64E2BCE8-B4C1-57FB-9F03-7CFBD1F922CB}"/>
                    </a:ext>
                  </a:extLst>
                </p:cNvPr>
                <p:cNvSpPr/>
                <p:nvPr/>
              </p:nvSpPr>
              <p:spPr>
                <a:xfrm>
                  <a:off x="-2675359" y="1846814"/>
                  <a:ext cx="133665" cy="1557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2" h="4408" extrusionOk="0">
                      <a:moveTo>
                        <a:pt x="2639" y="1"/>
                      </a:moveTo>
                      <a:lnTo>
                        <a:pt x="2639" y="627"/>
                      </a:lnTo>
                      <a:lnTo>
                        <a:pt x="2626" y="899"/>
                      </a:lnTo>
                      <a:lnTo>
                        <a:pt x="2599" y="1157"/>
                      </a:lnTo>
                      <a:lnTo>
                        <a:pt x="2530" y="1415"/>
                      </a:lnTo>
                      <a:lnTo>
                        <a:pt x="2435" y="1647"/>
                      </a:lnTo>
                      <a:lnTo>
                        <a:pt x="2326" y="1892"/>
                      </a:lnTo>
                      <a:lnTo>
                        <a:pt x="2190" y="2109"/>
                      </a:lnTo>
                      <a:lnTo>
                        <a:pt x="2041" y="2313"/>
                      </a:lnTo>
                      <a:lnTo>
                        <a:pt x="1864" y="2490"/>
                      </a:lnTo>
                      <a:lnTo>
                        <a:pt x="1674" y="2667"/>
                      </a:lnTo>
                      <a:lnTo>
                        <a:pt x="1469" y="2817"/>
                      </a:lnTo>
                      <a:lnTo>
                        <a:pt x="1252" y="2953"/>
                      </a:lnTo>
                      <a:lnTo>
                        <a:pt x="1021" y="3061"/>
                      </a:lnTo>
                      <a:lnTo>
                        <a:pt x="776" y="3157"/>
                      </a:lnTo>
                      <a:lnTo>
                        <a:pt x="531" y="3225"/>
                      </a:lnTo>
                      <a:lnTo>
                        <a:pt x="259" y="3265"/>
                      </a:lnTo>
                      <a:lnTo>
                        <a:pt x="0" y="3279"/>
                      </a:lnTo>
                      <a:lnTo>
                        <a:pt x="0" y="4408"/>
                      </a:lnTo>
                      <a:lnTo>
                        <a:pt x="191" y="4408"/>
                      </a:lnTo>
                      <a:lnTo>
                        <a:pt x="381" y="4394"/>
                      </a:lnTo>
                      <a:lnTo>
                        <a:pt x="572" y="4367"/>
                      </a:lnTo>
                      <a:lnTo>
                        <a:pt x="762" y="4326"/>
                      </a:lnTo>
                      <a:lnTo>
                        <a:pt x="939" y="4286"/>
                      </a:lnTo>
                      <a:lnTo>
                        <a:pt x="1116" y="4245"/>
                      </a:lnTo>
                      <a:lnTo>
                        <a:pt x="1293" y="4177"/>
                      </a:lnTo>
                      <a:lnTo>
                        <a:pt x="1469" y="4109"/>
                      </a:lnTo>
                      <a:lnTo>
                        <a:pt x="1633" y="4041"/>
                      </a:lnTo>
                      <a:lnTo>
                        <a:pt x="1796" y="3946"/>
                      </a:lnTo>
                      <a:lnTo>
                        <a:pt x="1959" y="3864"/>
                      </a:lnTo>
                      <a:lnTo>
                        <a:pt x="2109" y="3769"/>
                      </a:lnTo>
                      <a:lnTo>
                        <a:pt x="2258" y="3660"/>
                      </a:lnTo>
                      <a:lnTo>
                        <a:pt x="2408" y="3537"/>
                      </a:lnTo>
                      <a:lnTo>
                        <a:pt x="2544" y="3429"/>
                      </a:lnTo>
                      <a:lnTo>
                        <a:pt x="2667" y="3293"/>
                      </a:lnTo>
                      <a:lnTo>
                        <a:pt x="2803" y="3170"/>
                      </a:lnTo>
                      <a:lnTo>
                        <a:pt x="2911" y="3034"/>
                      </a:lnTo>
                      <a:lnTo>
                        <a:pt x="3034" y="2885"/>
                      </a:lnTo>
                      <a:lnTo>
                        <a:pt x="3129" y="2735"/>
                      </a:lnTo>
                      <a:lnTo>
                        <a:pt x="3238" y="2585"/>
                      </a:lnTo>
                      <a:lnTo>
                        <a:pt x="3319" y="2422"/>
                      </a:lnTo>
                      <a:lnTo>
                        <a:pt x="3415" y="2259"/>
                      </a:lnTo>
                      <a:lnTo>
                        <a:pt x="3483" y="2096"/>
                      </a:lnTo>
                      <a:lnTo>
                        <a:pt x="3551" y="1919"/>
                      </a:lnTo>
                      <a:lnTo>
                        <a:pt x="3605" y="1742"/>
                      </a:lnTo>
                      <a:lnTo>
                        <a:pt x="3660" y="1565"/>
                      </a:lnTo>
                      <a:lnTo>
                        <a:pt x="3700" y="1388"/>
                      </a:lnTo>
                      <a:lnTo>
                        <a:pt x="3741" y="1198"/>
                      </a:lnTo>
                      <a:lnTo>
                        <a:pt x="3768" y="1007"/>
                      </a:lnTo>
                      <a:lnTo>
                        <a:pt x="3782" y="817"/>
                      </a:lnTo>
                      <a:lnTo>
                        <a:pt x="3782" y="627"/>
                      </a:lnTo>
                      <a:lnTo>
                        <a:pt x="3782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" name="Google Shape;1466;p32">
                  <a:extLst>
                    <a:ext uri="{FF2B5EF4-FFF2-40B4-BE49-F238E27FC236}">
                      <a16:creationId xmlns:a16="http://schemas.microsoft.com/office/drawing/2014/main" id="{279B43B9-0A59-E808-F7A9-3C196CC74733}"/>
                    </a:ext>
                  </a:extLst>
                </p:cNvPr>
                <p:cNvSpPr/>
                <p:nvPr/>
              </p:nvSpPr>
              <p:spPr>
                <a:xfrm>
                  <a:off x="-3223421" y="1440583"/>
                  <a:ext cx="503383" cy="1870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43" h="5293" extrusionOk="0">
                      <a:moveTo>
                        <a:pt x="0" y="1"/>
                      </a:moveTo>
                      <a:lnTo>
                        <a:pt x="0" y="1130"/>
                      </a:lnTo>
                      <a:lnTo>
                        <a:pt x="8937" y="1130"/>
                      </a:lnTo>
                      <a:lnTo>
                        <a:pt x="9155" y="1143"/>
                      </a:lnTo>
                      <a:lnTo>
                        <a:pt x="9373" y="1157"/>
                      </a:lnTo>
                      <a:lnTo>
                        <a:pt x="9577" y="1184"/>
                      </a:lnTo>
                      <a:lnTo>
                        <a:pt x="9781" y="1211"/>
                      </a:lnTo>
                      <a:lnTo>
                        <a:pt x="9985" y="1266"/>
                      </a:lnTo>
                      <a:lnTo>
                        <a:pt x="10175" y="1320"/>
                      </a:lnTo>
                      <a:lnTo>
                        <a:pt x="10379" y="1388"/>
                      </a:lnTo>
                      <a:lnTo>
                        <a:pt x="10570" y="1456"/>
                      </a:lnTo>
                      <a:lnTo>
                        <a:pt x="10746" y="1538"/>
                      </a:lnTo>
                      <a:lnTo>
                        <a:pt x="10923" y="1633"/>
                      </a:lnTo>
                      <a:lnTo>
                        <a:pt x="11100" y="1742"/>
                      </a:lnTo>
                      <a:lnTo>
                        <a:pt x="11277" y="1837"/>
                      </a:lnTo>
                      <a:lnTo>
                        <a:pt x="11440" y="1959"/>
                      </a:lnTo>
                      <a:lnTo>
                        <a:pt x="11590" y="2082"/>
                      </a:lnTo>
                      <a:lnTo>
                        <a:pt x="11739" y="2218"/>
                      </a:lnTo>
                      <a:lnTo>
                        <a:pt x="11889" y="2354"/>
                      </a:lnTo>
                      <a:lnTo>
                        <a:pt x="12025" y="2504"/>
                      </a:lnTo>
                      <a:lnTo>
                        <a:pt x="12161" y="2653"/>
                      </a:lnTo>
                      <a:lnTo>
                        <a:pt x="12284" y="2803"/>
                      </a:lnTo>
                      <a:lnTo>
                        <a:pt x="12392" y="2966"/>
                      </a:lnTo>
                      <a:lnTo>
                        <a:pt x="12501" y="3143"/>
                      </a:lnTo>
                      <a:lnTo>
                        <a:pt x="12610" y="3320"/>
                      </a:lnTo>
                      <a:lnTo>
                        <a:pt x="12705" y="3497"/>
                      </a:lnTo>
                      <a:lnTo>
                        <a:pt x="12787" y="3673"/>
                      </a:lnTo>
                      <a:lnTo>
                        <a:pt x="12855" y="3864"/>
                      </a:lnTo>
                      <a:lnTo>
                        <a:pt x="12923" y="4054"/>
                      </a:lnTo>
                      <a:lnTo>
                        <a:pt x="12977" y="4258"/>
                      </a:lnTo>
                      <a:lnTo>
                        <a:pt x="13032" y="4462"/>
                      </a:lnTo>
                      <a:lnTo>
                        <a:pt x="13059" y="4666"/>
                      </a:lnTo>
                      <a:lnTo>
                        <a:pt x="13086" y="4870"/>
                      </a:lnTo>
                      <a:lnTo>
                        <a:pt x="13100" y="5088"/>
                      </a:lnTo>
                      <a:lnTo>
                        <a:pt x="13113" y="5292"/>
                      </a:lnTo>
                      <a:lnTo>
                        <a:pt x="14242" y="5292"/>
                      </a:lnTo>
                      <a:lnTo>
                        <a:pt x="14242" y="5020"/>
                      </a:lnTo>
                      <a:lnTo>
                        <a:pt x="14215" y="4762"/>
                      </a:lnTo>
                      <a:lnTo>
                        <a:pt x="14188" y="4489"/>
                      </a:lnTo>
                      <a:lnTo>
                        <a:pt x="14134" y="4231"/>
                      </a:lnTo>
                      <a:lnTo>
                        <a:pt x="14079" y="3973"/>
                      </a:lnTo>
                      <a:lnTo>
                        <a:pt x="14011" y="3728"/>
                      </a:lnTo>
                      <a:lnTo>
                        <a:pt x="13930" y="3483"/>
                      </a:lnTo>
                      <a:lnTo>
                        <a:pt x="13834" y="3238"/>
                      </a:lnTo>
                      <a:lnTo>
                        <a:pt x="13725" y="3007"/>
                      </a:lnTo>
                      <a:lnTo>
                        <a:pt x="13603" y="2776"/>
                      </a:lnTo>
                      <a:lnTo>
                        <a:pt x="13481" y="2544"/>
                      </a:lnTo>
                      <a:lnTo>
                        <a:pt x="13345" y="2340"/>
                      </a:lnTo>
                      <a:lnTo>
                        <a:pt x="13195" y="2123"/>
                      </a:lnTo>
                      <a:lnTo>
                        <a:pt x="13032" y="1932"/>
                      </a:lnTo>
                      <a:lnTo>
                        <a:pt x="12869" y="1728"/>
                      </a:lnTo>
                      <a:lnTo>
                        <a:pt x="12692" y="1551"/>
                      </a:lnTo>
                      <a:lnTo>
                        <a:pt x="12501" y="1375"/>
                      </a:lnTo>
                      <a:lnTo>
                        <a:pt x="12311" y="1211"/>
                      </a:lnTo>
                      <a:lnTo>
                        <a:pt x="12120" y="1048"/>
                      </a:lnTo>
                      <a:lnTo>
                        <a:pt x="11903" y="898"/>
                      </a:lnTo>
                      <a:lnTo>
                        <a:pt x="11685" y="762"/>
                      </a:lnTo>
                      <a:lnTo>
                        <a:pt x="11467" y="640"/>
                      </a:lnTo>
                      <a:lnTo>
                        <a:pt x="11236" y="518"/>
                      </a:lnTo>
                      <a:lnTo>
                        <a:pt x="11005" y="409"/>
                      </a:lnTo>
                      <a:lnTo>
                        <a:pt x="10760" y="314"/>
                      </a:lnTo>
                      <a:lnTo>
                        <a:pt x="10515" y="232"/>
                      </a:lnTo>
                      <a:lnTo>
                        <a:pt x="10270" y="164"/>
                      </a:lnTo>
                      <a:lnTo>
                        <a:pt x="10012" y="96"/>
                      </a:lnTo>
                      <a:lnTo>
                        <a:pt x="9754" y="55"/>
                      </a:lnTo>
                      <a:lnTo>
                        <a:pt x="9481" y="28"/>
                      </a:lnTo>
                      <a:lnTo>
                        <a:pt x="9209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6" name="Google Shape;1467;p32">
                  <a:extLst>
                    <a:ext uri="{FF2B5EF4-FFF2-40B4-BE49-F238E27FC236}">
                      <a16:creationId xmlns:a16="http://schemas.microsoft.com/office/drawing/2014/main" id="{F5C8153A-943C-E6F8-C60F-B553F82B76A2}"/>
                    </a:ext>
                  </a:extLst>
                </p:cNvPr>
                <p:cNvSpPr/>
                <p:nvPr/>
              </p:nvSpPr>
              <p:spPr>
                <a:xfrm>
                  <a:off x="-2773435" y="1400221"/>
                  <a:ext cx="298573" cy="1471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48" h="4163" extrusionOk="0">
                      <a:moveTo>
                        <a:pt x="7319" y="0"/>
                      </a:moveTo>
                      <a:lnTo>
                        <a:pt x="7305" y="313"/>
                      </a:lnTo>
                      <a:lnTo>
                        <a:pt x="7251" y="612"/>
                      </a:lnTo>
                      <a:lnTo>
                        <a:pt x="7183" y="898"/>
                      </a:lnTo>
                      <a:lnTo>
                        <a:pt x="7074" y="1183"/>
                      </a:lnTo>
                      <a:lnTo>
                        <a:pt x="6951" y="1442"/>
                      </a:lnTo>
                      <a:lnTo>
                        <a:pt x="6802" y="1687"/>
                      </a:lnTo>
                      <a:lnTo>
                        <a:pt x="6625" y="1932"/>
                      </a:lnTo>
                      <a:lnTo>
                        <a:pt x="6421" y="2136"/>
                      </a:lnTo>
                      <a:lnTo>
                        <a:pt x="6217" y="2340"/>
                      </a:lnTo>
                      <a:lnTo>
                        <a:pt x="5986" y="2517"/>
                      </a:lnTo>
                      <a:lnTo>
                        <a:pt x="5727" y="2666"/>
                      </a:lnTo>
                      <a:lnTo>
                        <a:pt x="5469" y="2789"/>
                      </a:lnTo>
                      <a:lnTo>
                        <a:pt x="5183" y="2897"/>
                      </a:lnTo>
                      <a:lnTo>
                        <a:pt x="4897" y="2965"/>
                      </a:lnTo>
                      <a:lnTo>
                        <a:pt x="4598" y="3006"/>
                      </a:lnTo>
                      <a:lnTo>
                        <a:pt x="4285" y="3033"/>
                      </a:lnTo>
                      <a:lnTo>
                        <a:pt x="0" y="3033"/>
                      </a:lnTo>
                      <a:lnTo>
                        <a:pt x="0" y="4162"/>
                      </a:lnTo>
                      <a:lnTo>
                        <a:pt x="4503" y="4162"/>
                      </a:lnTo>
                      <a:lnTo>
                        <a:pt x="4707" y="4149"/>
                      </a:lnTo>
                      <a:lnTo>
                        <a:pt x="4925" y="4122"/>
                      </a:lnTo>
                      <a:lnTo>
                        <a:pt x="5129" y="4081"/>
                      </a:lnTo>
                      <a:lnTo>
                        <a:pt x="5333" y="4026"/>
                      </a:lnTo>
                      <a:lnTo>
                        <a:pt x="5523" y="3972"/>
                      </a:lnTo>
                      <a:lnTo>
                        <a:pt x="5714" y="3918"/>
                      </a:lnTo>
                      <a:lnTo>
                        <a:pt x="5904" y="3836"/>
                      </a:lnTo>
                      <a:lnTo>
                        <a:pt x="6094" y="3754"/>
                      </a:lnTo>
                      <a:lnTo>
                        <a:pt x="6271" y="3659"/>
                      </a:lnTo>
                      <a:lnTo>
                        <a:pt x="6448" y="3564"/>
                      </a:lnTo>
                      <a:lnTo>
                        <a:pt x="6611" y="3455"/>
                      </a:lnTo>
                      <a:lnTo>
                        <a:pt x="6775" y="3333"/>
                      </a:lnTo>
                      <a:lnTo>
                        <a:pt x="6938" y="3210"/>
                      </a:lnTo>
                      <a:lnTo>
                        <a:pt x="7087" y="3088"/>
                      </a:lnTo>
                      <a:lnTo>
                        <a:pt x="7237" y="2938"/>
                      </a:lnTo>
                      <a:lnTo>
                        <a:pt x="7373" y="2802"/>
                      </a:lnTo>
                      <a:lnTo>
                        <a:pt x="7496" y="2653"/>
                      </a:lnTo>
                      <a:lnTo>
                        <a:pt x="7618" y="2489"/>
                      </a:lnTo>
                      <a:lnTo>
                        <a:pt x="7740" y="2326"/>
                      </a:lnTo>
                      <a:lnTo>
                        <a:pt x="7849" y="2163"/>
                      </a:lnTo>
                      <a:lnTo>
                        <a:pt x="7944" y="1986"/>
                      </a:lnTo>
                      <a:lnTo>
                        <a:pt x="8040" y="1809"/>
                      </a:lnTo>
                      <a:lnTo>
                        <a:pt x="8121" y="1619"/>
                      </a:lnTo>
                      <a:lnTo>
                        <a:pt x="8203" y="1428"/>
                      </a:lnTo>
                      <a:lnTo>
                        <a:pt x="8257" y="1238"/>
                      </a:lnTo>
                      <a:lnTo>
                        <a:pt x="8325" y="1034"/>
                      </a:lnTo>
                      <a:lnTo>
                        <a:pt x="8366" y="843"/>
                      </a:lnTo>
                      <a:lnTo>
                        <a:pt x="8407" y="639"/>
                      </a:lnTo>
                      <a:lnTo>
                        <a:pt x="8434" y="422"/>
                      </a:lnTo>
                      <a:lnTo>
                        <a:pt x="8448" y="218"/>
                      </a:lnTo>
                      <a:lnTo>
                        <a:pt x="8448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7" name="Google Shape;1468;p32">
                  <a:extLst>
                    <a:ext uri="{FF2B5EF4-FFF2-40B4-BE49-F238E27FC236}">
                      <a16:creationId xmlns:a16="http://schemas.microsoft.com/office/drawing/2014/main" id="{00E31490-ED92-AD8B-FC5F-A392D9EB02AC}"/>
                    </a:ext>
                  </a:extLst>
                </p:cNvPr>
                <p:cNvSpPr/>
                <p:nvPr/>
              </p:nvSpPr>
              <p:spPr>
                <a:xfrm>
                  <a:off x="-2315744" y="1793447"/>
                  <a:ext cx="140416" cy="1639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3" h="4640" extrusionOk="0">
                      <a:moveTo>
                        <a:pt x="0" y="1"/>
                      </a:moveTo>
                      <a:lnTo>
                        <a:pt x="0" y="667"/>
                      </a:lnTo>
                      <a:lnTo>
                        <a:pt x="0" y="871"/>
                      </a:lnTo>
                      <a:lnTo>
                        <a:pt x="14" y="1076"/>
                      </a:lnTo>
                      <a:lnTo>
                        <a:pt x="41" y="1266"/>
                      </a:lnTo>
                      <a:lnTo>
                        <a:pt x="82" y="1470"/>
                      </a:lnTo>
                      <a:lnTo>
                        <a:pt x="123" y="1660"/>
                      </a:lnTo>
                      <a:lnTo>
                        <a:pt x="177" y="1851"/>
                      </a:lnTo>
                      <a:lnTo>
                        <a:pt x="245" y="2028"/>
                      </a:lnTo>
                      <a:lnTo>
                        <a:pt x="313" y="2205"/>
                      </a:lnTo>
                      <a:lnTo>
                        <a:pt x="395" y="2381"/>
                      </a:lnTo>
                      <a:lnTo>
                        <a:pt x="476" y="2558"/>
                      </a:lnTo>
                      <a:lnTo>
                        <a:pt x="571" y="2721"/>
                      </a:lnTo>
                      <a:lnTo>
                        <a:pt x="680" y="2885"/>
                      </a:lnTo>
                      <a:lnTo>
                        <a:pt x="789" y="3048"/>
                      </a:lnTo>
                      <a:lnTo>
                        <a:pt x="912" y="3197"/>
                      </a:lnTo>
                      <a:lnTo>
                        <a:pt x="1034" y="3334"/>
                      </a:lnTo>
                      <a:lnTo>
                        <a:pt x="1170" y="3470"/>
                      </a:lnTo>
                      <a:lnTo>
                        <a:pt x="1306" y="3606"/>
                      </a:lnTo>
                      <a:lnTo>
                        <a:pt x="1442" y="3728"/>
                      </a:lnTo>
                      <a:lnTo>
                        <a:pt x="1605" y="3850"/>
                      </a:lnTo>
                      <a:lnTo>
                        <a:pt x="1755" y="3959"/>
                      </a:lnTo>
                      <a:lnTo>
                        <a:pt x="1918" y="4068"/>
                      </a:lnTo>
                      <a:lnTo>
                        <a:pt x="2081" y="4163"/>
                      </a:lnTo>
                      <a:lnTo>
                        <a:pt x="2258" y="4245"/>
                      </a:lnTo>
                      <a:lnTo>
                        <a:pt x="2435" y="4327"/>
                      </a:lnTo>
                      <a:lnTo>
                        <a:pt x="2612" y="4395"/>
                      </a:lnTo>
                      <a:lnTo>
                        <a:pt x="2789" y="4463"/>
                      </a:lnTo>
                      <a:lnTo>
                        <a:pt x="2979" y="4517"/>
                      </a:lnTo>
                      <a:lnTo>
                        <a:pt x="3170" y="4558"/>
                      </a:lnTo>
                      <a:lnTo>
                        <a:pt x="3374" y="4599"/>
                      </a:lnTo>
                      <a:lnTo>
                        <a:pt x="3564" y="4626"/>
                      </a:lnTo>
                      <a:lnTo>
                        <a:pt x="3768" y="4639"/>
                      </a:lnTo>
                      <a:lnTo>
                        <a:pt x="3972" y="4639"/>
                      </a:lnTo>
                      <a:lnTo>
                        <a:pt x="3972" y="3510"/>
                      </a:lnTo>
                      <a:lnTo>
                        <a:pt x="3686" y="3497"/>
                      </a:lnTo>
                      <a:lnTo>
                        <a:pt x="3401" y="3442"/>
                      </a:lnTo>
                      <a:lnTo>
                        <a:pt x="3129" y="3374"/>
                      </a:lnTo>
                      <a:lnTo>
                        <a:pt x="2870" y="3279"/>
                      </a:lnTo>
                      <a:lnTo>
                        <a:pt x="2625" y="3157"/>
                      </a:lnTo>
                      <a:lnTo>
                        <a:pt x="2394" y="3021"/>
                      </a:lnTo>
                      <a:lnTo>
                        <a:pt x="2177" y="2857"/>
                      </a:lnTo>
                      <a:lnTo>
                        <a:pt x="1973" y="2667"/>
                      </a:lnTo>
                      <a:lnTo>
                        <a:pt x="1782" y="2477"/>
                      </a:lnTo>
                      <a:lnTo>
                        <a:pt x="1619" y="2245"/>
                      </a:lnTo>
                      <a:lnTo>
                        <a:pt x="1483" y="2014"/>
                      </a:lnTo>
                      <a:lnTo>
                        <a:pt x="1360" y="1769"/>
                      </a:lnTo>
                      <a:lnTo>
                        <a:pt x="1265" y="1511"/>
                      </a:lnTo>
                      <a:lnTo>
                        <a:pt x="1197" y="1239"/>
                      </a:lnTo>
                      <a:lnTo>
                        <a:pt x="1156" y="953"/>
                      </a:lnTo>
                      <a:lnTo>
                        <a:pt x="1129" y="667"/>
                      </a:lnTo>
                      <a:lnTo>
                        <a:pt x="1129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8" name="Google Shape;1469;p32">
                  <a:extLst>
                    <a:ext uri="{FF2B5EF4-FFF2-40B4-BE49-F238E27FC236}">
                      <a16:creationId xmlns:a16="http://schemas.microsoft.com/office/drawing/2014/main" id="{E94E9A37-3F7B-B22A-D629-34AE7198ADBF}"/>
                    </a:ext>
                  </a:extLst>
                </p:cNvPr>
                <p:cNvSpPr/>
                <p:nvPr/>
              </p:nvSpPr>
              <p:spPr>
                <a:xfrm>
                  <a:off x="-2357590" y="1375198"/>
                  <a:ext cx="175511" cy="1404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66" h="3973" extrusionOk="0">
                      <a:moveTo>
                        <a:pt x="3837" y="1"/>
                      </a:moveTo>
                      <a:lnTo>
                        <a:pt x="3823" y="286"/>
                      </a:lnTo>
                      <a:lnTo>
                        <a:pt x="3782" y="572"/>
                      </a:lnTo>
                      <a:lnTo>
                        <a:pt x="3701" y="844"/>
                      </a:lnTo>
                      <a:lnTo>
                        <a:pt x="3605" y="1103"/>
                      </a:lnTo>
                      <a:lnTo>
                        <a:pt x="3497" y="1347"/>
                      </a:lnTo>
                      <a:lnTo>
                        <a:pt x="3347" y="1579"/>
                      </a:lnTo>
                      <a:lnTo>
                        <a:pt x="3184" y="1810"/>
                      </a:lnTo>
                      <a:lnTo>
                        <a:pt x="3007" y="2000"/>
                      </a:lnTo>
                      <a:lnTo>
                        <a:pt x="2803" y="2191"/>
                      </a:lnTo>
                      <a:lnTo>
                        <a:pt x="2585" y="2354"/>
                      </a:lnTo>
                      <a:lnTo>
                        <a:pt x="2340" y="2490"/>
                      </a:lnTo>
                      <a:lnTo>
                        <a:pt x="2096" y="2612"/>
                      </a:lnTo>
                      <a:lnTo>
                        <a:pt x="1837" y="2708"/>
                      </a:lnTo>
                      <a:lnTo>
                        <a:pt x="1565" y="2776"/>
                      </a:lnTo>
                      <a:lnTo>
                        <a:pt x="1279" y="2830"/>
                      </a:lnTo>
                      <a:lnTo>
                        <a:pt x="994" y="2844"/>
                      </a:lnTo>
                      <a:lnTo>
                        <a:pt x="1" y="2844"/>
                      </a:lnTo>
                      <a:lnTo>
                        <a:pt x="1" y="3973"/>
                      </a:lnTo>
                      <a:lnTo>
                        <a:pt x="1198" y="3973"/>
                      </a:lnTo>
                      <a:lnTo>
                        <a:pt x="1402" y="3959"/>
                      </a:lnTo>
                      <a:lnTo>
                        <a:pt x="1606" y="3932"/>
                      </a:lnTo>
                      <a:lnTo>
                        <a:pt x="1796" y="3891"/>
                      </a:lnTo>
                      <a:lnTo>
                        <a:pt x="1987" y="3850"/>
                      </a:lnTo>
                      <a:lnTo>
                        <a:pt x="2177" y="3796"/>
                      </a:lnTo>
                      <a:lnTo>
                        <a:pt x="2354" y="3728"/>
                      </a:lnTo>
                      <a:lnTo>
                        <a:pt x="2544" y="3660"/>
                      </a:lnTo>
                      <a:lnTo>
                        <a:pt x="2721" y="3578"/>
                      </a:lnTo>
                      <a:lnTo>
                        <a:pt x="2884" y="3497"/>
                      </a:lnTo>
                      <a:lnTo>
                        <a:pt x="3061" y="3401"/>
                      </a:lnTo>
                      <a:lnTo>
                        <a:pt x="3211" y="3293"/>
                      </a:lnTo>
                      <a:lnTo>
                        <a:pt x="3374" y="3184"/>
                      </a:lnTo>
                      <a:lnTo>
                        <a:pt x="3524" y="3061"/>
                      </a:lnTo>
                      <a:lnTo>
                        <a:pt x="3673" y="2939"/>
                      </a:lnTo>
                      <a:lnTo>
                        <a:pt x="3809" y="2803"/>
                      </a:lnTo>
                      <a:lnTo>
                        <a:pt x="3932" y="2667"/>
                      </a:lnTo>
                      <a:lnTo>
                        <a:pt x="4068" y="2531"/>
                      </a:lnTo>
                      <a:lnTo>
                        <a:pt x="4177" y="2381"/>
                      </a:lnTo>
                      <a:lnTo>
                        <a:pt x="4286" y="2218"/>
                      </a:lnTo>
                      <a:lnTo>
                        <a:pt x="4394" y="2055"/>
                      </a:lnTo>
                      <a:lnTo>
                        <a:pt x="4490" y="1891"/>
                      </a:lnTo>
                      <a:lnTo>
                        <a:pt x="4585" y="1715"/>
                      </a:lnTo>
                      <a:lnTo>
                        <a:pt x="4653" y="1551"/>
                      </a:lnTo>
                      <a:lnTo>
                        <a:pt x="4734" y="1361"/>
                      </a:lnTo>
                      <a:lnTo>
                        <a:pt x="4789" y="1184"/>
                      </a:lnTo>
                      <a:lnTo>
                        <a:pt x="4843" y="994"/>
                      </a:lnTo>
                      <a:lnTo>
                        <a:pt x="4884" y="803"/>
                      </a:lnTo>
                      <a:lnTo>
                        <a:pt x="4925" y="599"/>
                      </a:lnTo>
                      <a:lnTo>
                        <a:pt x="4952" y="409"/>
                      </a:lnTo>
                      <a:lnTo>
                        <a:pt x="4966" y="205"/>
                      </a:lnTo>
                      <a:lnTo>
                        <a:pt x="4966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9" name="Google Shape;1470;p32">
                  <a:extLst>
                    <a:ext uri="{FF2B5EF4-FFF2-40B4-BE49-F238E27FC236}">
                      <a16:creationId xmlns:a16="http://schemas.microsoft.com/office/drawing/2014/main" id="{07ED7C76-314D-D277-114C-3C5905AA9CCA}"/>
                    </a:ext>
                  </a:extLst>
                </p:cNvPr>
                <p:cNvSpPr/>
                <p:nvPr/>
              </p:nvSpPr>
              <p:spPr>
                <a:xfrm>
                  <a:off x="-2248946" y="1607896"/>
                  <a:ext cx="203891" cy="39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69" h="1130" extrusionOk="0">
                      <a:moveTo>
                        <a:pt x="1" y="0"/>
                      </a:moveTo>
                      <a:lnTo>
                        <a:pt x="1" y="1129"/>
                      </a:lnTo>
                      <a:lnTo>
                        <a:pt x="5768" y="1129"/>
                      </a:lnTo>
                      <a:lnTo>
                        <a:pt x="5741" y="558"/>
                      </a:lnTo>
                      <a:lnTo>
                        <a:pt x="5714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0" name="Google Shape;1471;p32">
                  <a:extLst>
                    <a:ext uri="{FF2B5EF4-FFF2-40B4-BE49-F238E27FC236}">
                      <a16:creationId xmlns:a16="http://schemas.microsoft.com/office/drawing/2014/main" id="{1EF0EF9B-A8FA-FFDE-BEEF-A529023E260D}"/>
                    </a:ext>
                  </a:extLst>
                </p:cNvPr>
                <p:cNvSpPr/>
                <p:nvPr/>
              </p:nvSpPr>
              <p:spPr>
                <a:xfrm>
                  <a:off x="-3264773" y="1067043"/>
                  <a:ext cx="197140" cy="1024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78" h="2898" extrusionOk="0">
                      <a:moveTo>
                        <a:pt x="2041" y="0"/>
                      </a:moveTo>
                      <a:lnTo>
                        <a:pt x="1511" y="273"/>
                      </a:lnTo>
                      <a:lnTo>
                        <a:pt x="1007" y="545"/>
                      </a:lnTo>
                      <a:lnTo>
                        <a:pt x="504" y="844"/>
                      </a:lnTo>
                      <a:lnTo>
                        <a:pt x="1" y="1143"/>
                      </a:lnTo>
                      <a:lnTo>
                        <a:pt x="2694" y="1143"/>
                      </a:lnTo>
                      <a:lnTo>
                        <a:pt x="2871" y="1157"/>
                      </a:lnTo>
                      <a:lnTo>
                        <a:pt x="3048" y="1184"/>
                      </a:lnTo>
                      <a:lnTo>
                        <a:pt x="3211" y="1225"/>
                      </a:lnTo>
                      <a:lnTo>
                        <a:pt x="3374" y="1279"/>
                      </a:lnTo>
                      <a:lnTo>
                        <a:pt x="3524" y="1361"/>
                      </a:lnTo>
                      <a:lnTo>
                        <a:pt x="3673" y="1442"/>
                      </a:lnTo>
                      <a:lnTo>
                        <a:pt x="3796" y="1538"/>
                      </a:lnTo>
                      <a:lnTo>
                        <a:pt x="3932" y="1660"/>
                      </a:lnTo>
                      <a:lnTo>
                        <a:pt x="4041" y="1782"/>
                      </a:lnTo>
                      <a:lnTo>
                        <a:pt x="4136" y="1918"/>
                      </a:lnTo>
                      <a:lnTo>
                        <a:pt x="4231" y="2054"/>
                      </a:lnTo>
                      <a:lnTo>
                        <a:pt x="4299" y="2218"/>
                      </a:lnTo>
                      <a:lnTo>
                        <a:pt x="4353" y="2367"/>
                      </a:lnTo>
                      <a:lnTo>
                        <a:pt x="4408" y="2544"/>
                      </a:lnTo>
                      <a:lnTo>
                        <a:pt x="4435" y="2721"/>
                      </a:lnTo>
                      <a:lnTo>
                        <a:pt x="4435" y="2898"/>
                      </a:lnTo>
                      <a:lnTo>
                        <a:pt x="5578" y="2898"/>
                      </a:lnTo>
                      <a:lnTo>
                        <a:pt x="5564" y="2599"/>
                      </a:lnTo>
                      <a:lnTo>
                        <a:pt x="5510" y="2313"/>
                      </a:lnTo>
                      <a:lnTo>
                        <a:pt x="5442" y="2041"/>
                      </a:lnTo>
                      <a:lnTo>
                        <a:pt x="5346" y="1769"/>
                      </a:lnTo>
                      <a:lnTo>
                        <a:pt x="5224" y="1524"/>
                      </a:lnTo>
                      <a:lnTo>
                        <a:pt x="5074" y="1279"/>
                      </a:lnTo>
                      <a:lnTo>
                        <a:pt x="4911" y="1061"/>
                      </a:lnTo>
                      <a:lnTo>
                        <a:pt x="4734" y="857"/>
                      </a:lnTo>
                      <a:lnTo>
                        <a:pt x="4517" y="667"/>
                      </a:lnTo>
                      <a:lnTo>
                        <a:pt x="4299" y="504"/>
                      </a:lnTo>
                      <a:lnTo>
                        <a:pt x="4068" y="354"/>
                      </a:lnTo>
                      <a:lnTo>
                        <a:pt x="3809" y="232"/>
                      </a:lnTo>
                      <a:lnTo>
                        <a:pt x="3551" y="137"/>
                      </a:lnTo>
                      <a:lnTo>
                        <a:pt x="3265" y="69"/>
                      </a:lnTo>
                      <a:lnTo>
                        <a:pt x="2980" y="28"/>
                      </a:lnTo>
                      <a:lnTo>
                        <a:pt x="2694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1" name="Google Shape;1472;p32">
                  <a:extLst>
                    <a:ext uri="{FF2B5EF4-FFF2-40B4-BE49-F238E27FC236}">
                      <a16:creationId xmlns:a16="http://schemas.microsoft.com/office/drawing/2014/main" id="{926C1FFB-0B02-3266-279A-2AAC908A01C1}"/>
                    </a:ext>
                  </a:extLst>
                </p:cNvPr>
                <p:cNvSpPr/>
                <p:nvPr/>
              </p:nvSpPr>
              <p:spPr>
                <a:xfrm>
                  <a:off x="-3479658" y="1917960"/>
                  <a:ext cx="40396" cy="136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" h="3865" extrusionOk="0">
                      <a:moveTo>
                        <a:pt x="0" y="1"/>
                      </a:moveTo>
                      <a:lnTo>
                        <a:pt x="0" y="3306"/>
                      </a:lnTo>
                      <a:lnTo>
                        <a:pt x="14" y="3415"/>
                      </a:lnTo>
                      <a:lnTo>
                        <a:pt x="55" y="3524"/>
                      </a:lnTo>
                      <a:lnTo>
                        <a:pt x="109" y="3619"/>
                      </a:lnTo>
                      <a:lnTo>
                        <a:pt x="177" y="3714"/>
                      </a:lnTo>
                      <a:lnTo>
                        <a:pt x="259" y="3782"/>
                      </a:lnTo>
                      <a:lnTo>
                        <a:pt x="368" y="3823"/>
                      </a:lnTo>
                      <a:lnTo>
                        <a:pt x="476" y="3850"/>
                      </a:lnTo>
                      <a:lnTo>
                        <a:pt x="585" y="3864"/>
                      </a:lnTo>
                      <a:lnTo>
                        <a:pt x="599" y="3864"/>
                      </a:lnTo>
                      <a:lnTo>
                        <a:pt x="708" y="3850"/>
                      </a:lnTo>
                      <a:lnTo>
                        <a:pt x="816" y="3810"/>
                      </a:lnTo>
                      <a:lnTo>
                        <a:pt x="898" y="3755"/>
                      </a:lnTo>
                      <a:lnTo>
                        <a:pt x="980" y="3687"/>
                      </a:lnTo>
                      <a:lnTo>
                        <a:pt x="1048" y="3606"/>
                      </a:lnTo>
                      <a:lnTo>
                        <a:pt x="1102" y="3510"/>
                      </a:lnTo>
                      <a:lnTo>
                        <a:pt x="1129" y="3415"/>
                      </a:lnTo>
                      <a:lnTo>
                        <a:pt x="1143" y="3306"/>
                      </a:lnTo>
                      <a:lnTo>
                        <a:pt x="1143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2" name="Google Shape;1473;p32">
                  <a:extLst>
                    <a:ext uri="{FF2B5EF4-FFF2-40B4-BE49-F238E27FC236}">
                      <a16:creationId xmlns:a16="http://schemas.microsoft.com/office/drawing/2014/main" id="{D91289FF-5418-32AA-1A6A-4C48A1193921}"/>
                    </a:ext>
                  </a:extLst>
                </p:cNvPr>
                <p:cNvSpPr/>
                <p:nvPr/>
              </p:nvSpPr>
              <p:spPr>
                <a:xfrm>
                  <a:off x="-3402751" y="1917960"/>
                  <a:ext cx="40432" cy="136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4" h="3865" extrusionOk="0">
                      <a:moveTo>
                        <a:pt x="1" y="1"/>
                      </a:moveTo>
                      <a:lnTo>
                        <a:pt x="1" y="3306"/>
                      </a:lnTo>
                      <a:lnTo>
                        <a:pt x="14" y="3415"/>
                      </a:lnTo>
                      <a:lnTo>
                        <a:pt x="55" y="3524"/>
                      </a:lnTo>
                      <a:lnTo>
                        <a:pt x="109" y="3619"/>
                      </a:lnTo>
                      <a:lnTo>
                        <a:pt x="177" y="3714"/>
                      </a:lnTo>
                      <a:lnTo>
                        <a:pt x="259" y="3782"/>
                      </a:lnTo>
                      <a:lnTo>
                        <a:pt x="368" y="3823"/>
                      </a:lnTo>
                      <a:lnTo>
                        <a:pt x="477" y="3850"/>
                      </a:lnTo>
                      <a:lnTo>
                        <a:pt x="586" y="3864"/>
                      </a:lnTo>
                      <a:lnTo>
                        <a:pt x="599" y="3864"/>
                      </a:lnTo>
                      <a:lnTo>
                        <a:pt x="708" y="3850"/>
                      </a:lnTo>
                      <a:lnTo>
                        <a:pt x="817" y="3810"/>
                      </a:lnTo>
                      <a:lnTo>
                        <a:pt x="898" y="3755"/>
                      </a:lnTo>
                      <a:lnTo>
                        <a:pt x="980" y="3687"/>
                      </a:lnTo>
                      <a:lnTo>
                        <a:pt x="1048" y="3606"/>
                      </a:lnTo>
                      <a:lnTo>
                        <a:pt x="1102" y="3510"/>
                      </a:lnTo>
                      <a:lnTo>
                        <a:pt x="1130" y="3415"/>
                      </a:lnTo>
                      <a:lnTo>
                        <a:pt x="1143" y="3306"/>
                      </a:lnTo>
                      <a:lnTo>
                        <a:pt x="1143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" name="Google Shape;1474;p32">
                  <a:extLst>
                    <a:ext uri="{FF2B5EF4-FFF2-40B4-BE49-F238E27FC236}">
                      <a16:creationId xmlns:a16="http://schemas.microsoft.com/office/drawing/2014/main" id="{E81BC1FD-4E6E-4BE0-F628-CD4BADA6A2ED}"/>
                    </a:ext>
                  </a:extLst>
                </p:cNvPr>
                <p:cNvSpPr/>
                <p:nvPr/>
              </p:nvSpPr>
              <p:spPr>
                <a:xfrm>
                  <a:off x="-3325350" y="1917960"/>
                  <a:ext cx="39937" cy="136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0" h="3865" extrusionOk="0">
                      <a:moveTo>
                        <a:pt x="1" y="1"/>
                      </a:moveTo>
                      <a:lnTo>
                        <a:pt x="1" y="3306"/>
                      </a:lnTo>
                      <a:lnTo>
                        <a:pt x="1" y="3415"/>
                      </a:lnTo>
                      <a:lnTo>
                        <a:pt x="41" y="3524"/>
                      </a:lnTo>
                      <a:lnTo>
                        <a:pt x="96" y="3619"/>
                      </a:lnTo>
                      <a:lnTo>
                        <a:pt x="164" y="3714"/>
                      </a:lnTo>
                      <a:lnTo>
                        <a:pt x="259" y="3782"/>
                      </a:lnTo>
                      <a:lnTo>
                        <a:pt x="354" y="3823"/>
                      </a:lnTo>
                      <a:lnTo>
                        <a:pt x="463" y="3850"/>
                      </a:lnTo>
                      <a:lnTo>
                        <a:pt x="586" y="3864"/>
                      </a:lnTo>
                      <a:lnTo>
                        <a:pt x="694" y="3850"/>
                      </a:lnTo>
                      <a:lnTo>
                        <a:pt x="803" y="3810"/>
                      </a:lnTo>
                      <a:lnTo>
                        <a:pt x="898" y="3755"/>
                      </a:lnTo>
                      <a:lnTo>
                        <a:pt x="980" y="3687"/>
                      </a:lnTo>
                      <a:lnTo>
                        <a:pt x="1034" y="3606"/>
                      </a:lnTo>
                      <a:lnTo>
                        <a:pt x="1089" y="3510"/>
                      </a:lnTo>
                      <a:lnTo>
                        <a:pt x="1116" y="3415"/>
                      </a:lnTo>
                      <a:lnTo>
                        <a:pt x="1130" y="3306"/>
                      </a:lnTo>
                      <a:lnTo>
                        <a:pt x="1130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" name="Google Shape;1475;p32">
                  <a:extLst>
                    <a:ext uri="{FF2B5EF4-FFF2-40B4-BE49-F238E27FC236}">
                      <a16:creationId xmlns:a16="http://schemas.microsoft.com/office/drawing/2014/main" id="{C68308B2-1C58-7506-969F-73DCCDA48240}"/>
                    </a:ext>
                  </a:extLst>
                </p:cNvPr>
                <p:cNvSpPr/>
                <p:nvPr/>
              </p:nvSpPr>
              <p:spPr>
                <a:xfrm>
                  <a:off x="-3248409" y="1917960"/>
                  <a:ext cx="39937" cy="136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0" h="3865" extrusionOk="0">
                      <a:moveTo>
                        <a:pt x="0" y="1"/>
                      </a:moveTo>
                      <a:lnTo>
                        <a:pt x="0" y="3306"/>
                      </a:lnTo>
                      <a:lnTo>
                        <a:pt x="14" y="3415"/>
                      </a:lnTo>
                      <a:lnTo>
                        <a:pt x="41" y="3524"/>
                      </a:lnTo>
                      <a:lnTo>
                        <a:pt x="95" y="3619"/>
                      </a:lnTo>
                      <a:lnTo>
                        <a:pt x="163" y="3714"/>
                      </a:lnTo>
                      <a:lnTo>
                        <a:pt x="259" y="3782"/>
                      </a:lnTo>
                      <a:lnTo>
                        <a:pt x="354" y="3823"/>
                      </a:lnTo>
                      <a:lnTo>
                        <a:pt x="463" y="3850"/>
                      </a:lnTo>
                      <a:lnTo>
                        <a:pt x="585" y="3864"/>
                      </a:lnTo>
                      <a:lnTo>
                        <a:pt x="599" y="3864"/>
                      </a:lnTo>
                      <a:lnTo>
                        <a:pt x="707" y="3850"/>
                      </a:lnTo>
                      <a:lnTo>
                        <a:pt x="803" y="3810"/>
                      </a:lnTo>
                      <a:lnTo>
                        <a:pt x="898" y="3755"/>
                      </a:lnTo>
                      <a:lnTo>
                        <a:pt x="979" y="3687"/>
                      </a:lnTo>
                      <a:lnTo>
                        <a:pt x="1048" y="3606"/>
                      </a:lnTo>
                      <a:lnTo>
                        <a:pt x="1088" y="3510"/>
                      </a:lnTo>
                      <a:lnTo>
                        <a:pt x="1129" y="3415"/>
                      </a:lnTo>
                      <a:lnTo>
                        <a:pt x="1129" y="3306"/>
                      </a:lnTo>
                      <a:lnTo>
                        <a:pt x="1129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5" name="Google Shape;1476;p32">
                  <a:extLst>
                    <a:ext uri="{FF2B5EF4-FFF2-40B4-BE49-F238E27FC236}">
                      <a16:creationId xmlns:a16="http://schemas.microsoft.com/office/drawing/2014/main" id="{908F6167-1AE7-99F0-FB33-A15A09EE7A17}"/>
                    </a:ext>
                  </a:extLst>
                </p:cNvPr>
                <p:cNvSpPr/>
                <p:nvPr/>
              </p:nvSpPr>
              <p:spPr>
                <a:xfrm>
                  <a:off x="-3171503" y="1917960"/>
                  <a:ext cx="40432" cy="136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4" h="3865" extrusionOk="0">
                      <a:moveTo>
                        <a:pt x="1" y="1"/>
                      </a:moveTo>
                      <a:lnTo>
                        <a:pt x="1" y="3306"/>
                      </a:lnTo>
                      <a:lnTo>
                        <a:pt x="14" y="3415"/>
                      </a:lnTo>
                      <a:lnTo>
                        <a:pt x="41" y="3524"/>
                      </a:lnTo>
                      <a:lnTo>
                        <a:pt x="96" y="3619"/>
                      </a:lnTo>
                      <a:lnTo>
                        <a:pt x="177" y="3714"/>
                      </a:lnTo>
                      <a:lnTo>
                        <a:pt x="259" y="3782"/>
                      </a:lnTo>
                      <a:lnTo>
                        <a:pt x="354" y="3823"/>
                      </a:lnTo>
                      <a:lnTo>
                        <a:pt x="463" y="3850"/>
                      </a:lnTo>
                      <a:lnTo>
                        <a:pt x="585" y="3864"/>
                      </a:lnTo>
                      <a:lnTo>
                        <a:pt x="599" y="3864"/>
                      </a:lnTo>
                      <a:lnTo>
                        <a:pt x="708" y="3850"/>
                      </a:lnTo>
                      <a:lnTo>
                        <a:pt x="803" y="3810"/>
                      </a:lnTo>
                      <a:lnTo>
                        <a:pt x="898" y="3755"/>
                      </a:lnTo>
                      <a:lnTo>
                        <a:pt x="980" y="3687"/>
                      </a:lnTo>
                      <a:lnTo>
                        <a:pt x="1048" y="3606"/>
                      </a:lnTo>
                      <a:lnTo>
                        <a:pt x="1089" y="3510"/>
                      </a:lnTo>
                      <a:lnTo>
                        <a:pt x="1130" y="3415"/>
                      </a:lnTo>
                      <a:lnTo>
                        <a:pt x="1143" y="3306"/>
                      </a:lnTo>
                      <a:lnTo>
                        <a:pt x="1143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11" name="Google Shape;1477;p32">
                <a:extLst>
                  <a:ext uri="{FF2B5EF4-FFF2-40B4-BE49-F238E27FC236}">
                    <a16:creationId xmlns:a16="http://schemas.microsoft.com/office/drawing/2014/main" id="{20E646EA-FC88-F82E-E91B-1918B7FC22EB}"/>
                  </a:ext>
                </a:extLst>
              </p:cNvPr>
              <p:cNvSpPr/>
              <p:nvPr/>
            </p:nvSpPr>
            <p:spPr>
              <a:xfrm>
                <a:off x="-1893024" y="2339485"/>
                <a:ext cx="772528" cy="47490"/>
              </a:xfrm>
              <a:custGeom>
                <a:avLst/>
                <a:gdLst/>
                <a:ahLst/>
                <a:cxnLst/>
                <a:rect l="l" t="t" r="r" b="b"/>
                <a:pathLst>
                  <a:path w="27475" h="1689" extrusionOk="0">
                    <a:moveTo>
                      <a:pt x="852" y="0"/>
                    </a:moveTo>
                    <a:lnTo>
                      <a:pt x="688" y="15"/>
                    </a:lnTo>
                    <a:lnTo>
                      <a:pt x="523" y="60"/>
                    </a:lnTo>
                    <a:lnTo>
                      <a:pt x="389" y="135"/>
                    </a:lnTo>
                    <a:lnTo>
                      <a:pt x="255" y="239"/>
                    </a:lnTo>
                    <a:lnTo>
                      <a:pt x="150" y="374"/>
                    </a:lnTo>
                    <a:lnTo>
                      <a:pt x="75" y="508"/>
                    </a:lnTo>
                    <a:lnTo>
                      <a:pt x="30" y="673"/>
                    </a:lnTo>
                    <a:lnTo>
                      <a:pt x="1" y="852"/>
                    </a:lnTo>
                    <a:lnTo>
                      <a:pt x="30" y="1016"/>
                    </a:lnTo>
                    <a:lnTo>
                      <a:pt x="75" y="1181"/>
                    </a:lnTo>
                    <a:lnTo>
                      <a:pt x="150" y="1315"/>
                    </a:lnTo>
                    <a:lnTo>
                      <a:pt x="255" y="1450"/>
                    </a:lnTo>
                    <a:lnTo>
                      <a:pt x="389" y="1554"/>
                    </a:lnTo>
                    <a:lnTo>
                      <a:pt x="523" y="1629"/>
                    </a:lnTo>
                    <a:lnTo>
                      <a:pt x="688" y="1674"/>
                    </a:lnTo>
                    <a:lnTo>
                      <a:pt x="852" y="1689"/>
                    </a:lnTo>
                    <a:lnTo>
                      <a:pt x="26623" y="1689"/>
                    </a:lnTo>
                    <a:lnTo>
                      <a:pt x="26787" y="1674"/>
                    </a:lnTo>
                    <a:lnTo>
                      <a:pt x="26952" y="1629"/>
                    </a:lnTo>
                    <a:lnTo>
                      <a:pt x="27101" y="1554"/>
                    </a:lnTo>
                    <a:lnTo>
                      <a:pt x="27221" y="1450"/>
                    </a:lnTo>
                    <a:lnTo>
                      <a:pt x="27325" y="1315"/>
                    </a:lnTo>
                    <a:lnTo>
                      <a:pt x="27400" y="1181"/>
                    </a:lnTo>
                    <a:lnTo>
                      <a:pt x="27460" y="1016"/>
                    </a:lnTo>
                    <a:lnTo>
                      <a:pt x="27475" y="852"/>
                    </a:lnTo>
                    <a:lnTo>
                      <a:pt x="27460" y="673"/>
                    </a:lnTo>
                    <a:lnTo>
                      <a:pt x="27400" y="508"/>
                    </a:lnTo>
                    <a:lnTo>
                      <a:pt x="27325" y="374"/>
                    </a:lnTo>
                    <a:lnTo>
                      <a:pt x="27221" y="239"/>
                    </a:lnTo>
                    <a:lnTo>
                      <a:pt x="27101" y="135"/>
                    </a:lnTo>
                    <a:lnTo>
                      <a:pt x="26952" y="60"/>
                    </a:lnTo>
                    <a:lnTo>
                      <a:pt x="26787" y="15"/>
                    </a:lnTo>
                    <a:lnTo>
                      <a:pt x="26623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478;p32">
                <a:extLst>
                  <a:ext uri="{FF2B5EF4-FFF2-40B4-BE49-F238E27FC236}">
                    <a16:creationId xmlns:a16="http://schemas.microsoft.com/office/drawing/2014/main" id="{C195E14C-FC25-2D5F-55AB-CA4315E85FE4}"/>
                  </a:ext>
                </a:extLst>
              </p:cNvPr>
              <p:cNvSpPr/>
              <p:nvPr/>
            </p:nvSpPr>
            <p:spPr>
              <a:xfrm>
                <a:off x="-1893024" y="2490701"/>
                <a:ext cx="772528" cy="47912"/>
              </a:xfrm>
              <a:custGeom>
                <a:avLst/>
                <a:gdLst/>
                <a:ahLst/>
                <a:cxnLst/>
                <a:rect l="l" t="t" r="r" b="b"/>
                <a:pathLst>
                  <a:path w="27475" h="1704" extrusionOk="0">
                    <a:moveTo>
                      <a:pt x="852" y="1"/>
                    </a:moveTo>
                    <a:lnTo>
                      <a:pt x="688" y="31"/>
                    </a:lnTo>
                    <a:lnTo>
                      <a:pt x="523" y="75"/>
                    </a:lnTo>
                    <a:lnTo>
                      <a:pt x="389" y="150"/>
                    </a:lnTo>
                    <a:lnTo>
                      <a:pt x="255" y="255"/>
                    </a:lnTo>
                    <a:lnTo>
                      <a:pt x="150" y="389"/>
                    </a:lnTo>
                    <a:lnTo>
                      <a:pt x="75" y="524"/>
                    </a:lnTo>
                    <a:lnTo>
                      <a:pt x="30" y="688"/>
                    </a:lnTo>
                    <a:lnTo>
                      <a:pt x="1" y="852"/>
                    </a:lnTo>
                    <a:lnTo>
                      <a:pt x="30" y="1031"/>
                    </a:lnTo>
                    <a:lnTo>
                      <a:pt x="75" y="1181"/>
                    </a:lnTo>
                    <a:lnTo>
                      <a:pt x="150" y="1330"/>
                    </a:lnTo>
                    <a:lnTo>
                      <a:pt x="255" y="1465"/>
                    </a:lnTo>
                    <a:lnTo>
                      <a:pt x="389" y="1554"/>
                    </a:lnTo>
                    <a:lnTo>
                      <a:pt x="523" y="1644"/>
                    </a:lnTo>
                    <a:lnTo>
                      <a:pt x="688" y="1689"/>
                    </a:lnTo>
                    <a:lnTo>
                      <a:pt x="852" y="1704"/>
                    </a:lnTo>
                    <a:lnTo>
                      <a:pt x="26623" y="1704"/>
                    </a:lnTo>
                    <a:lnTo>
                      <a:pt x="26787" y="1689"/>
                    </a:lnTo>
                    <a:lnTo>
                      <a:pt x="26952" y="1644"/>
                    </a:lnTo>
                    <a:lnTo>
                      <a:pt x="27101" y="1554"/>
                    </a:lnTo>
                    <a:lnTo>
                      <a:pt x="27221" y="1465"/>
                    </a:lnTo>
                    <a:lnTo>
                      <a:pt x="27325" y="1330"/>
                    </a:lnTo>
                    <a:lnTo>
                      <a:pt x="27400" y="1181"/>
                    </a:lnTo>
                    <a:lnTo>
                      <a:pt x="27460" y="1031"/>
                    </a:lnTo>
                    <a:lnTo>
                      <a:pt x="27475" y="852"/>
                    </a:lnTo>
                    <a:lnTo>
                      <a:pt x="27460" y="688"/>
                    </a:lnTo>
                    <a:lnTo>
                      <a:pt x="27400" y="524"/>
                    </a:lnTo>
                    <a:lnTo>
                      <a:pt x="27325" y="389"/>
                    </a:lnTo>
                    <a:lnTo>
                      <a:pt x="27221" y="255"/>
                    </a:lnTo>
                    <a:lnTo>
                      <a:pt x="27101" y="150"/>
                    </a:lnTo>
                    <a:lnTo>
                      <a:pt x="26952" y="75"/>
                    </a:lnTo>
                    <a:lnTo>
                      <a:pt x="26787" y="31"/>
                    </a:lnTo>
                    <a:lnTo>
                      <a:pt x="26623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479;p32">
                <a:extLst>
                  <a:ext uri="{FF2B5EF4-FFF2-40B4-BE49-F238E27FC236}">
                    <a16:creationId xmlns:a16="http://schemas.microsoft.com/office/drawing/2014/main" id="{81104304-6271-0CEA-84AA-A5550DE069AD}"/>
                  </a:ext>
                </a:extLst>
              </p:cNvPr>
              <p:cNvSpPr/>
              <p:nvPr/>
            </p:nvSpPr>
            <p:spPr>
              <a:xfrm>
                <a:off x="-1893024" y="2642339"/>
                <a:ext cx="772528" cy="47912"/>
              </a:xfrm>
              <a:custGeom>
                <a:avLst/>
                <a:gdLst/>
                <a:ahLst/>
                <a:cxnLst/>
                <a:rect l="l" t="t" r="r" b="b"/>
                <a:pathLst>
                  <a:path w="27475" h="1704" extrusionOk="0">
                    <a:moveTo>
                      <a:pt x="852" y="1"/>
                    </a:moveTo>
                    <a:lnTo>
                      <a:pt x="688" y="16"/>
                    </a:lnTo>
                    <a:lnTo>
                      <a:pt x="523" y="75"/>
                    </a:lnTo>
                    <a:lnTo>
                      <a:pt x="389" y="150"/>
                    </a:lnTo>
                    <a:lnTo>
                      <a:pt x="255" y="255"/>
                    </a:lnTo>
                    <a:lnTo>
                      <a:pt x="150" y="374"/>
                    </a:lnTo>
                    <a:lnTo>
                      <a:pt x="75" y="524"/>
                    </a:lnTo>
                    <a:lnTo>
                      <a:pt x="30" y="688"/>
                    </a:lnTo>
                    <a:lnTo>
                      <a:pt x="1" y="852"/>
                    </a:lnTo>
                    <a:lnTo>
                      <a:pt x="30" y="1032"/>
                    </a:lnTo>
                    <a:lnTo>
                      <a:pt x="75" y="1181"/>
                    </a:lnTo>
                    <a:lnTo>
                      <a:pt x="150" y="1330"/>
                    </a:lnTo>
                    <a:lnTo>
                      <a:pt x="255" y="1450"/>
                    </a:lnTo>
                    <a:lnTo>
                      <a:pt x="389" y="1555"/>
                    </a:lnTo>
                    <a:lnTo>
                      <a:pt x="523" y="1629"/>
                    </a:lnTo>
                    <a:lnTo>
                      <a:pt x="688" y="1689"/>
                    </a:lnTo>
                    <a:lnTo>
                      <a:pt x="852" y="1704"/>
                    </a:lnTo>
                    <a:lnTo>
                      <a:pt x="26623" y="1704"/>
                    </a:lnTo>
                    <a:lnTo>
                      <a:pt x="26787" y="1689"/>
                    </a:lnTo>
                    <a:lnTo>
                      <a:pt x="26952" y="1629"/>
                    </a:lnTo>
                    <a:lnTo>
                      <a:pt x="27101" y="1555"/>
                    </a:lnTo>
                    <a:lnTo>
                      <a:pt x="27221" y="1450"/>
                    </a:lnTo>
                    <a:lnTo>
                      <a:pt x="27325" y="1330"/>
                    </a:lnTo>
                    <a:lnTo>
                      <a:pt x="27400" y="1181"/>
                    </a:lnTo>
                    <a:lnTo>
                      <a:pt x="27460" y="1032"/>
                    </a:lnTo>
                    <a:lnTo>
                      <a:pt x="27475" y="852"/>
                    </a:lnTo>
                    <a:lnTo>
                      <a:pt x="27460" y="688"/>
                    </a:lnTo>
                    <a:lnTo>
                      <a:pt x="27400" y="524"/>
                    </a:lnTo>
                    <a:lnTo>
                      <a:pt x="27325" y="374"/>
                    </a:lnTo>
                    <a:lnTo>
                      <a:pt x="27221" y="255"/>
                    </a:lnTo>
                    <a:lnTo>
                      <a:pt x="27101" y="150"/>
                    </a:lnTo>
                    <a:lnTo>
                      <a:pt x="26952" y="75"/>
                    </a:lnTo>
                    <a:lnTo>
                      <a:pt x="26787" y="16"/>
                    </a:lnTo>
                    <a:lnTo>
                      <a:pt x="26623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480;p32">
                <a:extLst>
                  <a:ext uri="{FF2B5EF4-FFF2-40B4-BE49-F238E27FC236}">
                    <a16:creationId xmlns:a16="http://schemas.microsoft.com/office/drawing/2014/main" id="{4462E647-B531-60C5-F47F-5EA9D2076C1E}"/>
                  </a:ext>
                </a:extLst>
              </p:cNvPr>
              <p:cNvSpPr/>
              <p:nvPr/>
            </p:nvSpPr>
            <p:spPr>
              <a:xfrm>
                <a:off x="-1893024" y="2793977"/>
                <a:ext cx="772528" cy="47940"/>
              </a:xfrm>
              <a:custGeom>
                <a:avLst/>
                <a:gdLst/>
                <a:ahLst/>
                <a:cxnLst/>
                <a:rect l="l" t="t" r="r" b="b"/>
                <a:pathLst>
                  <a:path w="27475" h="1705" extrusionOk="0">
                    <a:moveTo>
                      <a:pt x="852" y="1"/>
                    </a:moveTo>
                    <a:lnTo>
                      <a:pt x="688" y="16"/>
                    </a:lnTo>
                    <a:lnTo>
                      <a:pt x="523" y="61"/>
                    </a:lnTo>
                    <a:lnTo>
                      <a:pt x="389" y="150"/>
                    </a:lnTo>
                    <a:lnTo>
                      <a:pt x="255" y="255"/>
                    </a:lnTo>
                    <a:lnTo>
                      <a:pt x="150" y="374"/>
                    </a:lnTo>
                    <a:lnTo>
                      <a:pt x="75" y="524"/>
                    </a:lnTo>
                    <a:lnTo>
                      <a:pt x="30" y="673"/>
                    </a:lnTo>
                    <a:lnTo>
                      <a:pt x="1" y="853"/>
                    </a:lnTo>
                    <a:lnTo>
                      <a:pt x="30" y="1017"/>
                    </a:lnTo>
                    <a:lnTo>
                      <a:pt x="75" y="1181"/>
                    </a:lnTo>
                    <a:lnTo>
                      <a:pt x="150" y="1331"/>
                    </a:lnTo>
                    <a:lnTo>
                      <a:pt x="255" y="1450"/>
                    </a:lnTo>
                    <a:lnTo>
                      <a:pt x="389" y="1555"/>
                    </a:lnTo>
                    <a:lnTo>
                      <a:pt x="523" y="1629"/>
                    </a:lnTo>
                    <a:lnTo>
                      <a:pt x="688" y="1674"/>
                    </a:lnTo>
                    <a:lnTo>
                      <a:pt x="852" y="1704"/>
                    </a:lnTo>
                    <a:lnTo>
                      <a:pt x="26623" y="1704"/>
                    </a:lnTo>
                    <a:lnTo>
                      <a:pt x="26787" y="1674"/>
                    </a:lnTo>
                    <a:lnTo>
                      <a:pt x="26952" y="1629"/>
                    </a:lnTo>
                    <a:lnTo>
                      <a:pt x="27101" y="1555"/>
                    </a:lnTo>
                    <a:lnTo>
                      <a:pt x="27221" y="1450"/>
                    </a:lnTo>
                    <a:lnTo>
                      <a:pt x="27325" y="1331"/>
                    </a:lnTo>
                    <a:lnTo>
                      <a:pt x="27400" y="1181"/>
                    </a:lnTo>
                    <a:lnTo>
                      <a:pt x="27460" y="1017"/>
                    </a:lnTo>
                    <a:lnTo>
                      <a:pt x="27475" y="853"/>
                    </a:lnTo>
                    <a:lnTo>
                      <a:pt x="27460" y="673"/>
                    </a:lnTo>
                    <a:lnTo>
                      <a:pt x="27400" y="524"/>
                    </a:lnTo>
                    <a:lnTo>
                      <a:pt x="27325" y="374"/>
                    </a:lnTo>
                    <a:lnTo>
                      <a:pt x="27221" y="255"/>
                    </a:lnTo>
                    <a:lnTo>
                      <a:pt x="27101" y="150"/>
                    </a:lnTo>
                    <a:lnTo>
                      <a:pt x="26952" y="61"/>
                    </a:lnTo>
                    <a:lnTo>
                      <a:pt x="26787" y="16"/>
                    </a:lnTo>
                    <a:lnTo>
                      <a:pt x="26623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481;p32">
                <a:extLst>
                  <a:ext uri="{FF2B5EF4-FFF2-40B4-BE49-F238E27FC236}">
                    <a16:creationId xmlns:a16="http://schemas.microsoft.com/office/drawing/2014/main" id="{45653C84-311D-8F61-D97C-3B17B1E0556E}"/>
                  </a:ext>
                </a:extLst>
              </p:cNvPr>
              <p:cNvSpPr/>
              <p:nvPr/>
            </p:nvSpPr>
            <p:spPr>
              <a:xfrm>
                <a:off x="-1893024" y="2945643"/>
                <a:ext cx="772528" cy="47490"/>
              </a:xfrm>
              <a:custGeom>
                <a:avLst/>
                <a:gdLst/>
                <a:ahLst/>
                <a:cxnLst/>
                <a:rect l="l" t="t" r="r" b="b"/>
                <a:pathLst>
                  <a:path w="27475" h="1689" extrusionOk="0">
                    <a:moveTo>
                      <a:pt x="852" y="0"/>
                    </a:moveTo>
                    <a:lnTo>
                      <a:pt x="688" y="15"/>
                    </a:lnTo>
                    <a:lnTo>
                      <a:pt x="523" y="60"/>
                    </a:lnTo>
                    <a:lnTo>
                      <a:pt x="389" y="135"/>
                    </a:lnTo>
                    <a:lnTo>
                      <a:pt x="255" y="239"/>
                    </a:lnTo>
                    <a:lnTo>
                      <a:pt x="150" y="374"/>
                    </a:lnTo>
                    <a:lnTo>
                      <a:pt x="75" y="508"/>
                    </a:lnTo>
                    <a:lnTo>
                      <a:pt x="30" y="672"/>
                    </a:lnTo>
                    <a:lnTo>
                      <a:pt x="1" y="837"/>
                    </a:lnTo>
                    <a:lnTo>
                      <a:pt x="30" y="1016"/>
                    </a:lnTo>
                    <a:lnTo>
                      <a:pt x="75" y="1180"/>
                    </a:lnTo>
                    <a:lnTo>
                      <a:pt x="150" y="1315"/>
                    </a:lnTo>
                    <a:lnTo>
                      <a:pt x="255" y="1449"/>
                    </a:lnTo>
                    <a:lnTo>
                      <a:pt x="389" y="1554"/>
                    </a:lnTo>
                    <a:lnTo>
                      <a:pt x="523" y="1629"/>
                    </a:lnTo>
                    <a:lnTo>
                      <a:pt x="688" y="1673"/>
                    </a:lnTo>
                    <a:lnTo>
                      <a:pt x="852" y="1688"/>
                    </a:lnTo>
                    <a:lnTo>
                      <a:pt x="26623" y="1688"/>
                    </a:lnTo>
                    <a:lnTo>
                      <a:pt x="26787" y="1673"/>
                    </a:lnTo>
                    <a:lnTo>
                      <a:pt x="26952" y="1629"/>
                    </a:lnTo>
                    <a:lnTo>
                      <a:pt x="27101" y="1554"/>
                    </a:lnTo>
                    <a:lnTo>
                      <a:pt x="27221" y="1449"/>
                    </a:lnTo>
                    <a:lnTo>
                      <a:pt x="27325" y="1315"/>
                    </a:lnTo>
                    <a:lnTo>
                      <a:pt x="27400" y="1180"/>
                    </a:lnTo>
                    <a:lnTo>
                      <a:pt x="27460" y="1016"/>
                    </a:lnTo>
                    <a:lnTo>
                      <a:pt x="27475" y="837"/>
                    </a:lnTo>
                    <a:lnTo>
                      <a:pt x="27460" y="672"/>
                    </a:lnTo>
                    <a:lnTo>
                      <a:pt x="27400" y="508"/>
                    </a:lnTo>
                    <a:lnTo>
                      <a:pt x="27325" y="374"/>
                    </a:lnTo>
                    <a:lnTo>
                      <a:pt x="27221" y="239"/>
                    </a:lnTo>
                    <a:lnTo>
                      <a:pt x="27101" y="135"/>
                    </a:lnTo>
                    <a:lnTo>
                      <a:pt x="26952" y="60"/>
                    </a:lnTo>
                    <a:lnTo>
                      <a:pt x="26787" y="15"/>
                    </a:lnTo>
                    <a:lnTo>
                      <a:pt x="26623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482;p32">
                <a:extLst>
                  <a:ext uri="{FF2B5EF4-FFF2-40B4-BE49-F238E27FC236}">
                    <a16:creationId xmlns:a16="http://schemas.microsoft.com/office/drawing/2014/main" id="{4143D27D-BAC5-7CDD-9767-B97903C2C588}"/>
                  </a:ext>
                </a:extLst>
              </p:cNvPr>
              <p:cNvSpPr/>
              <p:nvPr/>
            </p:nvSpPr>
            <p:spPr>
              <a:xfrm>
                <a:off x="-1893024" y="3096859"/>
                <a:ext cx="772528" cy="47912"/>
              </a:xfrm>
              <a:custGeom>
                <a:avLst/>
                <a:gdLst/>
                <a:ahLst/>
                <a:cxnLst/>
                <a:rect l="l" t="t" r="r" b="b"/>
                <a:pathLst>
                  <a:path w="27475" h="1704" extrusionOk="0">
                    <a:moveTo>
                      <a:pt x="852" y="0"/>
                    </a:moveTo>
                    <a:lnTo>
                      <a:pt x="688" y="15"/>
                    </a:lnTo>
                    <a:lnTo>
                      <a:pt x="523" y="75"/>
                    </a:lnTo>
                    <a:lnTo>
                      <a:pt x="389" y="150"/>
                    </a:lnTo>
                    <a:lnTo>
                      <a:pt x="255" y="254"/>
                    </a:lnTo>
                    <a:lnTo>
                      <a:pt x="150" y="374"/>
                    </a:lnTo>
                    <a:lnTo>
                      <a:pt x="75" y="523"/>
                    </a:lnTo>
                    <a:lnTo>
                      <a:pt x="30" y="688"/>
                    </a:lnTo>
                    <a:lnTo>
                      <a:pt x="1" y="852"/>
                    </a:lnTo>
                    <a:lnTo>
                      <a:pt x="30" y="1031"/>
                    </a:lnTo>
                    <a:lnTo>
                      <a:pt x="75" y="1181"/>
                    </a:lnTo>
                    <a:lnTo>
                      <a:pt x="150" y="1330"/>
                    </a:lnTo>
                    <a:lnTo>
                      <a:pt x="255" y="1449"/>
                    </a:lnTo>
                    <a:lnTo>
                      <a:pt x="389" y="1554"/>
                    </a:lnTo>
                    <a:lnTo>
                      <a:pt x="523" y="1644"/>
                    </a:lnTo>
                    <a:lnTo>
                      <a:pt x="688" y="1689"/>
                    </a:lnTo>
                    <a:lnTo>
                      <a:pt x="852" y="1703"/>
                    </a:lnTo>
                    <a:lnTo>
                      <a:pt x="26623" y="1703"/>
                    </a:lnTo>
                    <a:lnTo>
                      <a:pt x="26787" y="1689"/>
                    </a:lnTo>
                    <a:lnTo>
                      <a:pt x="26952" y="1644"/>
                    </a:lnTo>
                    <a:lnTo>
                      <a:pt x="27101" y="1554"/>
                    </a:lnTo>
                    <a:lnTo>
                      <a:pt x="27221" y="1449"/>
                    </a:lnTo>
                    <a:lnTo>
                      <a:pt x="27325" y="1330"/>
                    </a:lnTo>
                    <a:lnTo>
                      <a:pt x="27400" y="1181"/>
                    </a:lnTo>
                    <a:lnTo>
                      <a:pt x="27460" y="1031"/>
                    </a:lnTo>
                    <a:lnTo>
                      <a:pt x="27475" y="852"/>
                    </a:lnTo>
                    <a:lnTo>
                      <a:pt x="27460" y="688"/>
                    </a:lnTo>
                    <a:lnTo>
                      <a:pt x="27400" y="523"/>
                    </a:lnTo>
                    <a:lnTo>
                      <a:pt x="27325" y="374"/>
                    </a:lnTo>
                    <a:lnTo>
                      <a:pt x="27221" y="254"/>
                    </a:lnTo>
                    <a:lnTo>
                      <a:pt x="27101" y="150"/>
                    </a:lnTo>
                    <a:lnTo>
                      <a:pt x="26952" y="75"/>
                    </a:lnTo>
                    <a:lnTo>
                      <a:pt x="26787" y="15"/>
                    </a:lnTo>
                    <a:lnTo>
                      <a:pt x="26623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6" name="Google Shape;1483;p32">
              <a:extLst>
                <a:ext uri="{FF2B5EF4-FFF2-40B4-BE49-F238E27FC236}">
                  <a16:creationId xmlns:a16="http://schemas.microsoft.com/office/drawing/2014/main" id="{A8BCA673-3B2B-405B-1F3C-C2E6280662E4}"/>
                </a:ext>
              </a:extLst>
            </p:cNvPr>
            <p:cNvGrpSpPr/>
            <p:nvPr/>
          </p:nvGrpSpPr>
          <p:grpSpPr>
            <a:xfrm>
              <a:off x="1078167" y="2680284"/>
              <a:ext cx="3212325" cy="3240994"/>
              <a:chOff x="-2362222" y="2639837"/>
              <a:chExt cx="2038181" cy="2091917"/>
            </a:xfrm>
          </p:grpSpPr>
          <p:sp>
            <p:nvSpPr>
              <p:cNvPr id="147" name="Google Shape;1484;p32">
                <a:extLst>
                  <a:ext uri="{FF2B5EF4-FFF2-40B4-BE49-F238E27FC236}">
                    <a16:creationId xmlns:a16="http://schemas.microsoft.com/office/drawing/2014/main" id="{B6227D29-1FF2-A4B3-ABEC-E2D5189F0CF6}"/>
                  </a:ext>
                </a:extLst>
              </p:cNvPr>
              <p:cNvSpPr/>
              <p:nvPr/>
            </p:nvSpPr>
            <p:spPr>
              <a:xfrm>
                <a:off x="-2362222" y="4609077"/>
                <a:ext cx="2038181" cy="122677"/>
              </a:xfrm>
              <a:custGeom>
                <a:avLst/>
                <a:gdLst/>
                <a:ahLst/>
                <a:cxnLst/>
                <a:rect l="l" t="t" r="r" b="b"/>
                <a:pathLst>
                  <a:path w="72488" h="4363" extrusionOk="0">
                    <a:moveTo>
                      <a:pt x="36244" y="1"/>
                    </a:moveTo>
                    <a:lnTo>
                      <a:pt x="32538" y="16"/>
                    </a:lnTo>
                    <a:lnTo>
                      <a:pt x="28938" y="45"/>
                    </a:lnTo>
                    <a:lnTo>
                      <a:pt x="25472" y="105"/>
                    </a:lnTo>
                    <a:lnTo>
                      <a:pt x="22141" y="180"/>
                    </a:lnTo>
                    <a:lnTo>
                      <a:pt x="18973" y="270"/>
                    </a:lnTo>
                    <a:lnTo>
                      <a:pt x="15985" y="374"/>
                    </a:lnTo>
                    <a:lnTo>
                      <a:pt x="13192" y="509"/>
                    </a:lnTo>
                    <a:lnTo>
                      <a:pt x="10622" y="643"/>
                    </a:lnTo>
                    <a:lnTo>
                      <a:pt x="8277" y="792"/>
                    </a:lnTo>
                    <a:lnTo>
                      <a:pt x="6185" y="972"/>
                    </a:lnTo>
                    <a:lnTo>
                      <a:pt x="5244" y="1061"/>
                    </a:lnTo>
                    <a:lnTo>
                      <a:pt x="4377" y="1151"/>
                    </a:lnTo>
                    <a:lnTo>
                      <a:pt x="3571" y="1241"/>
                    </a:lnTo>
                    <a:lnTo>
                      <a:pt x="2853" y="1330"/>
                    </a:lnTo>
                    <a:lnTo>
                      <a:pt x="2196" y="1435"/>
                    </a:lnTo>
                    <a:lnTo>
                      <a:pt x="1628" y="1539"/>
                    </a:lnTo>
                    <a:lnTo>
                      <a:pt x="1150" y="1644"/>
                    </a:lnTo>
                    <a:lnTo>
                      <a:pt x="732" y="1749"/>
                    </a:lnTo>
                    <a:lnTo>
                      <a:pt x="418" y="1853"/>
                    </a:lnTo>
                    <a:lnTo>
                      <a:pt x="299" y="1913"/>
                    </a:lnTo>
                    <a:lnTo>
                      <a:pt x="194" y="1958"/>
                    </a:lnTo>
                    <a:lnTo>
                      <a:pt x="105" y="2018"/>
                    </a:lnTo>
                    <a:lnTo>
                      <a:pt x="45" y="2077"/>
                    </a:lnTo>
                    <a:lnTo>
                      <a:pt x="15" y="2122"/>
                    </a:lnTo>
                    <a:lnTo>
                      <a:pt x="0" y="2182"/>
                    </a:lnTo>
                    <a:lnTo>
                      <a:pt x="15" y="2242"/>
                    </a:lnTo>
                    <a:lnTo>
                      <a:pt x="45" y="2301"/>
                    </a:lnTo>
                    <a:lnTo>
                      <a:pt x="105" y="2346"/>
                    </a:lnTo>
                    <a:lnTo>
                      <a:pt x="194" y="2406"/>
                    </a:lnTo>
                    <a:lnTo>
                      <a:pt x="299" y="2466"/>
                    </a:lnTo>
                    <a:lnTo>
                      <a:pt x="418" y="2511"/>
                    </a:lnTo>
                    <a:lnTo>
                      <a:pt x="732" y="2630"/>
                    </a:lnTo>
                    <a:lnTo>
                      <a:pt x="1150" y="2735"/>
                    </a:lnTo>
                    <a:lnTo>
                      <a:pt x="1628" y="2839"/>
                    </a:lnTo>
                    <a:lnTo>
                      <a:pt x="2196" y="2929"/>
                    </a:lnTo>
                    <a:lnTo>
                      <a:pt x="2853" y="3033"/>
                    </a:lnTo>
                    <a:lnTo>
                      <a:pt x="3571" y="3123"/>
                    </a:lnTo>
                    <a:lnTo>
                      <a:pt x="4377" y="3228"/>
                    </a:lnTo>
                    <a:lnTo>
                      <a:pt x="5244" y="3317"/>
                    </a:lnTo>
                    <a:lnTo>
                      <a:pt x="6185" y="3407"/>
                    </a:lnTo>
                    <a:lnTo>
                      <a:pt x="8277" y="3571"/>
                    </a:lnTo>
                    <a:lnTo>
                      <a:pt x="10622" y="3721"/>
                    </a:lnTo>
                    <a:lnTo>
                      <a:pt x="13192" y="3870"/>
                    </a:lnTo>
                    <a:lnTo>
                      <a:pt x="15985" y="3990"/>
                    </a:lnTo>
                    <a:lnTo>
                      <a:pt x="18973" y="4094"/>
                    </a:lnTo>
                    <a:lnTo>
                      <a:pt x="22141" y="4184"/>
                    </a:lnTo>
                    <a:lnTo>
                      <a:pt x="25472" y="4258"/>
                    </a:lnTo>
                    <a:lnTo>
                      <a:pt x="28938" y="4318"/>
                    </a:lnTo>
                    <a:lnTo>
                      <a:pt x="32538" y="4348"/>
                    </a:lnTo>
                    <a:lnTo>
                      <a:pt x="36244" y="4363"/>
                    </a:lnTo>
                    <a:lnTo>
                      <a:pt x="39949" y="4348"/>
                    </a:lnTo>
                    <a:lnTo>
                      <a:pt x="43549" y="4318"/>
                    </a:lnTo>
                    <a:lnTo>
                      <a:pt x="47015" y="4258"/>
                    </a:lnTo>
                    <a:lnTo>
                      <a:pt x="50347" y="4184"/>
                    </a:lnTo>
                    <a:lnTo>
                      <a:pt x="53514" y="4094"/>
                    </a:lnTo>
                    <a:lnTo>
                      <a:pt x="56502" y="3990"/>
                    </a:lnTo>
                    <a:lnTo>
                      <a:pt x="59295" y="3870"/>
                    </a:lnTo>
                    <a:lnTo>
                      <a:pt x="61865" y="3721"/>
                    </a:lnTo>
                    <a:lnTo>
                      <a:pt x="64210" y="3571"/>
                    </a:lnTo>
                    <a:lnTo>
                      <a:pt x="66302" y="3407"/>
                    </a:lnTo>
                    <a:lnTo>
                      <a:pt x="67243" y="3317"/>
                    </a:lnTo>
                    <a:lnTo>
                      <a:pt x="68110" y="3228"/>
                    </a:lnTo>
                    <a:lnTo>
                      <a:pt x="68916" y="3123"/>
                    </a:lnTo>
                    <a:lnTo>
                      <a:pt x="69634" y="3033"/>
                    </a:lnTo>
                    <a:lnTo>
                      <a:pt x="70291" y="2929"/>
                    </a:lnTo>
                    <a:lnTo>
                      <a:pt x="70859" y="2839"/>
                    </a:lnTo>
                    <a:lnTo>
                      <a:pt x="71352" y="2735"/>
                    </a:lnTo>
                    <a:lnTo>
                      <a:pt x="71755" y="2630"/>
                    </a:lnTo>
                    <a:lnTo>
                      <a:pt x="72069" y="2511"/>
                    </a:lnTo>
                    <a:lnTo>
                      <a:pt x="72188" y="2466"/>
                    </a:lnTo>
                    <a:lnTo>
                      <a:pt x="72293" y="2406"/>
                    </a:lnTo>
                    <a:lnTo>
                      <a:pt x="72382" y="2346"/>
                    </a:lnTo>
                    <a:lnTo>
                      <a:pt x="72442" y="2301"/>
                    </a:lnTo>
                    <a:lnTo>
                      <a:pt x="72472" y="2242"/>
                    </a:lnTo>
                    <a:lnTo>
                      <a:pt x="72487" y="2182"/>
                    </a:lnTo>
                    <a:lnTo>
                      <a:pt x="72472" y="2122"/>
                    </a:lnTo>
                    <a:lnTo>
                      <a:pt x="72442" y="2077"/>
                    </a:lnTo>
                    <a:lnTo>
                      <a:pt x="72382" y="2018"/>
                    </a:lnTo>
                    <a:lnTo>
                      <a:pt x="72293" y="1958"/>
                    </a:lnTo>
                    <a:lnTo>
                      <a:pt x="72188" y="1913"/>
                    </a:lnTo>
                    <a:lnTo>
                      <a:pt x="72069" y="1853"/>
                    </a:lnTo>
                    <a:lnTo>
                      <a:pt x="71755" y="1749"/>
                    </a:lnTo>
                    <a:lnTo>
                      <a:pt x="71352" y="1644"/>
                    </a:lnTo>
                    <a:lnTo>
                      <a:pt x="70859" y="1539"/>
                    </a:lnTo>
                    <a:lnTo>
                      <a:pt x="70291" y="1435"/>
                    </a:lnTo>
                    <a:lnTo>
                      <a:pt x="69634" y="1330"/>
                    </a:lnTo>
                    <a:lnTo>
                      <a:pt x="68916" y="1241"/>
                    </a:lnTo>
                    <a:lnTo>
                      <a:pt x="68110" y="1151"/>
                    </a:lnTo>
                    <a:lnTo>
                      <a:pt x="67243" y="1061"/>
                    </a:lnTo>
                    <a:lnTo>
                      <a:pt x="66302" y="972"/>
                    </a:lnTo>
                    <a:lnTo>
                      <a:pt x="64210" y="792"/>
                    </a:lnTo>
                    <a:lnTo>
                      <a:pt x="61865" y="643"/>
                    </a:lnTo>
                    <a:lnTo>
                      <a:pt x="59295" y="509"/>
                    </a:lnTo>
                    <a:lnTo>
                      <a:pt x="56502" y="374"/>
                    </a:lnTo>
                    <a:lnTo>
                      <a:pt x="53514" y="270"/>
                    </a:lnTo>
                    <a:lnTo>
                      <a:pt x="50347" y="180"/>
                    </a:lnTo>
                    <a:lnTo>
                      <a:pt x="47015" y="105"/>
                    </a:lnTo>
                    <a:lnTo>
                      <a:pt x="43549" y="45"/>
                    </a:lnTo>
                    <a:lnTo>
                      <a:pt x="39949" y="16"/>
                    </a:lnTo>
                    <a:lnTo>
                      <a:pt x="36244" y="1"/>
                    </a:lnTo>
                    <a:close/>
                  </a:path>
                </a:pathLst>
              </a:custGeom>
              <a:solidFill>
                <a:srgbClr val="666666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5;p32">
                <a:extLst>
                  <a:ext uri="{FF2B5EF4-FFF2-40B4-BE49-F238E27FC236}">
                    <a16:creationId xmlns:a16="http://schemas.microsoft.com/office/drawing/2014/main" id="{666F56D2-113C-124D-B882-02CF3332928C}"/>
                  </a:ext>
                </a:extLst>
              </p:cNvPr>
              <p:cNvSpPr/>
              <p:nvPr/>
            </p:nvSpPr>
            <p:spPr>
              <a:xfrm>
                <a:off x="-1460771" y="3049397"/>
                <a:ext cx="729255" cy="492759"/>
              </a:xfrm>
              <a:custGeom>
                <a:avLst/>
                <a:gdLst/>
                <a:ahLst/>
                <a:cxnLst/>
                <a:rect l="l" t="t" r="r" b="b"/>
                <a:pathLst>
                  <a:path w="25936" h="17525" extrusionOk="0">
                    <a:moveTo>
                      <a:pt x="3735" y="0"/>
                    </a:moveTo>
                    <a:lnTo>
                      <a:pt x="3377" y="30"/>
                    </a:lnTo>
                    <a:lnTo>
                      <a:pt x="3018" y="75"/>
                    </a:lnTo>
                    <a:lnTo>
                      <a:pt x="2660" y="165"/>
                    </a:lnTo>
                    <a:lnTo>
                      <a:pt x="2480" y="224"/>
                    </a:lnTo>
                    <a:lnTo>
                      <a:pt x="2316" y="299"/>
                    </a:lnTo>
                    <a:lnTo>
                      <a:pt x="2152" y="374"/>
                    </a:lnTo>
                    <a:lnTo>
                      <a:pt x="1972" y="448"/>
                    </a:lnTo>
                    <a:lnTo>
                      <a:pt x="1808" y="538"/>
                    </a:lnTo>
                    <a:lnTo>
                      <a:pt x="1659" y="643"/>
                    </a:lnTo>
                    <a:lnTo>
                      <a:pt x="1494" y="762"/>
                    </a:lnTo>
                    <a:lnTo>
                      <a:pt x="1345" y="882"/>
                    </a:lnTo>
                    <a:lnTo>
                      <a:pt x="1196" y="1001"/>
                    </a:lnTo>
                    <a:lnTo>
                      <a:pt x="1061" y="1136"/>
                    </a:lnTo>
                    <a:lnTo>
                      <a:pt x="942" y="1285"/>
                    </a:lnTo>
                    <a:lnTo>
                      <a:pt x="807" y="1419"/>
                    </a:lnTo>
                    <a:lnTo>
                      <a:pt x="703" y="1569"/>
                    </a:lnTo>
                    <a:lnTo>
                      <a:pt x="598" y="1733"/>
                    </a:lnTo>
                    <a:lnTo>
                      <a:pt x="493" y="1883"/>
                    </a:lnTo>
                    <a:lnTo>
                      <a:pt x="404" y="2047"/>
                    </a:lnTo>
                    <a:lnTo>
                      <a:pt x="254" y="2376"/>
                    </a:lnTo>
                    <a:lnTo>
                      <a:pt x="135" y="2719"/>
                    </a:lnTo>
                    <a:lnTo>
                      <a:pt x="60" y="3078"/>
                    </a:lnTo>
                    <a:lnTo>
                      <a:pt x="15" y="3436"/>
                    </a:lnTo>
                    <a:lnTo>
                      <a:pt x="0" y="3795"/>
                    </a:lnTo>
                    <a:lnTo>
                      <a:pt x="15" y="4153"/>
                    </a:lnTo>
                    <a:lnTo>
                      <a:pt x="60" y="4512"/>
                    </a:lnTo>
                    <a:lnTo>
                      <a:pt x="150" y="4870"/>
                    </a:lnTo>
                    <a:lnTo>
                      <a:pt x="210" y="5035"/>
                    </a:lnTo>
                    <a:lnTo>
                      <a:pt x="284" y="5214"/>
                    </a:lnTo>
                    <a:lnTo>
                      <a:pt x="359" y="5378"/>
                    </a:lnTo>
                    <a:lnTo>
                      <a:pt x="434" y="5558"/>
                    </a:lnTo>
                    <a:lnTo>
                      <a:pt x="538" y="5707"/>
                    </a:lnTo>
                    <a:lnTo>
                      <a:pt x="628" y="5871"/>
                    </a:lnTo>
                    <a:lnTo>
                      <a:pt x="747" y="6036"/>
                    </a:lnTo>
                    <a:lnTo>
                      <a:pt x="867" y="6185"/>
                    </a:lnTo>
                    <a:lnTo>
                      <a:pt x="9323" y="16314"/>
                    </a:lnTo>
                    <a:lnTo>
                      <a:pt x="9547" y="16583"/>
                    </a:lnTo>
                    <a:lnTo>
                      <a:pt x="9651" y="16718"/>
                    </a:lnTo>
                    <a:lnTo>
                      <a:pt x="9771" y="16837"/>
                    </a:lnTo>
                    <a:lnTo>
                      <a:pt x="9905" y="16942"/>
                    </a:lnTo>
                    <a:lnTo>
                      <a:pt x="10040" y="17046"/>
                    </a:lnTo>
                    <a:lnTo>
                      <a:pt x="10189" y="17136"/>
                    </a:lnTo>
                    <a:lnTo>
                      <a:pt x="10339" y="17225"/>
                    </a:lnTo>
                    <a:lnTo>
                      <a:pt x="10488" y="17300"/>
                    </a:lnTo>
                    <a:lnTo>
                      <a:pt x="10652" y="17360"/>
                    </a:lnTo>
                    <a:lnTo>
                      <a:pt x="10802" y="17420"/>
                    </a:lnTo>
                    <a:lnTo>
                      <a:pt x="10981" y="17465"/>
                    </a:lnTo>
                    <a:lnTo>
                      <a:pt x="11145" y="17494"/>
                    </a:lnTo>
                    <a:lnTo>
                      <a:pt x="11325" y="17524"/>
                    </a:lnTo>
                    <a:lnTo>
                      <a:pt x="11668" y="17524"/>
                    </a:lnTo>
                    <a:lnTo>
                      <a:pt x="11848" y="17509"/>
                    </a:lnTo>
                    <a:lnTo>
                      <a:pt x="12027" y="17494"/>
                    </a:lnTo>
                    <a:lnTo>
                      <a:pt x="12908" y="17315"/>
                    </a:lnTo>
                    <a:lnTo>
                      <a:pt x="13790" y="17121"/>
                    </a:lnTo>
                    <a:lnTo>
                      <a:pt x="14656" y="16912"/>
                    </a:lnTo>
                    <a:lnTo>
                      <a:pt x="15523" y="16658"/>
                    </a:lnTo>
                    <a:lnTo>
                      <a:pt x="16374" y="16404"/>
                    </a:lnTo>
                    <a:lnTo>
                      <a:pt x="17211" y="16105"/>
                    </a:lnTo>
                    <a:lnTo>
                      <a:pt x="18047" y="15791"/>
                    </a:lnTo>
                    <a:lnTo>
                      <a:pt x="18869" y="15463"/>
                    </a:lnTo>
                    <a:lnTo>
                      <a:pt x="19676" y="15104"/>
                    </a:lnTo>
                    <a:lnTo>
                      <a:pt x="20468" y="14731"/>
                    </a:lnTo>
                    <a:lnTo>
                      <a:pt x="21259" y="14342"/>
                    </a:lnTo>
                    <a:lnTo>
                      <a:pt x="22021" y="13924"/>
                    </a:lnTo>
                    <a:lnTo>
                      <a:pt x="22783" y="13506"/>
                    </a:lnTo>
                    <a:lnTo>
                      <a:pt x="23530" y="13057"/>
                    </a:lnTo>
                    <a:lnTo>
                      <a:pt x="24262" y="12594"/>
                    </a:lnTo>
                    <a:lnTo>
                      <a:pt x="24979" y="12131"/>
                    </a:lnTo>
                    <a:lnTo>
                      <a:pt x="25144" y="12012"/>
                    </a:lnTo>
                    <a:lnTo>
                      <a:pt x="25293" y="11877"/>
                    </a:lnTo>
                    <a:lnTo>
                      <a:pt x="25428" y="11728"/>
                    </a:lnTo>
                    <a:lnTo>
                      <a:pt x="25547" y="11578"/>
                    </a:lnTo>
                    <a:lnTo>
                      <a:pt x="25652" y="11414"/>
                    </a:lnTo>
                    <a:lnTo>
                      <a:pt x="25741" y="11250"/>
                    </a:lnTo>
                    <a:lnTo>
                      <a:pt x="25816" y="11070"/>
                    </a:lnTo>
                    <a:lnTo>
                      <a:pt x="25861" y="10876"/>
                    </a:lnTo>
                    <a:lnTo>
                      <a:pt x="25906" y="10697"/>
                    </a:lnTo>
                    <a:lnTo>
                      <a:pt x="25936" y="10503"/>
                    </a:lnTo>
                    <a:lnTo>
                      <a:pt x="25936" y="10308"/>
                    </a:lnTo>
                    <a:lnTo>
                      <a:pt x="25921" y="10114"/>
                    </a:lnTo>
                    <a:lnTo>
                      <a:pt x="25906" y="9920"/>
                    </a:lnTo>
                    <a:lnTo>
                      <a:pt x="25846" y="9726"/>
                    </a:lnTo>
                    <a:lnTo>
                      <a:pt x="25786" y="9532"/>
                    </a:lnTo>
                    <a:lnTo>
                      <a:pt x="25697" y="9352"/>
                    </a:lnTo>
                    <a:lnTo>
                      <a:pt x="25592" y="9158"/>
                    </a:lnTo>
                    <a:lnTo>
                      <a:pt x="25458" y="8979"/>
                    </a:lnTo>
                    <a:lnTo>
                      <a:pt x="25323" y="8815"/>
                    </a:lnTo>
                    <a:lnTo>
                      <a:pt x="25159" y="8680"/>
                    </a:lnTo>
                    <a:lnTo>
                      <a:pt x="24994" y="8546"/>
                    </a:lnTo>
                    <a:lnTo>
                      <a:pt x="24815" y="8441"/>
                    </a:lnTo>
                    <a:lnTo>
                      <a:pt x="24636" y="8351"/>
                    </a:lnTo>
                    <a:lnTo>
                      <a:pt x="24442" y="8277"/>
                    </a:lnTo>
                    <a:lnTo>
                      <a:pt x="24247" y="8232"/>
                    </a:lnTo>
                    <a:lnTo>
                      <a:pt x="24038" y="8187"/>
                    </a:lnTo>
                    <a:lnTo>
                      <a:pt x="23829" y="8172"/>
                    </a:lnTo>
                    <a:lnTo>
                      <a:pt x="23620" y="8187"/>
                    </a:lnTo>
                    <a:lnTo>
                      <a:pt x="23411" y="8202"/>
                    </a:lnTo>
                    <a:lnTo>
                      <a:pt x="23202" y="8247"/>
                    </a:lnTo>
                    <a:lnTo>
                      <a:pt x="22992" y="8322"/>
                    </a:lnTo>
                    <a:lnTo>
                      <a:pt x="22798" y="8411"/>
                    </a:lnTo>
                    <a:lnTo>
                      <a:pt x="22783" y="8411"/>
                    </a:lnTo>
                    <a:lnTo>
                      <a:pt x="22096" y="8770"/>
                    </a:lnTo>
                    <a:lnTo>
                      <a:pt x="21394" y="9098"/>
                    </a:lnTo>
                    <a:lnTo>
                      <a:pt x="20692" y="9412"/>
                    </a:lnTo>
                    <a:lnTo>
                      <a:pt x="19990" y="9696"/>
                    </a:lnTo>
                    <a:lnTo>
                      <a:pt x="19287" y="9980"/>
                    </a:lnTo>
                    <a:lnTo>
                      <a:pt x="18570" y="10234"/>
                    </a:lnTo>
                    <a:lnTo>
                      <a:pt x="17868" y="10473"/>
                    </a:lnTo>
                    <a:lnTo>
                      <a:pt x="17151" y="10682"/>
                    </a:lnTo>
                    <a:lnTo>
                      <a:pt x="16658" y="10831"/>
                    </a:lnTo>
                    <a:lnTo>
                      <a:pt x="16165" y="10951"/>
                    </a:lnTo>
                    <a:lnTo>
                      <a:pt x="15657" y="11070"/>
                    </a:lnTo>
                    <a:lnTo>
                      <a:pt x="15164" y="11175"/>
                    </a:lnTo>
                    <a:lnTo>
                      <a:pt x="14671" y="11280"/>
                    </a:lnTo>
                    <a:lnTo>
                      <a:pt x="14178" y="11369"/>
                    </a:lnTo>
                    <a:lnTo>
                      <a:pt x="13670" y="11444"/>
                    </a:lnTo>
                    <a:lnTo>
                      <a:pt x="13177" y="11519"/>
                    </a:lnTo>
                    <a:lnTo>
                      <a:pt x="6932" y="1748"/>
                    </a:lnTo>
                    <a:lnTo>
                      <a:pt x="6798" y="1554"/>
                    </a:lnTo>
                    <a:lnTo>
                      <a:pt x="6649" y="1360"/>
                    </a:lnTo>
                    <a:lnTo>
                      <a:pt x="6529" y="1210"/>
                    </a:lnTo>
                    <a:lnTo>
                      <a:pt x="6395" y="1076"/>
                    </a:lnTo>
                    <a:lnTo>
                      <a:pt x="6245" y="941"/>
                    </a:lnTo>
                    <a:lnTo>
                      <a:pt x="6111" y="822"/>
                    </a:lnTo>
                    <a:lnTo>
                      <a:pt x="5961" y="717"/>
                    </a:lnTo>
                    <a:lnTo>
                      <a:pt x="5797" y="613"/>
                    </a:lnTo>
                    <a:lnTo>
                      <a:pt x="5648" y="508"/>
                    </a:lnTo>
                    <a:lnTo>
                      <a:pt x="5483" y="419"/>
                    </a:lnTo>
                    <a:lnTo>
                      <a:pt x="5155" y="269"/>
                    </a:lnTo>
                    <a:lnTo>
                      <a:pt x="4811" y="150"/>
                    </a:lnTo>
                    <a:lnTo>
                      <a:pt x="4452" y="75"/>
                    </a:lnTo>
                    <a:lnTo>
                      <a:pt x="4094" y="15"/>
                    </a:lnTo>
                    <a:lnTo>
                      <a:pt x="3735" y="0"/>
                    </a:lnTo>
                    <a:close/>
                  </a:path>
                </a:pathLst>
              </a:custGeom>
              <a:solidFill>
                <a:srgbClr val="0A58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86;p32">
                <a:extLst>
                  <a:ext uri="{FF2B5EF4-FFF2-40B4-BE49-F238E27FC236}">
                    <a16:creationId xmlns:a16="http://schemas.microsoft.com/office/drawing/2014/main" id="{8D8373B1-9AF7-3CBF-AA79-BA9393910B4B}"/>
                  </a:ext>
                </a:extLst>
              </p:cNvPr>
              <p:cNvSpPr/>
              <p:nvPr/>
            </p:nvSpPr>
            <p:spPr>
              <a:xfrm>
                <a:off x="-1796411" y="2946065"/>
                <a:ext cx="561647" cy="1207703"/>
              </a:xfrm>
              <a:custGeom>
                <a:avLst/>
                <a:gdLst/>
                <a:ahLst/>
                <a:cxnLst/>
                <a:rect l="l" t="t" r="r" b="b"/>
                <a:pathLst>
                  <a:path w="19975" h="42952" extrusionOk="0">
                    <a:moveTo>
                      <a:pt x="10160" y="0"/>
                    </a:moveTo>
                    <a:lnTo>
                      <a:pt x="9801" y="164"/>
                    </a:lnTo>
                    <a:lnTo>
                      <a:pt x="9383" y="344"/>
                    </a:lnTo>
                    <a:lnTo>
                      <a:pt x="8860" y="598"/>
                    </a:lnTo>
                    <a:lnTo>
                      <a:pt x="8217" y="896"/>
                    </a:lnTo>
                    <a:lnTo>
                      <a:pt x="7515" y="1255"/>
                    </a:lnTo>
                    <a:lnTo>
                      <a:pt x="6753" y="1673"/>
                    </a:lnTo>
                    <a:lnTo>
                      <a:pt x="5962" y="2136"/>
                    </a:lnTo>
                    <a:lnTo>
                      <a:pt x="5155" y="2629"/>
                    </a:lnTo>
                    <a:lnTo>
                      <a:pt x="4766" y="2883"/>
                    </a:lnTo>
                    <a:lnTo>
                      <a:pt x="4378" y="3152"/>
                    </a:lnTo>
                    <a:lnTo>
                      <a:pt x="4004" y="3436"/>
                    </a:lnTo>
                    <a:lnTo>
                      <a:pt x="3631" y="3720"/>
                    </a:lnTo>
                    <a:lnTo>
                      <a:pt x="3287" y="4019"/>
                    </a:lnTo>
                    <a:lnTo>
                      <a:pt x="2959" y="4303"/>
                    </a:lnTo>
                    <a:lnTo>
                      <a:pt x="2645" y="4616"/>
                    </a:lnTo>
                    <a:lnTo>
                      <a:pt x="2361" y="4915"/>
                    </a:lnTo>
                    <a:lnTo>
                      <a:pt x="2107" y="5229"/>
                    </a:lnTo>
                    <a:lnTo>
                      <a:pt x="1883" y="5543"/>
                    </a:lnTo>
                    <a:lnTo>
                      <a:pt x="1689" y="5856"/>
                    </a:lnTo>
                    <a:lnTo>
                      <a:pt x="1525" y="6170"/>
                    </a:lnTo>
                    <a:lnTo>
                      <a:pt x="1465" y="6334"/>
                    </a:lnTo>
                    <a:lnTo>
                      <a:pt x="1405" y="6499"/>
                    </a:lnTo>
                    <a:lnTo>
                      <a:pt x="1360" y="6648"/>
                    </a:lnTo>
                    <a:lnTo>
                      <a:pt x="1330" y="6812"/>
                    </a:lnTo>
                    <a:lnTo>
                      <a:pt x="1256" y="7320"/>
                    </a:lnTo>
                    <a:lnTo>
                      <a:pt x="1166" y="8052"/>
                    </a:lnTo>
                    <a:lnTo>
                      <a:pt x="1076" y="8994"/>
                    </a:lnTo>
                    <a:lnTo>
                      <a:pt x="972" y="10099"/>
                    </a:lnTo>
                    <a:lnTo>
                      <a:pt x="867" y="11384"/>
                    </a:lnTo>
                    <a:lnTo>
                      <a:pt x="763" y="12818"/>
                    </a:lnTo>
                    <a:lnTo>
                      <a:pt x="643" y="14372"/>
                    </a:lnTo>
                    <a:lnTo>
                      <a:pt x="538" y="16030"/>
                    </a:lnTo>
                    <a:lnTo>
                      <a:pt x="524" y="16299"/>
                    </a:lnTo>
                    <a:lnTo>
                      <a:pt x="479" y="17091"/>
                    </a:lnTo>
                    <a:lnTo>
                      <a:pt x="449" y="17405"/>
                    </a:lnTo>
                    <a:lnTo>
                      <a:pt x="434" y="17748"/>
                    </a:lnTo>
                    <a:lnTo>
                      <a:pt x="404" y="18181"/>
                    </a:lnTo>
                    <a:lnTo>
                      <a:pt x="389" y="18525"/>
                    </a:lnTo>
                    <a:lnTo>
                      <a:pt x="374" y="18839"/>
                    </a:lnTo>
                    <a:lnTo>
                      <a:pt x="344" y="19571"/>
                    </a:lnTo>
                    <a:lnTo>
                      <a:pt x="329" y="19840"/>
                    </a:lnTo>
                    <a:lnTo>
                      <a:pt x="180" y="22962"/>
                    </a:lnTo>
                    <a:lnTo>
                      <a:pt x="165" y="23575"/>
                    </a:lnTo>
                    <a:lnTo>
                      <a:pt x="75" y="26040"/>
                    </a:lnTo>
                    <a:lnTo>
                      <a:pt x="45" y="27399"/>
                    </a:lnTo>
                    <a:lnTo>
                      <a:pt x="45" y="27489"/>
                    </a:lnTo>
                    <a:lnTo>
                      <a:pt x="45" y="27713"/>
                    </a:lnTo>
                    <a:lnTo>
                      <a:pt x="16" y="28908"/>
                    </a:lnTo>
                    <a:lnTo>
                      <a:pt x="16" y="29864"/>
                    </a:lnTo>
                    <a:lnTo>
                      <a:pt x="1" y="31015"/>
                    </a:lnTo>
                    <a:lnTo>
                      <a:pt x="1" y="31283"/>
                    </a:lnTo>
                    <a:lnTo>
                      <a:pt x="16" y="32553"/>
                    </a:lnTo>
                    <a:lnTo>
                      <a:pt x="31" y="33793"/>
                    </a:lnTo>
                    <a:lnTo>
                      <a:pt x="45" y="34391"/>
                    </a:lnTo>
                    <a:lnTo>
                      <a:pt x="105" y="35974"/>
                    </a:lnTo>
                    <a:lnTo>
                      <a:pt x="150" y="36736"/>
                    </a:lnTo>
                    <a:lnTo>
                      <a:pt x="195" y="37453"/>
                    </a:lnTo>
                    <a:lnTo>
                      <a:pt x="255" y="38126"/>
                    </a:lnTo>
                    <a:lnTo>
                      <a:pt x="314" y="38768"/>
                    </a:lnTo>
                    <a:lnTo>
                      <a:pt x="389" y="39381"/>
                    </a:lnTo>
                    <a:lnTo>
                      <a:pt x="479" y="39933"/>
                    </a:lnTo>
                    <a:lnTo>
                      <a:pt x="568" y="40441"/>
                    </a:lnTo>
                    <a:lnTo>
                      <a:pt x="658" y="40905"/>
                    </a:lnTo>
                    <a:lnTo>
                      <a:pt x="778" y="41323"/>
                    </a:lnTo>
                    <a:lnTo>
                      <a:pt x="897" y="41696"/>
                    </a:lnTo>
                    <a:lnTo>
                      <a:pt x="1017" y="41995"/>
                    </a:lnTo>
                    <a:lnTo>
                      <a:pt x="1091" y="42130"/>
                    </a:lnTo>
                    <a:lnTo>
                      <a:pt x="1166" y="42249"/>
                    </a:lnTo>
                    <a:lnTo>
                      <a:pt x="1241" y="42354"/>
                    </a:lnTo>
                    <a:lnTo>
                      <a:pt x="1315" y="42443"/>
                    </a:lnTo>
                    <a:lnTo>
                      <a:pt x="1390" y="42503"/>
                    </a:lnTo>
                    <a:lnTo>
                      <a:pt x="1480" y="42563"/>
                    </a:lnTo>
                    <a:lnTo>
                      <a:pt x="1614" y="42637"/>
                    </a:lnTo>
                    <a:lnTo>
                      <a:pt x="1764" y="42697"/>
                    </a:lnTo>
                    <a:lnTo>
                      <a:pt x="1943" y="42757"/>
                    </a:lnTo>
                    <a:lnTo>
                      <a:pt x="2122" y="42802"/>
                    </a:lnTo>
                    <a:lnTo>
                      <a:pt x="2316" y="42847"/>
                    </a:lnTo>
                    <a:lnTo>
                      <a:pt x="2525" y="42877"/>
                    </a:lnTo>
                    <a:lnTo>
                      <a:pt x="2989" y="42921"/>
                    </a:lnTo>
                    <a:lnTo>
                      <a:pt x="3482" y="42951"/>
                    </a:lnTo>
                    <a:lnTo>
                      <a:pt x="4019" y="42936"/>
                    </a:lnTo>
                    <a:lnTo>
                      <a:pt x="4587" y="42906"/>
                    </a:lnTo>
                    <a:lnTo>
                      <a:pt x="5185" y="42862"/>
                    </a:lnTo>
                    <a:lnTo>
                      <a:pt x="5827" y="42787"/>
                    </a:lnTo>
                    <a:lnTo>
                      <a:pt x="6484" y="42682"/>
                    </a:lnTo>
                    <a:lnTo>
                      <a:pt x="7157" y="42578"/>
                    </a:lnTo>
                    <a:lnTo>
                      <a:pt x="7844" y="42443"/>
                    </a:lnTo>
                    <a:lnTo>
                      <a:pt x="8561" y="42309"/>
                    </a:lnTo>
                    <a:lnTo>
                      <a:pt x="9263" y="42159"/>
                    </a:lnTo>
                    <a:lnTo>
                      <a:pt x="9995" y="41995"/>
                    </a:lnTo>
                    <a:lnTo>
                      <a:pt x="10712" y="41816"/>
                    </a:lnTo>
                    <a:lnTo>
                      <a:pt x="12147" y="41442"/>
                    </a:lnTo>
                    <a:lnTo>
                      <a:pt x="13536" y="41054"/>
                    </a:lnTo>
                    <a:lnTo>
                      <a:pt x="14851" y="40665"/>
                    </a:lnTo>
                    <a:lnTo>
                      <a:pt x="16061" y="40277"/>
                    </a:lnTo>
                    <a:lnTo>
                      <a:pt x="17136" y="39918"/>
                    </a:lnTo>
                    <a:lnTo>
                      <a:pt x="18048" y="39575"/>
                    </a:lnTo>
                    <a:lnTo>
                      <a:pt x="18765" y="39291"/>
                    </a:lnTo>
                    <a:lnTo>
                      <a:pt x="19034" y="39172"/>
                    </a:lnTo>
                    <a:lnTo>
                      <a:pt x="19258" y="39067"/>
                    </a:lnTo>
                    <a:lnTo>
                      <a:pt x="19452" y="38947"/>
                    </a:lnTo>
                    <a:lnTo>
                      <a:pt x="19631" y="38828"/>
                    </a:lnTo>
                    <a:lnTo>
                      <a:pt x="19751" y="38693"/>
                    </a:lnTo>
                    <a:lnTo>
                      <a:pt x="19811" y="38619"/>
                    </a:lnTo>
                    <a:lnTo>
                      <a:pt x="19855" y="38544"/>
                    </a:lnTo>
                    <a:lnTo>
                      <a:pt x="19885" y="38454"/>
                    </a:lnTo>
                    <a:lnTo>
                      <a:pt x="19915" y="38365"/>
                    </a:lnTo>
                    <a:lnTo>
                      <a:pt x="19960" y="38156"/>
                    </a:lnTo>
                    <a:lnTo>
                      <a:pt x="19975" y="37902"/>
                    </a:lnTo>
                    <a:lnTo>
                      <a:pt x="19960" y="37618"/>
                    </a:lnTo>
                    <a:lnTo>
                      <a:pt x="19930" y="37274"/>
                    </a:lnTo>
                    <a:lnTo>
                      <a:pt x="19885" y="36871"/>
                    </a:lnTo>
                    <a:lnTo>
                      <a:pt x="19766" y="35855"/>
                    </a:lnTo>
                    <a:lnTo>
                      <a:pt x="19601" y="34540"/>
                    </a:lnTo>
                    <a:lnTo>
                      <a:pt x="19512" y="33748"/>
                    </a:lnTo>
                    <a:lnTo>
                      <a:pt x="19407" y="32852"/>
                    </a:lnTo>
                    <a:lnTo>
                      <a:pt x="19318" y="31776"/>
                    </a:lnTo>
                    <a:lnTo>
                      <a:pt x="19273" y="31388"/>
                    </a:lnTo>
                    <a:lnTo>
                      <a:pt x="19258" y="31239"/>
                    </a:lnTo>
                    <a:lnTo>
                      <a:pt x="19198" y="30581"/>
                    </a:lnTo>
                    <a:lnTo>
                      <a:pt x="19183" y="30312"/>
                    </a:lnTo>
                    <a:lnTo>
                      <a:pt x="19123" y="29700"/>
                    </a:lnTo>
                    <a:lnTo>
                      <a:pt x="19093" y="29371"/>
                    </a:lnTo>
                    <a:lnTo>
                      <a:pt x="19004" y="28101"/>
                    </a:lnTo>
                    <a:lnTo>
                      <a:pt x="18974" y="27773"/>
                    </a:lnTo>
                    <a:lnTo>
                      <a:pt x="18959" y="27459"/>
                    </a:lnTo>
                    <a:lnTo>
                      <a:pt x="18944" y="27130"/>
                    </a:lnTo>
                    <a:lnTo>
                      <a:pt x="18929" y="27100"/>
                    </a:lnTo>
                    <a:lnTo>
                      <a:pt x="18914" y="26548"/>
                    </a:lnTo>
                    <a:lnTo>
                      <a:pt x="18884" y="25636"/>
                    </a:lnTo>
                    <a:lnTo>
                      <a:pt x="18869" y="24785"/>
                    </a:lnTo>
                    <a:lnTo>
                      <a:pt x="18884" y="24262"/>
                    </a:lnTo>
                    <a:lnTo>
                      <a:pt x="18884" y="24098"/>
                    </a:lnTo>
                    <a:lnTo>
                      <a:pt x="18899" y="23231"/>
                    </a:lnTo>
                    <a:lnTo>
                      <a:pt x="18884" y="22275"/>
                    </a:lnTo>
                    <a:lnTo>
                      <a:pt x="18869" y="21886"/>
                    </a:lnTo>
                    <a:lnTo>
                      <a:pt x="18854" y="21513"/>
                    </a:lnTo>
                    <a:lnTo>
                      <a:pt x="18854" y="21095"/>
                    </a:lnTo>
                    <a:lnTo>
                      <a:pt x="18795" y="19646"/>
                    </a:lnTo>
                    <a:lnTo>
                      <a:pt x="18780" y="19317"/>
                    </a:lnTo>
                    <a:lnTo>
                      <a:pt x="18750" y="18450"/>
                    </a:lnTo>
                    <a:lnTo>
                      <a:pt x="18735" y="18137"/>
                    </a:lnTo>
                    <a:lnTo>
                      <a:pt x="18690" y="17061"/>
                    </a:lnTo>
                    <a:lnTo>
                      <a:pt x="18675" y="16717"/>
                    </a:lnTo>
                    <a:lnTo>
                      <a:pt x="18660" y="16404"/>
                    </a:lnTo>
                    <a:lnTo>
                      <a:pt x="18660" y="16060"/>
                    </a:lnTo>
                    <a:lnTo>
                      <a:pt x="18645" y="16030"/>
                    </a:lnTo>
                    <a:lnTo>
                      <a:pt x="18630" y="15343"/>
                    </a:lnTo>
                    <a:lnTo>
                      <a:pt x="18615" y="14357"/>
                    </a:lnTo>
                    <a:lnTo>
                      <a:pt x="18600" y="13356"/>
                    </a:lnTo>
                    <a:lnTo>
                      <a:pt x="18600" y="12669"/>
                    </a:lnTo>
                    <a:lnTo>
                      <a:pt x="18615" y="11653"/>
                    </a:lnTo>
                    <a:lnTo>
                      <a:pt x="18645" y="10652"/>
                    </a:lnTo>
                    <a:lnTo>
                      <a:pt x="18705" y="9681"/>
                    </a:lnTo>
                    <a:lnTo>
                      <a:pt x="18780" y="8755"/>
                    </a:lnTo>
                    <a:lnTo>
                      <a:pt x="18810" y="8441"/>
                    </a:lnTo>
                    <a:lnTo>
                      <a:pt x="18825" y="8127"/>
                    </a:lnTo>
                    <a:lnTo>
                      <a:pt x="18825" y="7813"/>
                    </a:lnTo>
                    <a:lnTo>
                      <a:pt x="18810" y="7515"/>
                    </a:lnTo>
                    <a:lnTo>
                      <a:pt x="18780" y="7201"/>
                    </a:lnTo>
                    <a:lnTo>
                      <a:pt x="18735" y="6902"/>
                    </a:lnTo>
                    <a:lnTo>
                      <a:pt x="18690" y="6603"/>
                    </a:lnTo>
                    <a:lnTo>
                      <a:pt x="18615" y="6305"/>
                    </a:lnTo>
                    <a:lnTo>
                      <a:pt x="18541" y="6021"/>
                    </a:lnTo>
                    <a:lnTo>
                      <a:pt x="18451" y="5722"/>
                    </a:lnTo>
                    <a:lnTo>
                      <a:pt x="18347" y="5453"/>
                    </a:lnTo>
                    <a:lnTo>
                      <a:pt x="18242" y="5169"/>
                    </a:lnTo>
                    <a:lnTo>
                      <a:pt x="18107" y="4900"/>
                    </a:lnTo>
                    <a:lnTo>
                      <a:pt x="17973" y="4631"/>
                    </a:lnTo>
                    <a:lnTo>
                      <a:pt x="17824" y="4377"/>
                    </a:lnTo>
                    <a:lnTo>
                      <a:pt x="17674" y="4123"/>
                    </a:lnTo>
                    <a:lnTo>
                      <a:pt x="17510" y="3869"/>
                    </a:lnTo>
                    <a:lnTo>
                      <a:pt x="17331" y="3630"/>
                    </a:lnTo>
                    <a:lnTo>
                      <a:pt x="17136" y="3406"/>
                    </a:lnTo>
                    <a:lnTo>
                      <a:pt x="16942" y="3167"/>
                    </a:lnTo>
                    <a:lnTo>
                      <a:pt x="16733" y="2958"/>
                    </a:lnTo>
                    <a:lnTo>
                      <a:pt x="16509" y="2749"/>
                    </a:lnTo>
                    <a:lnTo>
                      <a:pt x="16285" y="2555"/>
                    </a:lnTo>
                    <a:lnTo>
                      <a:pt x="16061" y="2361"/>
                    </a:lnTo>
                    <a:lnTo>
                      <a:pt x="15807" y="2181"/>
                    </a:lnTo>
                    <a:lnTo>
                      <a:pt x="15553" y="2017"/>
                    </a:lnTo>
                    <a:lnTo>
                      <a:pt x="15299" y="1853"/>
                    </a:lnTo>
                    <a:lnTo>
                      <a:pt x="15030" y="1703"/>
                    </a:lnTo>
                    <a:lnTo>
                      <a:pt x="14761" y="1569"/>
                    </a:lnTo>
                    <a:lnTo>
                      <a:pt x="14477" y="1434"/>
                    </a:lnTo>
                    <a:lnTo>
                      <a:pt x="14178" y="1315"/>
                    </a:lnTo>
                    <a:lnTo>
                      <a:pt x="13880" y="1210"/>
                    </a:lnTo>
                    <a:lnTo>
                      <a:pt x="10160" y="0"/>
                    </a:lnTo>
                    <a:close/>
                  </a:path>
                </a:pathLst>
              </a:custGeom>
              <a:solidFill>
                <a:srgbClr val="2776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487;p32">
                <a:extLst>
                  <a:ext uri="{FF2B5EF4-FFF2-40B4-BE49-F238E27FC236}">
                    <a16:creationId xmlns:a16="http://schemas.microsoft.com/office/drawing/2014/main" id="{19B565C5-B70C-41C9-5F0F-76D6D78F56DB}"/>
                  </a:ext>
                </a:extLst>
              </p:cNvPr>
              <p:cNvSpPr/>
              <p:nvPr/>
            </p:nvSpPr>
            <p:spPr>
              <a:xfrm>
                <a:off x="-1507812" y="2639837"/>
                <a:ext cx="362547" cy="154168"/>
              </a:xfrm>
              <a:custGeom>
                <a:avLst/>
                <a:gdLst/>
                <a:ahLst/>
                <a:cxnLst/>
                <a:rect l="l" t="t" r="r" b="b"/>
                <a:pathLst>
                  <a:path w="12894" h="5483" extrusionOk="0">
                    <a:moveTo>
                      <a:pt x="4766" y="0"/>
                    </a:moveTo>
                    <a:lnTo>
                      <a:pt x="4258" y="15"/>
                    </a:lnTo>
                    <a:lnTo>
                      <a:pt x="3765" y="60"/>
                    </a:lnTo>
                    <a:lnTo>
                      <a:pt x="3287" y="135"/>
                    </a:lnTo>
                    <a:lnTo>
                      <a:pt x="3063" y="194"/>
                    </a:lnTo>
                    <a:lnTo>
                      <a:pt x="2839" y="254"/>
                    </a:lnTo>
                    <a:lnTo>
                      <a:pt x="2615" y="314"/>
                    </a:lnTo>
                    <a:lnTo>
                      <a:pt x="2405" y="404"/>
                    </a:lnTo>
                    <a:lnTo>
                      <a:pt x="2196" y="478"/>
                    </a:lnTo>
                    <a:lnTo>
                      <a:pt x="1987" y="583"/>
                    </a:lnTo>
                    <a:lnTo>
                      <a:pt x="1808" y="687"/>
                    </a:lnTo>
                    <a:lnTo>
                      <a:pt x="1614" y="807"/>
                    </a:lnTo>
                    <a:lnTo>
                      <a:pt x="1449" y="941"/>
                    </a:lnTo>
                    <a:lnTo>
                      <a:pt x="1285" y="1076"/>
                    </a:lnTo>
                    <a:lnTo>
                      <a:pt x="1136" y="1225"/>
                    </a:lnTo>
                    <a:lnTo>
                      <a:pt x="1001" y="1390"/>
                    </a:lnTo>
                    <a:lnTo>
                      <a:pt x="867" y="1569"/>
                    </a:lnTo>
                    <a:lnTo>
                      <a:pt x="747" y="1733"/>
                    </a:lnTo>
                    <a:lnTo>
                      <a:pt x="643" y="1912"/>
                    </a:lnTo>
                    <a:lnTo>
                      <a:pt x="538" y="2092"/>
                    </a:lnTo>
                    <a:lnTo>
                      <a:pt x="374" y="2435"/>
                    </a:lnTo>
                    <a:lnTo>
                      <a:pt x="254" y="2794"/>
                    </a:lnTo>
                    <a:lnTo>
                      <a:pt x="150" y="3137"/>
                    </a:lnTo>
                    <a:lnTo>
                      <a:pt x="75" y="3481"/>
                    </a:lnTo>
                    <a:lnTo>
                      <a:pt x="30" y="3810"/>
                    </a:lnTo>
                    <a:lnTo>
                      <a:pt x="0" y="4109"/>
                    </a:lnTo>
                    <a:lnTo>
                      <a:pt x="0" y="4407"/>
                    </a:lnTo>
                    <a:lnTo>
                      <a:pt x="0" y="4661"/>
                    </a:lnTo>
                    <a:lnTo>
                      <a:pt x="15" y="4900"/>
                    </a:lnTo>
                    <a:lnTo>
                      <a:pt x="30" y="5095"/>
                    </a:lnTo>
                    <a:lnTo>
                      <a:pt x="75" y="5378"/>
                    </a:lnTo>
                    <a:lnTo>
                      <a:pt x="90" y="5483"/>
                    </a:lnTo>
                    <a:lnTo>
                      <a:pt x="10323" y="4168"/>
                    </a:lnTo>
                    <a:lnTo>
                      <a:pt x="10383" y="4168"/>
                    </a:lnTo>
                    <a:lnTo>
                      <a:pt x="10548" y="4138"/>
                    </a:lnTo>
                    <a:lnTo>
                      <a:pt x="10667" y="4109"/>
                    </a:lnTo>
                    <a:lnTo>
                      <a:pt x="10802" y="4079"/>
                    </a:lnTo>
                    <a:lnTo>
                      <a:pt x="10951" y="4004"/>
                    </a:lnTo>
                    <a:lnTo>
                      <a:pt x="11115" y="3929"/>
                    </a:lnTo>
                    <a:lnTo>
                      <a:pt x="11295" y="3810"/>
                    </a:lnTo>
                    <a:lnTo>
                      <a:pt x="11474" y="3675"/>
                    </a:lnTo>
                    <a:lnTo>
                      <a:pt x="11668" y="3496"/>
                    </a:lnTo>
                    <a:lnTo>
                      <a:pt x="11862" y="3287"/>
                    </a:lnTo>
                    <a:lnTo>
                      <a:pt x="12071" y="3033"/>
                    </a:lnTo>
                    <a:lnTo>
                      <a:pt x="12266" y="2734"/>
                    </a:lnTo>
                    <a:lnTo>
                      <a:pt x="12460" y="2376"/>
                    </a:lnTo>
                    <a:lnTo>
                      <a:pt x="12654" y="1987"/>
                    </a:lnTo>
                    <a:lnTo>
                      <a:pt x="12744" y="1748"/>
                    </a:lnTo>
                    <a:lnTo>
                      <a:pt x="12818" y="1524"/>
                    </a:lnTo>
                    <a:lnTo>
                      <a:pt x="12863" y="1330"/>
                    </a:lnTo>
                    <a:lnTo>
                      <a:pt x="12893" y="1165"/>
                    </a:lnTo>
                    <a:lnTo>
                      <a:pt x="12893" y="1016"/>
                    </a:lnTo>
                    <a:lnTo>
                      <a:pt x="12878" y="897"/>
                    </a:lnTo>
                    <a:lnTo>
                      <a:pt x="12833" y="777"/>
                    </a:lnTo>
                    <a:lnTo>
                      <a:pt x="12774" y="687"/>
                    </a:lnTo>
                    <a:lnTo>
                      <a:pt x="12699" y="613"/>
                    </a:lnTo>
                    <a:lnTo>
                      <a:pt x="12594" y="553"/>
                    </a:lnTo>
                    <a:lnTo>
                      <a:pt x="12490" y="493"/>
                    </a:lnTo>
                    <a:lnTo>
                      <a:pt x="12355" y="463"/>
                    </a:lnTo>
                    <a:lnTo>
                      <a:pt x="12221" y="433"/>
                    </a:lnTo>
                    <a:lnTo>
                      <a:pt x="12056" y="418"/>
                    </a:lnTo>
                    <a:lnTo>
                      <a:pt x="11713" y="418"/>
                    </a:lnTo>
                    <a:lnTo>
                      <a:pt x="11324" y="433"/>
                    </a:lnTo>
                    <a:lnTo>
                      <a:pt x="10906" y="463"/>
                    </a:lnTo>
                    <a:lnTo>
                      <a:pt x="10473" y="508"/>
                    </a:lnTo>
                    <a:lnTo>
                      <a:pt x="10010" y="538"/>
                    </a:lnTo>
                    <a:lnTo>
                      <a:pt x="9547" y="553"/>
                    </a:lnTo>
                    <a:lnTo>
                      <a:pt x="9069" y="553"/>
                    </a:lnTo>
                    <a:lnTo>
                      <a:pt x="8844" y="538"/>
                    </a:lnTo>
                    <a:lnTo>
                      <a:pt x="8620" y="508"/>
                    </a:lnTo>
                    <a:lnTo>
                      <a:pt x="8396" y="478"/>
                    </a:lnTo>
                    <a:lnTo>
                      <a:pt x="8172" y="433"/>
                    </a:lnTo>
                    <a:lnTo>
                      <a:pt x="7739" y="329"/>
                    </a:lnTo>
                    <a:lnTo>
                      <a:pt x="7261" y="224"/>
                    </a:lnTo>
                    <a:lnTo>
                      <a:pt x="6783" y="150"/>
                    </a:lnTo>
                    <a:lnTo>
                      <a:pt x="6290" y="75"/>
                    </a:lnTo>
                    <a:lnTo>
                      <a:pt x="5782" y="30"/>
                    </a:lnTo>
                    <a:lnTo>
                      <a:pt x="527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488;p32">
                <a:extLst>
                  <a:ext uri="{FF2B5EF4-FFF2-40B4-BE49-F238E27FC236}">
                    <a16:creationId xmlns:a16="http://schemas.microsoft.com/office/drawing/2014/main" id="{9E088063-4E47-725D-0C2F-922C046D7738}"/>
                  </a:ext>
                </a:extLst>
              </p:cNvPr>
              <p:cNvSpPr/>
              <p:nvPr/>
            </p:nvSpPr>
            <p:spPr>
              <a:xfrm>
                <a:off x="-1527157" y="2833060"/>
                <a:ext cx="200843" cy="225587"/>
              </a:xfrm>
              <a:custGeom>
                <a:avLst/>
                <a:gdLst/>
                <a:ahLst/>
                <a:cxnLst/>
                <a:rect l="l" t="t" r="r" b="b"/>
                <a:pathLst>
                  <a:path w="7143" h="8023" extrusionOk="0">
                    <a:moveTo>
                      <a:pt x="2810" y="0"/>
                    </a:moveTo>
                    <a:lnTo>
                      <a:pt x="2720" y="359"/>
                    </a:lnTo>
                    <a:lnTo>
                      <a:pt x="2600" y="702"/>
                    </a:lnTo>
                    <a:lnTo>
                      <a:pt x="2466" y="1046"/>
                    </a:lnTo>
                    <a:lnTo>
                      <a:pt x="2302" y="1375"/>
                    </a:lnTo>
                    <a:lnTo>
                      <a:pt x="2137" y="1703"/>
                    </a:lnTo>
                    <a:lnTo>
                      <a:pt x="1943" y="2017"/>
                    </a:lnTo>
                    <a:lnTo>
                      <a:pt x="1749" y="2316"/>
                    </a:lnTo>
                    <a:lnTo>
                      <a:pt x="1555" y="2615"/>
                    </a:lnTo>
                    <a:lnTo>
                      <a:pt x="1346" y="2899"/>
                    </a:lnTo>
                    <a:lnTo>
                      <a:pt x="1136" y="3168"/>
                    </a:lnTo>
                    <a:lnTo>
                      <a:pt x="718" y="3646"/>
                    </a:lnTo>
                    <a:lnTo>
                      <a:pt x="330" y="4049"/>
                    </a:lnTo>
                    <a:lnTo>
                      <a:pt x="1" y="4393"/>
                    </a:lnTo>
                    <a:lnTo>
                      <a:pt x="240" y="4691"/>
                    </a:lnTo>
                    <a:lnTo>
                      <a:pt x="494" y="5020"/>
                    </a:lnTo>
                    <a:lnTo>
                      <a:pt x="808" y="5394"/>
                    </a:lnTo>
                    <a:lnTo>
                      <a:pt x="1106" y="5722"/>
                    </a:lnTo>
                    <a:lnTo>
                      <a:pt x="1450" y="6066"/>
                    </a:lnTo>
                    <a:lnTo>
                      <a:pt x="1853" y="6469"/>
                    </a:lnTo>
                    <a:lnTo>
                      <a:pt x="2317" y="6917"/>
                    </a:lnTo>
                    <a:lnTo>
                      <a:pt x="2810" y="7351"/>
                    </a:lnTo>
                    <a:lnTo>
                      <a:pt x="3273" y="7724"/>
                    </a:lnTo>
                    <a:lnTo>
                      <a:pt x="3482" y="7888"/>
                    </a:lnTo>
                    <a:lnTo>
                      <a:pt x="3676" y="8023"/>
                    </a:lnTo>
                    <a:lnTo>
                      <a:pt x="4124" y="7620"/>
                    </a:lnTo>
                    <a:lnTo>
                      <a:pt x="4543" y="7201"/>
                    </a:lnTo>
                    <a:lnTo>
                      <a:pt x="4961" y="6783"/>
                    </a:lnTo>
                    <a:lnTo>
                      <a:pt x="5349" y="6350"/>
                    </a:lnTo>
                    <a:lnTo>
                      <a:pt x="5648" y="6006"/>
                    </a:lnTo>
                    <a:lnTo>
                      <a:pt x="5962" y="5647"/>
                    </a:lnTo>
                    <a:lnTo>
                      <a:pt x="6350" y="5184"/>
                    </a:lnTo>
                    <a:lnTo>
                      <a:pt x="6664" y="4781"/>
                    </a:lnTo>
                    <a:lnTo>
                      <a:pt x="6679" y="4766"/>
                    </a:lnTo>
                    <a:lnTo>
                      <a:pt x="6724" y="4706"/>
                    </a:lnTo>
                    <a:lnTo>
                      <a:pt x="7142" y="4154"/>
                    </a:lnTo>
                    <a:lnTo>
                      <a:pt x="2810" y="0"/>
                    </a:lnTo>
                    <a:close/>
                  </a:path>
                </a:pathLst>
              </a:custGeom>
              <a:solidFill>
                <a:srgbClr val="FBB9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489;p32">
                <a:extLst>
                  <a:ext uri="{FF2B5EF4-FFF2-40B4-BE49-F238E27FC236}">
                    <a16:creationId xmlns:a16="http://schemas.microsoft.com/office/drawing/2014/main" id="{3F819CBF-B3F7-8AAA-30F3-D86E2AEB2EBB}"/>
                  </a:ext>
                </a:extLst>
              </p:cNvPr>
              <p:cNvSpPr/>
              <p:nvPr/>
            </p:nvSpPr>
            <p:spPr>
              <a:xfrm>
                <a:off x="-1383054" y="2933018"/>
                <a:ext cx="44960" cy="78588"/>
              </a:xfrm>
              <a:custGeom>
                <a:avLst/>
                <a:gdLst/>
                <a:ahLst/>
                <a:cxnLst/>
                <a:rect l="l" t="t" r="r" b="b"/>
                <a:pathLst>
                  <a:path w="1599" h="2795" extrusionOk="0">
                    <a:moveTo>
                      <a:pt x="30" y="1"/>
                    </a:moveTo>
                    <a:lnTo>
                      <a:pt x="15" y="300"/>
                    </a:lnTo>
                    <a:lnTo>
                      <a:pt x="0" y="613"/>
                    </a:lnTo>
                    <a:lnTo>
                      <a:pt x="0" y="1002"/>
                    </a:lnTo>
                    <a:lnTo>
                      <a:pt x="15" y="1435"/>
                    </a:lnTo>
                    <a:lnTo>
                      <a:pt x="45" y="1898"/>
                    </a:lnTo>
                    <a:lnTo>
                      <a:pt x="75" y="2122"/>
                    </a:lnTo>
                    <a:lnTo>
                      <a:pt x="120" y="2361"/>
                    </a:lnTo>
                    <a:lnTo>
                      <a:pt x="165" y="2585"/>
                    </a:lnTo>
                    <a:lnTo>
                      <a:pt x="224" y="2795"/>
                    </a:lnTo>
                    <a:lnTo>
                      <a:pt x="523" y="2451"/>
                    </a:lnTo>
                    <a:lnTo>
                      <a:pt x="837" y="2092"/>
                    </a:lnTo>
                    <a:lnTo>
                      <a:pt x="1225" y="1629"/>
                    </a:lnTo>
                    <a:lnTo>
                      <a:pt x="1539" y="1226"/>
                    </a:lnTo>
                    <a:lnTo>
                      <a:pt x="1554" y="1211"/>
                    </a:lnTo>
                    <a:lnTo>
                      <a:pt x="1599" y="1151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FB9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490;p32">
                <a:extLst>
                  <a:ext uri="{FF2B5EF4-FFF2-40B4-BE49-F238E27FC236}">
                    <a16:creationId xmlns:a16="http://schemas.microsoft.com/office/drawing/2014/main" id="{AECADBF5-EA70-1722-8076-5A531694A19D}"/>
                  </a:ext>
                </a:extLst>
              </p:cNvPr>
              <p:cNvSpPr/>
              <p:nvPr/>
            </p:nvSpPr>
            <p:spPr>
              <a:xfrm>
                <a:off x="-1506575" y="2672172"/>
                <a:ext cx="314663" cy="342387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2177" extrusionOk="0">
                    <a:moveTo>
                      <a:pt x="3437" y="1"/>
                    </a:moveTo>
                    <a:lnTo>
                      <a:pt x="3228" y="15"/>
                    </a:lnTo>
                    <a:lnTo>
                      <a:pt x="3004" y="45"/>
                    </a:lnTo>
                    <a:lnTo>
                      <a:pt x="2780" y="105"/>
                    </a:lnTo>
                    <a:lnTo>
                      <a:pt x="2571" y="165"/>
                    </a:lnTo>
                    <a:lnTo>
                      <a:pt x="2361" y="240"/>
                    </a:lnTo>
                    <a:lnTo>
                      <a:pt x="2167" y="329"/>
                    </a:lnTo>
                    <a:lnTo>
                      <a:pt x="1958" y="434"/>
                    </a:lnTo>
                    <a:lnTo>
                      <a:pt x="1764" y="553"/>
                    </a:lnTo>
                    <a:lnTo>
                      <a:pt x="1585" y="688"/>
                    </a:lnTo>
                    <a:lnTo>
                      <a:pt x="1405" y="837"/>
                    </a:lnTo>
                    <a:lnTo>
                      <a:pt x="1226" y="987"/>
                    </a:lnTo>
                    <a:lnTo>
                      <a:pt x="1062" y="1151"/>
                    </a:lnTo>
                    <a:lnTo>
                      <a:pt x="912" y="1330"/>
                    </a:lnTo>
                    <a:lnTo>
                      <a:pt x="763" y="1509"/>
                    </a:lnTo>
                    <a:lnTo>
                      <a:pt x="628" y="1704"/>
                    </a:lnTo>
                    <a:lnTo>
                      <a:pt x="509" y="1898"/>
                    </a:lnTo>
                    <a:lnTo>
                      <a:pt x="404" y="2107"/>
                    </a:lnTo>
                    <a:lnTo>
                      <a:pt x="300" y="2316"/>
                    </a:lnTo>
                    <a:lnTo>
                      <a:pt x="210" y="2540"/>
                    </a:lnTo>
                    <a:lnTo>
                      <a:pt x="135" y="2764"/>
                    </a:lnTo>
                    <a:lnTo>
                      <a:pt x="76" y="2988"/>
                    </a:lnTo>
                    <a:lnTo>
                      <a:pt x="31" y="3213"/>
                    </a:lnTo>
                    <a:lnTo>
                      <a:pt x="16" y="3452"/>
                    </a:lnTo>
                    <a:lnTo>
                      <a:pt x="1" y="3691"/>
                    </a:lnTo>
                    <a:lnTo>
                      <a:pt x="1" y="3915"/>
                    </a:lnTo>
                    <a:lnTo>
                      <a:pt x="16" y="4154"/>
                    </a:lnTo>
                    <a:lnTo>
                      <a:pt x="61" y="4393"/>
                    </a:lnTo>
                    <a:lnTo>
                      <a:pt x="121" y="4632"/>
                    </a:lnTo>
                    <a:lnTo>
                      <a:pt x="195" y="4856"/>
                    </a:lnTo>
                    <a:lnTo>
                      <a:pt x="300" y="5095"/>
                    </a:lnTo>
                    <a:lnTo>
                      <a:pt x="404" y="5319"/>
                    </a:lnTo>
                    <a:lnTo>
                      <a:pt x="554" y="5543"/>
                    </a:lnTo>
                    <a:lnTo>
                      <a:pt x="867" y="5991"/>
                    </a:lnTo>
                    <a:lnTo>
                      <a:pt x="1256" y="6469"/>
                    </a:lnTo>
                    <a:lnTo>
                      <a:pt x="1689" y="6962"/>
                    </a:lnTo>
                    <a:lnTo>
                      <a:pt x="2167" y="7470"/>
                    </a:lnTo>
                    <a:lnTo>
                      <a:pt x="2556" y="7874"/>
                    </a:lnTo>
                    <a:lnTo>
                      <a:pt x="2959" y="8262"/>
                    </a:lnTo>
                    <a:lnTo>
                      <a:pt x="3362" y="8665"/>
                    </a:lnTo>
                    <a:lnTo>
                      <a:pt x="3796" y="9054"/>
                    </a:lnTo>
                    <a:lnTo>
                      <a:pt x="4632" y="9801"/>
                    </a:lnTo>
                    <a:lnTo>
                      <a:pt x="5469" y="10488"/>
                    </a:lnTo>
                    <a:lnTo>
                      <a:pt x="6231" y="11086"/>
                    </a:lnTo>
                    <a:lnTo>
                      <a:pt x="6589" y="11340"/>
                    </a:lnTo>
                    <a:lnTo>
                      <a:pt x="6918" y="11579"/>
                    </a:lnTo>
                    <a:lnTo>
                      <a:pt x="7217" y="11773"/>
                    </a:lnTo>
                    <a:lnTo>
                      <a:pt x="7486" y="11922"/>
                    </a:lnTo>
                    <a:lnTo>
                      <a:pt x="7710" y="12042"/>
                    </a:lnTo>
                    <a:lnTo>
                      <a:pt x="7904" y="12116"/>
                    </a:lnTo>
                    <a:lnTo>
                      <a:pt x="8024" y="12146"/>
                    </a:lnTo>
                    <a:lnTo>
                      <a:pt x="8143" y="12176"/>
                    </a:lnTo>
                    <a:lnTo>
                      <a:pt x="8367" y="12176"/>
                    </a:lnTo>
                    <a:lnTo>
                      <a:pt x="8472" y="12146"/>
                    </a:lnTo>
                    <a:lnTo>
                      <a:pt x="8576" y="12116"/>
                    </a:lnTo>
                    <a:lnTo>
                      <a:pt x="8681" y="12072"/>
                    </a:lnTo>
                    <a:lnTo>
                      <a:pt x="8785" y="11997"/>
                    </a:lnTo>
                    <a:lnTo>
                      <a:pt x="8890" y="11922"/>
                    </a:lnTo>
                    <a:lnTo>
                      <a:pt x="8980" y="11833"/>
                    </a:lnTo>
                    <a:lnTo>
                      <a:pt x="9084" y="11713"/>
                    </a:lnTo>
                    <a:lnTo>
                      <a:pt x="9174" y="11594"/>
                    </a:lnTo>
                    <a:lnTo>
                      <a:pt x="9264" y="11444"/>
                    </a:lnTo>
                    <a:lnTo>
                      <a:pt x="9353" y="11280"/>
                    </a:lnTo>
                    <a:lnTo>
                      <a:pt x="9443" y="11101"/>
                    </a:lnTo>
                    <a:lnTo>
                      <a:pt x="9532" y="10906"/>
                    </a:lnTo>
                    <a:lnTo>
                      <a:pt x="9727" y="10369"/>
                    </a:lnTo>
                    <a:lnTo>
                      <a:pt x="10100" y="9218"/>
                    </a:lnTo>
                    <a:lnTo>
                      <a:pt x="10205" y="8800"/>
                    </a:lnTo>
                    <a:lnTo>
                      <a:pt x="10518" y="8800"/>
                    </a:lnTo>
                    <a:lnTo>
                      <a:pt x="10683" y="8785"/>
                    </a:lnTo>
                    <a:lnTo>
                      <a:pt x="10847" y="8755"/>
                    </a:lnTo>
                    <a:lnTo>
                      <a:pt x="10997" y="8725"/>
                    </a:lnTo>
                    <a:lnTo>
                      <a:pt x="11116" y="8680"/>
                    </a:lnTo>
                    <a:lnTo>
                      <a:pt x="11161" y="8665"/>
                    </a:lnTo>
                    <a:lnTo>
                      <a:pt x="11176" y="8636"/>
                    </a:lnTo>
                    <a:lnTo>
                      <a:pt x="11191" y="8591"/>
                    </a:lnTo>
                    <a:lnTo>
                      <a:pt x="11191" y="8561"/>
                    </a:lnTo>
                    <a:lnTo>
                      <a:pt x="10608" y="6888"/>
                    </a:lnTo>
                    <a:lnTo>
                      <a:pt x="10698" y="6215"/>
                    </a:lnTo>
                    <a:lnTo>
                      <a:pt x="10743" y="5558"/>
                    </a:lnTo>
                    <a:lnTo>
                      <a:pt x="10758" y="5229"/>
                    </a:lnTo>
                    <a:lnTo>
                      <a:pt x="10772" y="4916"/>
                    </a:lnTo>
                    <a:lnTo>
                      <a:pt x="10772" y="4617"/>
                    </a:lnTo>
                    <a:lnTo>
                      <a:pt x="10758" y="4318"/>
                    </a:lnTo>
                    <a:lnTo>
                      <a:pt x="10743" y="4124"/>
                    </a:lnTo>
                    <a:lnTo>
                      <a:pt x="10698" y="3915"/>
                    </a:lnTo>
                    <a:lnTo>
                      <a:pt x="10653" y="3735"/>
                    </a:lnTo>
                    <a:lnTo>
                      <a:pt x="10578" y="3541"/>
                    </a:lnTo>
                    <a:lnTo>
                      <a:pt x="10489" y="3362"/>
                    </a:lnTo>
                    <a:lnTo>
                      <a:pt x="10384" y="3168"/>
                    </a:lnTo>
                    <a:lnTo>
                      <a:pt x="10279" y="3003"/>
                    </a:lnTo>
                    <a:lnTo>
                      <a:pt x="10145" y="2839"/>
                    </a:lnTo>
                    <a:lnTo>
                      <a:pt x="9996" y="2690"/>
                    </a:lnTo>
                    <a:lnTo>
                      <a:pt x="9846" y="2555"/>
                    </a:lnTo>
                    <a:lnTo>
                      <a:pt x="9667" y="2421"/>
                    </a:lnTo>
                    <a:lnTo>
                      <a:pt x="9488" y="2316"/>
                    </a:lnTo>
                    <a:lnTo>
                      <a:pt x="8860" y="1958"/>
                    </a:lnTo>
                    <a:lnTo>
                      <a:pt x="8143" y="1584"/>
                    </a:lnTo>
                    <a:lnTo>
                      <a:pt x="7351" y="1196"/>
                    </a:lnTo>
                    <a:lnTo>
                      <a:pt x="6948" y="1001"/>
                    </a:lnTo>
                    <a:lnTo>
                      <a:pt x="6530" y="822"/>
                    </a:lnTo>
                    <a:lnTo>
                      <a:pt x="6111" y="658"/>
                    </a:lnTo>
                    <a:lnTo>
                      <a:pt x="5693" y="494"/>
                    </a:lnTo>
                    <a:lnTo>
                      <a:pt x="5290" y="359"/>
                    </a:lnTo>
                    <a:lnTo>
                      <a:pt x="4886" y="240"/>
                    </a:lnTo>
                    <a:lnTo>
                      <a:pt x="4498" y="135"/>
                    </a:lnTo>
                    <a:lnTo>
                      <a:pt x="4124" y="60"/>
                    </a:lnTo>
                    <a:lnTo>
                      <a:pt x="3766" y="15"/>
                    </a:lnTo>
                    <a:lnTo>
                      <a:pt x="3437" y="1"/>
                    </a:lnTo>
                    <a:close/>
                  </a:path>
                </a:pathLst>
              </a:custGeom>
              <a:solidFill>
                <a:srgbClr val="FBB9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491;p32">
                <a:extLst>
                  <a:ext uri="{FF2B5EF4-FFF2-40B4-BE49-F238E27FC236}">
                    <a16:creationId xmlns:a16="http://schemas.microsoft.com/office/drawing/2014/main" id="{670959A2-E6ED-BB27-B24F-AE5FDE8F42DC}"/>
                  </a:ext>
                </a:extLst>
              </p:cNvPr>
              <p:cNvSpPr/>
              <p:nvPr/>
            </p:nvSpPr>
            <p:spPr>
              <a:xfrm>
                <a:off x="-1271737" y="2927142"/>
                <a:ext cx="31098" cy="27752"/>
              </a:xfrm>
              <a:custGeom>
                <a:avLst/>
                <a:gdLst/>
                <a:ahLst/>
                <a:cxnLst/>
                <a:rect l="l" t="t" r="r" b="b"/>
                <a:pathLst>
                  <a:path w="1106" h="987" extrusionOk="0">
                    <a:moveTo>
                      <a:pt x="90" y="1"/>
                    </a:moveTo>
                    <a:lnTo>
                      <a:pt x="45" y="31"/>
                    </a:lnTo>
                    <a:lnTo>
                      <a:pt x="15" y="61"/>
                    </a:lnTo>
                    <a:lnTo>
                      <a:pt x="0" y="105"/>
                    </a:lnTo>
                    <a:lnTo>
                      <a:pt x="0" y="165"/>
                    </a:lnTo>
                    <a:lnTo>
                      <a:pt x="60" y="285"/>
                    </a:lnTo>
                    <a:lnTo>
                      <a:pt x="120" y="404"/>
                    </a:lnTo>
                    <a:lnTo>
                      <a:pt x="209" y="539"/>
                    </a:lnTo>
                    <a:lnTo>
                      <a:pt x="329" y="673"/>
                    </a:lnTo>
                    <a:lnTo>
                      <a:pt x="404" y="733"/>
                    </a:lnTo>
                    <a:lnTo>
                      <a:pt x="478" y="793"/>
                    </a:lnTo>
                    <a:lnTo>
                      <a:pt x="568" y="852"/>
                    </a:lnTo>
                    <a:lnTo>
                      <a:pt x="673" y="912"/>
                    </a:lnTo>
                    <a:lnTo>
                      <a:pt x="777" y="942"/>
                    </a:lnTo>
                    <a:lnTo>
                      <a:pt x="897" y="972"/>
                    </a:lnTo>
                    <a:lnTo>
                      <a:pt x="971" y="987"/>
                    </a:lnTo>
                    <a:lnTo>
                      <a:pt x="1016" y="987"/>
                    </a:lnTo>
                    <a:lnTo>
                      <a:pt x="1061" y="957"/>
                    </a:lnTo>
                    <a:lnTo>
                      <a:pt x="1091" y="927"/>
                    </a:lnTo>
                    <a:lnTo>
                      <a:pt x="1106" y="867"/>
                    </a:lnTo>
                    <a:lnTo>
                      <a:pt x="1106" y="822"/>
                    </a:lnTo>
                    <a:lnTo>
                      <a:pt x="1091" y="778"/>
                    </a:lnTo>
                    <a:lnTo>
                      <a:pt x="1046" y="748"/>
                    </a:lnTo>
                    <a:lnTo>
                      <a:pt x="1001" y="733"/>
                    </a:lnTo>
                    <a:lnTo>
                      <a:pt x="897" y="718"/>
                    </a:lnTo>
                    <a:lnTo>
                      <a:pt x="807" y="688"/>
                    </a:lnTo>
                    <a:lnTo>
                      <a:pt x="717" y="658"/>
                    </a:lnTo>
                    <a:lnTo>
                      <a:pt x="643" y="613"/>
                    </a:lnTo>
                    <a:lnTo>
                      <a:pt x="508" y="494"/>
                    </a:lnTo>
                    <a:lnTo>
                      <a:pt x="419" y="389"/>
                    </a:lnTo>
                    <a:lnTo>
                      <a:pt x="344" y="270"/>
                    </a:lnTo>
                    <a:lnTo>
                      <a:pt x="284" y="180"/>
                    </a:lnTo>
                    <a:lnTo>
                      <a:pt x="254" y="75"/>
                    </a:lnTo>
                    <a:lnTo>
                      <a:pt x="224" y="31"/>
                    </a:lnTo>
                    <a:lnTo>
                      <a:pt x="180" y="1"/>
                    </a:lnTo>
                    <a:close/>
                  </a:path>
                </a:pathLst>
              </a:custGeom>
              <a:solidFill>
                <a:srgbClr val="FB9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492;p32">
                <a:extLst>
                  <a:ext uri="{FF2B5EF4-FFF2-40B4-BE49-F238E27FC236}">
                    <a16:creationId xmlns:a16="http://schemas.microsoft.com/office/drawing/2014/main" id="{0F89EC76-7BDA-2741-16F3-BCCAB3E3B8F1}"/>
                  </a:ext>
                </a:extLst>
              </p:cNvPr>
              <p:cNvSpPr/>
              <p:nvPr/>
            </p:nvSpPr>
            <p:spPr>
              <a:xfrm>
                <a:off x="-1314166" y="2856567"/>
                <a:ext cx="53789" cy="35316"/>
              </a:xfrm>
              <a:custGeom>
                <a:avLst/>
                <a:gdLst/>
                <a:ahLst/>
                <a:cxnLst/>
                <a:rect l="l" t="t" r="r" b="b"/>
                <a:pathLst>
                  <a:path w="1913" h="1256" extrusionOk="0">
                    <a:moveTo>
                      <a:pt x="434" y="1"/>
                    </a:moveTo>
                    <a:lnTo>
                      <a:pt x="299" y="31"/>
                    </a:lnTo>
                    <a:lnTo>
                      <a:pt x="165" y="76"/>
                    </a:lnTo>
                    <a:lnTo>
                      <a:pt x="120" y="106"/>
                    </a:lnTo>
                    <a:lnTo>
                      <a:pt x="75" y="135"/>
                    </a:lnTo>
                    <a:lnTo>
                      <a:pt x="45" y="180"/>
                    </a:lnTo>
                    <a:lnTo>
                      <a:pt x="15" y="225"/>
                    </a:lnTo>
                    <a:lnTo>
                      <a:pt x="0" y="270"/>
                    </a:lnTo>
                    <a:lnTo>
                      <a:pt x="0" y="330"/>
                    </a:lnTo>
                    <a:lnTo>
                      <a:pt x="0" y="389"/>
                    </a:lnTo>
                    <a:lnTo>
                      <a:pt x="15" y="449"/>
                    </a:lnTo>
                    <a:lnTo>
                      <a:pt x="60" y="569"/>
                    </a:lnTo>
                    <a:lnTo>
                      <a:pt x="150" y="688"/>
                    </a:lnTo>
                    <a:lnTo>
                      <a:pt x="254" y="808"/>
                    </a:lnTo>
                    <a:lnTo>
                      <a:pt x="404" y="912"/>
                    </a:lnTo>
                    <a:lnTo>
                      <a:pt x="568" y="1017"/>
                    </a:lnTo>
                    <a:lnTo>
                      <a:pt x="747" y="1106"/>
                    </a:lnTo>
                    <a:lnTo>
                      <a:pt x="942" y="1181"/>
                    </a:lnTo>
                    <a:lnTo>
                      <a:pt x="1136" y="1226"/>
                    </a:lnTo>
                    <a:lnTo>
                      <a:pt x="1315" y="1256"/>
                    </a:lnTo>
                    <a:lnTo>
                      <a:pt x="1479" y="1256"/>
                    </a:lnTo>
                    <a:lnTo>
                      <a:pt x="1614" y="1226"/>
                    </a:lnTo>
                    <a:lnTo>
                      <a:pt x="1733" y="1181"/>
                    </a:lnTo>
                    <a:lnTo>
                      <a:pt x="1793" y="1151"/>
                    </a:lnTo>
                    <a:lnTo>
                      <a:pt x="1838" y="1121"/>
                    </a:lnTo>
                    <a:lnTo>
                      <a:pt x="1868" y="1077"/>
                    </a:lnTo>
                    <a:lnTo>
                      <a:pt x="1898" y="1032"/>
                    </a:lnTo>
                    <a:lnTo>
                      <a:pt x="1913" y="987"/>
                    </a:lnTo>
                    <a:lnTo>
                      <a:pt x="1913" y="927"/>
                    </a:lnTo>
                    <a:lnTo>
                      <a:pt x="1913" y="867"/>
                    </a:lnTo>
                    <a:lnTo>
                      <a:pt x="1898" y="808"/>
                    </a:lnTo>
                    <a:lnTo>
                      <a:pt x="1853" y="703"/>
                    </a:lnTo>
                    <a:lnTo>
                      <a:pt x="1763" y="569"/>
                    </a:lnTo>
                    <a:lnTo>
                      <a:pt x="1659" y="464"/>
                    </a:lnTo>
                    <a:lnTo>
                      <a:pt x="1509" y="345"/>
                    </a:lnTo>
                    <a:lnTo>
                      <a:pt x="1345" y="240"/>
                    </a:lnTo>
                    <a:lnTo>
                      <a:pt x="1166" y="150"/>
                    </a:lnTo>
                    <a:lnTo>
                      <a:pt x="971" y="76"/>
                    </a:lnTo>
                    <a:lnTo>
                      <a:pt x="777" y="31"/>
                    </a:lnTo>
                    <a:lnTo>
                      <a:pt x="598" y="1"/>
                    </a:lnTo>
                    <a:close/>
                  </a:path>
                </a:pathLst>
              </a:custGeom>
              <a:solidFill>
                <a:srgbClr val="FB9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493;p32">
                <a:extLst>
                  <a:ext uri="{FF2B5EF4-FFF2-40B4-BE49-F238E27FC236}">
                    <a16:creationId xmlns:a16="http://schemas.microsoft.com/office/drawing/2014/main" id="{30ABE86A-695B-614F-D120-87B0F188CACF}"/>
                  </a:ext>
                </a:extLst>
              </p:cNvPr>
              <p:cNvSpPr/>
              <p:nvPr/>
            </p:nvSpPr>
            <p:spPr>
              <a:xfrm>
                <a:off x="-1239401" y="2838937"/>
                <a:ext cx="13047" cy="23562"/>
              </a:xfrm>
              <a:custGeom>
                <a:avLst/>
                <a:gdLst/>
                <a:ahLst/>
                <a:cxnLst/>
                <a:rect l="l" t="t" r="r" b="b"/>
                <a:pathLst>
                  <a:path w="464" h="838" extrusionOk="0">
                    <a:moveTo>
                      <a:pt x="210" y="0"/>
                    </a:moveTo>
                    <a:lnTo>
                      <a:pt x="165" y="15"/>
                    </a:lnTo>
                    <a:lnTo>
                      <a:pt x="120" y="60"/>
                    </a:lnTo>
                    <a:lnTo>
                      <a:pt x="90" y="105"/>
                    </a:lnTo>
                    <a:lnTo>
                      <a:pt x="45" y="165"/>
                    </a:lnTo>
                    <a:lnTo>
                      <a:pt x="30" y="240"/>
                    </a:lnTo>
                    <a:lnTo>
                      <a:pt x="1" y="314"/>
                    </a:lnTo>
                    <a:lnTo>
                      <a:pt x="1" y="404"/>
                    </a:lnTo>
                    <a:lnTo>
                      <a:pt x="1" y="479"/>
                    </a:lnTo>
                    <a:lnTo>
                      <a:pt x="1" y="568"/>
                    </a:lnTo>
                    <a:lnTo>
                      <a:pt x="16" y="643"/>
                    </a:lnTo>
                    <a:lnTo>
                      <a:pt x="45" y="703"/>
                    </a:lnTo>
                    <a:lnTo>
                      <a:pt x="75" y="747"/>
                    </a:lnTo>
                    <a:lnTo>
                      <a:pt x="105" y="792"/>
                    </a:lnTo>
                    <a:lnTo>
                      <a:pt x="150" y="822"/>
                    </a:lnTo>
                    <a:lnTo>
                      <a:pt x="195" y="837"/>
                    </a:lnTo>
                    <a:lnTo>
                      <a:pt x="255" y="837"/>
                    </a:lnTo>
                    <a:lnTo>
                      <a:pt x="299" y="807"/>
                    </a:lnTo>
                    <a:lnTo>
                      <a:pt x="329" y="777"/>
                    </a:lnTo>
                    <a:lnTo>
                      <a:pt x="374" y="718"/>
                    </a:lnTo>
                    <a:lnTo>
                      <a:pt x="404" y="658"/>
                    </a:lnTo>
                    <a:lnTo>
                      <a:pt x="434" y="598"/>
                    </a:lnTo>
                    <a:lnTo>
                      <a:pt x="449" y="508"/>
                    </a:lnTo>
                    <a:lnTo>
                      <a:pt x="464" y="434"/>
                    </a:lnTo>
                    <a:lnTo>
                      <a:pt x="464" y="344"/>
                    </a:lnTo>
                    <a:lnTo>
                      <a:pt x="449" y="269"/>
                    </a:lnTo>
                    <a:lnTo>
                      <a:pt x="434" y="195"/>
                    </a:lnTo>
                    <a:lnTo>
                      <a:pt x="419" y="135"/>
                    </a:lnTo>
                    <a:lnTo>
                      <a:pt x="389" y="75"/>
                    </a:lnTo>
                    <a:lnTo>
                      <a:pt x="344" y="30"/>
                    </a:lnTo>
                    <a:lnTo>
                      <a:pt x="299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494;p32">
                <a:extLst>
                  <a:ext uri="{FF2B5EF4-FFF2-40B4-BE49-F238E27FC236}">
                    <a16:creationId xmlns:a16="http://schemas.microsoft.com/office/drawing/2014/main" id="{31F4896D-8CD5-D232-D1E1-E7BB2106CD8A}"/>
                  </a:ext>
                </a:extLst>
              </p:cNvPr>
              <p:cNvSpPr/>
              <p:nvPr/>
            </p:nvSpPr>
            <p:spPr>
              <a:xfrm>
                <a:off x="-1264595" y="2809104"/>
                <a:ext cx="51680" cy="24828"/>
              </a:xfrm>
              <a:custGeom>
                <a:avLst/>
                <a:gdLst/>
                <a:ahLst/>
                <a:cxnLst/>
                <a:rect l="l" t="t" r="r" b="b"/>
                <a:pathLst>
                  <a:path w="1838" h="883" extrusionOk="0">
                    <a:moveTo>
                      <a:pt x="1046" y="1"/>
                    </a:moveTo>
                    <a:lnTo>
                      <a:pt x="912" y="31"/>
                    </a:lnTo>
                    <a:lnTo>
                      <a:pt x="792" y="46"/>
                    </a:lnTo>
                    <a:lnTo>
                      <a:pt x="687" y="90"/>
                    </a:lnTo>
                    <a:lnTo>
                      <a:pt x="583" y="135"/>
                    </a:lnTo>
                    <a:lnTo>
                      <a:pt x="478" y="195"/>
                    </a:lnTo>
                    <a:lnTo>
                      <a:pt x="299" y="300"/>
                    </a:lnTo>
                    <a:lnTo>
                      <a:pt x="150" y="434"/>
                    </a:lnTo>
                    <a:lnTo>
                      <a:pt x="45" y="554"/>
                    </a:lnTo>
                    <a:lnTo>
                      <a:pt x="0" y="628"/>
                    </a:lnTo>
                    <a:lnTo>
                      <a:pt x="0" y="703"/>
                    </a:lnTo>
                    <a:lnTo>
                      <a:pt x="30" y="778"/>
                    </a:lnTo>
                    <a:lnTo>
                      <a:pt x="75" y="837"/>
                    </a:lnTo>
                    <a:lnTo>
                      <a:pt x="120" y="852"/>
                    </a:lnTo>
                    <a:lnTo>
                      <a:pt x="165" y="867"/>
                    </a:lnTo>
                    <a:lnTo>
                      <a:pt x="209" y="882"/>
                    </a:lnTo>
                    <a:lnTo>
                      <a:pt x="269" y="867"/>
                    </a:lnTo>
                    <a:lnTo>
                      <a:pt x="314" y="837"/>
                    </a:lnTo>
                    <a:lnTo>
                      <a:pt x="359" y="808"/>
                    </a:lnTo>
                    <a:lnTo>
                      <a:pt x="463" y="703"/>
                    </a:lnTo>
                    <a:lnTo>
                      <a:pt x="568" y="613"/>
                    </a:lnTo>
                    <a:lnTo>
                      <a:pt x="702" y="524"/>
                    </a:lnTo>
                    <a:lnTo>
                      <a:pt x="792" y="479"/>
                    </a:lnTo>
                    <a:lnTo>
                      <a:pt x="882" y="449"/>
                    </a:lnTo>
                    <a:lnTo>
                      <a:pt x="971" y="419"/>
                    </a:lnTo>
                    <a:lnTo>
                      <a:pt x="1076" y="404"/>
                    </a:lnTo>
                    <a:lnTo>
                      <a:pt x="1195" y="404"/>
                    </a:lnTo>
                    <a:lnTo>
                      <a:pt x="1300" y="419"/>
                    </a:lnTo>
                    <a:lnTo>
                      <a:pt x="1419" y="449"/>
                    </a:lnTo>
                    <a:lnTo>
                      <a:pt x="1554" y="494"/>
                    </a:lnTo>
                    <a:lnTo>
                      <a:pt x="1629" y="524"/>
                    </a:lnTo>
                    <a:lnTo>
                      <a:pt x="1703" y="509"/>
                    </a:lnTo>
                    <a:lnTo>
                      <a:pt x="1778" y="464"/>
                    </a:lnTo>
                    <a:lnTo>
                      <a:pt x="1823" y="404"/>
                    </a:lnTo>
                    <a:lnTo>
                      <a:pt x="1838" y="329"/>
                    </a:lnTo>
                    <a:lnTo>
                      <a:pt x="1823" y="255"/>
                    </a:lnTo>
                    <a:lnTo>
                      <a:pt x="1793" y="180"/>
                    </a:lnTo>
                    <a:lnTo>
                      <a:pt x="1718" y="135"/>
                    </a:lnTo>
                    <a:lnTo>
                      <a:pt x="1584" y="75"/>
                    </a:lnTo>
                    <a:lnTo>
                      <a:pt x="1434" y="31"/>
                    </a:lnTo>
                    <a:lnTo>
                      <a:pt x="1300" y="16"/>
                    </a:lnTo>
                    <a:lnTo>
                      <a:pt x="1166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495;p32">
                <a:extLst>
                  <a:ext uri="{FF2B5EF4-FFF2-40B4-BE49-F238E27FC236}">
                    <a16:creationId xmlns:a16="http://schemas.microsoft.com/office/drawing/2014/main" id="{6A8EA7B8-9020-1E29-B96E-DABE87269162}"/>
                  </a:ext>
                </a:extLst>
              </p:cNvPr>
              <p:cNvSpPr/>
              <p:nvPr/>
            </p:nvSpPr>
            <p:spPr>
              <a:xfrm>
                <a:off x="-1374647" y="2801119"/>
                <a:ext cx="25221" cy="55082"/>
              </a:xfrm>
              <a:custGeom>
                <a:avLst/>
                <a:gdLst/>
                <a:ahLst/>
                <a:cxnLst/>
                <a:rect l="l" t="t" r="r" b="b"/>
                <a:pathLst>
                  <a:path w="897" h="1959" extrusionOk="0">
                    <a:moveTo>
                      <a:pt x="149" y="1"/>
                    </a:moveTo>
                    <a:lnTo>
                      <a:pt x="90" y="16"/>
                    </a:lnTo>
                    <a:lnTo>
                      <a:pt x="45" y="46"/>
                    </a:lnTo>
                    <a:lnTo>
                      <a:pt x="15" y="91"/>
                    </a:lnTo>
                    <a:lnTo>
                      <a:pt x="0" y="135"/>
                    </a:lnTo>
                    <a:lnTo>
                      <a:pt x="15" y="195"/>
                    </a:lnTo>
                    <a:lnTo>
                      <a:pt x="45" y="240"/>
                    </a:lnTo>
                    <a:lnTo>
                      <a:pt x="134" y="359"/>
                    </a:lnTo>
                    <a:lnTo>
                      <a:pt x="239" y="494"/>
                    </a:lnTo>
                    <a:lnTo>
                      <a:pt x="344" y="673"/>
                    </a:lnTo>
                    <a:lnTo>
                      <a:pt x="448" y="897"/>
                    </a:lnTo>
                    <a:lnTo>
                      <a:pt x="493" y="1032"/>
                    </a:lnTo>
                    <a:lnTo>
                      <a:pt x="538" y="1166"/>
                    </a:lnTo>
                    <a:lnTo>
                      <a:pt x="568" y="1316"/>
                    </a:lnTo>
                    <a:lnTo>
                      <a:pt x="598" y="1480"/>
                    </a:lnTo>
                    <a:lnTo>
                      <a:pt x="613" y="1644"/>
                    </a:lnTo>
                    <a:lnTo>
                      <a:pt x="613" y="1824"/>
                    </a:lnTo>
                    <a:lnTo>
                      <a:pt x="627" y="1868"/>
                    </a:lnTo>
                    <a:lnTo>
                      <a:pt x="642" y="1913"/>
                    </a:lnTo>
                    <a:lnTo>
                      <a:pt x="672" y="1943"/>
                    </a:lnTo>
                    <a:lnTo>
                      <a:pt x="717" y="1958"/>
                    </a:lnTo>
                    <a:lnTo>
                      <a:pt x="807" y="1958"/>
                    </a:lnTo>
                    <a:lnTo>
                      <a:pt x="852" y="1928"/>
                    </a:lnTo>
                    <a:lnTo>
                      <a:pt x="881" y="1883"/>
                    </a:lnTo>
                    <a:lnTo>
                      <a:pt x="896" y="1824"/>
                    </a:lnTo>
                    <a:lnTo>
                      <a:pt x="896" y="1629"/>
                    </a:lnTo>
                    <a:lnTo>
                      <a:pt x="881" y="1435"/>
                    </a:lnTo>
                    <a:lnTo>
                      <a:pt x="852" y="1271"/>
                    </a:lnTo>
                    <a:lnTo>
                      <a:pt x="807" y="1106"/>
                    </a:lnTo>
                    <a:lnTo>
                      <a:pt x="762" y="942"/>
                    </a:lnTo>
                    <a:lnTo>
                      <a:pt x="717" y="793"/>
                    </a:lnTo>
                    <a:lnTo>
                      <a:pt x="598" y="539"/>
                    </a:lnTo>
                    <a:lnTo>
                      <a:pt x="463" y="330"/>
                    </a:lnTo>
                    <a:lnTo>
                      <a:pt x="359" y="180"/>
                    </a:lnTo>
                    <a:lnTo>
                      <a:pt x="239" y="46"/>
                    </a:lnTo>
                    <a:lnTo>
                      <a:pt x="194" y="16"/>
                    </a:lnTo>
                    <a:lnTo>
                      <a:pt x="149" y="1"/>
                    </a:lnTo>
                    <a:close/>
                  </a:path>
                </a:pathLst>
              </a:custGeom>
              <a:solidFill>
                <a:srgbClr val="FB9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496;p32">
                <a:extLst>
                  <a:ext uri="{FF2B5EF4-FFF2-40B4-BE49-F238E27FC236}">
                    <a16:creationId xmlns:a16="http://schemas.microsoft.com/office/drawing/2014/main" id="{22D13D84-2EA0-9A47-0E1F-25B23C79A172}"/>
                  </a:ext>
                </a:extLst>
              </p:cNvPr>
              <p:cNvSpPr/>
              <p:nvPr/>
            </p:nvSpPr>
            <p:spPr>
              <a:xfrm>
                <a:off x="-1383054" y="2821701"/>
                <a:ext cx="29439" cy="9701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345" extrusionOk="0">
                    <a:moveTo>
                      <a:pt x="538" y="1"/>
                    </a:moveTo>
                    <a:lnTo>
                      <a:pt x="404" y="16"/>
                    </a:lnTo>
                    <a:lnTo>
                      <a:pt x="194" y="46"/>
                    </a:lnTo>
                    <a:lnTo>
                      <a:pt x="105" y="61"/>
                    </a:lnTo>
                    <a:lnTo>
                      <a:pt x="45" y="91"/>
                    </a:lnTo>
                    <a:lnTo>
                      <a:pt x="15" y="135"/>
                    </a:lnTo>
                    <a:lnTo>
                      <a:pt x="0" y="180"/>
                    </a:lnTo>
                    <a:lnTo>
                      <a:pt x="0" y="240"/>
                    </a:lnTo>
                    <a:lnTo>
                      <a:pt x="15" y="270"/>
                    </a:lnTo>
                    <a:lnTo>
                      <a:pt x="45" y="300"/>
                    </a:lnTo>
                    <a:lnTo>
                      <a:pt x="75" y="330"/>
                    </a:lnTo>
                    <a:lnTo>
                      <a:pt x="105" y="330"/>
                    </a:lnTo>
                    <a:lnTo>
                      <a:pt x="135" y="345"/>
                    </a:lnTo>
                    <a:lnTo>
                      <a:pt x="180" y="330"/>
                    </a:lnTo>
                    <a:lnTo>
                      <a:pt x="299" y="300"/>
                    </a:lnTo>
                    <a:lnTo>
                      <a:pt x="478" y="285"/>
                    </a:lnTo>
                    <a:lnTo>
                      <a:pt x="673" y="285"/>
                    </a:lnTo>
                    <a:lnTo>
                      <a:pt x="762" y="300"/>
                    </a:lnTo>
                    <a:lnTo>
                      <a:pt x="852" y="330"/>
                    </a:lnTo>
                    <a:lnTo>
                      <a:pt x="956" y="330"/>
                    </a:lnTo>
                    <a:lnTo>
                      <a:pt x="1001" y="300"/>
                    </a:lnTo>
                    <a:lnTo>
                      <a:pt x="1031" y="255"/>
                    </a:lnTo>
                    <a:lnTo>
                      <a:pt x="1046" y="195"/>
                    </a:lnTo>
                    <a:lnTo>
                      <a:pt x="1031" y="135"/>
                    </a:lnTo>
                    <a:lnTo>
                      <a:pt x="1001" y="91"/>
                    </a:lnTo>
                    <a:lnTo>
                      <a:pt x="956" y="61"/>
                    </a:lnTo>
                    <a:lnTo>
                      <a:pt x="822" y="16"/>
                    </a:lnTo>
                    <a:lnTo>
                      <a:pt x="687" y="1"/>
                    </a:lnTo>
                    <a:close/>
                  </a:path>
                </a:pathLst>
              </a:custGeom>
              <a:solidFill>
                <a:srgbClr val="FB9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497;p32">
                <a:extLst>
                  <a:ext uri="{FF2B5EF4-FFF2-40B4-BE49-F238E27FC236}">
                    <a16:creationId xmlns:a16="http://schemas.microsoft.com/office/drawing/2014/main" id="{8F8AB142-2FDC-405B-3A25-B298B70F37E7}"/>
                  </a:ext>
                </a:extLst>
              </p:cNvPr>
              <p:cNvSpPr/>
              <p:nvPr/>
            </p:nvSpPr>
            <p:spPr>
              <a:xfrm>
                <a:off x="-1506575" y="2672172"/>
                <a:ext cx="289048" cy="210488"/>
              </a:xfrm>
              <a:custGeom>
                <a:avLst/>
                <a:gdLst/>
                <a:ahLst/>
                <a:cxnLst/>
                <a:rect l="l" t="t" r="r" b="b"/>
                <a:pathLst>
                  <a:path w="10280" h="7486" extrusionOk="0">
                    <a:moveTo>
                      <a:pt x="3437" y="1"/>
                    </a:moveTo>
                    <a:lnTo>
                      <a:pt x="3228" y="15"/>
                    </a:lnTo>
                    <a:lnTo>
                      <a:pt x="3004" y="45"/>
                    </a:lnTo>
                    <a:lnTo>
                      <a:pt x="2780" y="105"/>
                    </a:lnTo>
                    <a:lnTo>
                      <a:pt x="2571" y="165"/>
                    </a:lnTo>
                    <a:lnTo>
                      <a:pt x="2361" y="240"/>
                    </a:lnTo>
                    <a:lnTo>
                      <a:pt x="2167" y="329"/>
                    </a:lnTo>
                    <a:lnTo>
                      <a:pt x="1958" y="434"/>
                    </a:lnTo>
                    <a:lnTo>
                      <a:pt x="1764" y="553"/>
                    </a:lnTo>
                    <a:lnTo>
                      <a:pt x="1585" y="688"/>
                    </a:lnTo>
                    <a:lnTo>
                      <a:pt x="1405" y="837"/>
                    </a:lnTo>
                    <a:lnTo>
                      <a:pt x="1226" y="987"/>
                    </a:lnTo>
                    <a:lnTo>
                      <a:pt x="1062" y="1151"/>
                    </a:lnTo>
                    <a:lnTo>
                      <a:pt x="912" y="1330"/>
                    </a:lnTo>
                    <a:lnTo>
                      <a:pt x="763" y="1509"/>
                    </a:lnTo>
                    <a:lnTo>
                      <a:pt x="628" y="1704"/>
                    </a:lnTo>
                    <a:lnTo>
                      <a:pt x="509" y="1898"/>
                    </a:lnTo>
                    <a:lnTo>
                      <a:pt x="404" y="2107"/>
                    </a:lnTo>
                    <a:lnTo>
                      <a:pt x="300" y="2316"/>
                    </a:lnTo>
                    <a:lnTo>
                      <a:pt x="210" y="2540"/>
                    </a:lnTo>
                    <a:lnTo>
                      <a:pt x="135" y="2764"/>
                    </a:lnTo>
                    <a:lnTo>
                      <a:pt x="76" y="2988"/>
                    </a:lnTo>
                    <a:lnTo>
                      <a:pt x="31" y="3213"/>
                    </a:lnTo>
                    <a:lnTo>
                      <a:pt x="16" y="3452"/>
                    </a:lnTo>
                    <a:lnTo>
                      <a:pt x="1" y="3691"/>
                    </a:lnTo>
                    <a:lnTo>
                      <a:pt x="1" y="3915"/>
                    </a:lnTo>
                    <a:lnTo>
                      <a:pt x="16" y="4154"/>
                    </a:lnTo>
                    <a:lnTo>
                      <a:pt x="61" y="4393"/>
                    </a:lnTo>
                    <a:lnTo>
                      <a:pt x="121" y="4632"/>
                    </a:lnTo>
                    <a:lnTo>
                      <a:pt x="195" y="4856"/>
                    </a:lnTo>
                    <a:lnTo>
                      <a:pt x="300" y="5095"/>
                    </a:lnTo>
                    <a:lnTo>
                      <a:pt x="404" y="5319"/>
                    </a:lnTo>
                    <a:lnTo>
                      <a:pt x="554" y="5543"/>
                    </a:lnTo>
                    <a:lnTo>
                      <a:pt x="867" y="5991"/>
                    </a:lnTo>
                    <a:lnTo>
                      <a:pt x="1256" y="6469"/>
                    </a:lnTo>
                    <a:lnTo>
                      <a:pt x="1689" y="6962"/>
                    </a:lnTo>
                    <a:lnTo>
                      <a:pt x="2167" y="7470"/>
                    </a:lnTo>
                    <a:lnTo>
                      <a:pt x="2257" y="7485"/>
                    </a:lnTo>
                    <a:lnTo>
                      <a:pt x="2361" y="7485"/>
                    </a:lnTo>
                    <a:lnTo>
                      <a:pt x="2466" y="7470"/>
                    </a:lnTo>
                    <a:lnTo>
                      <a:pt x="2571" y="7455"/>
                    </a:lnTo>
                    <a:lnTo>
                      <a:pt x="2675" y="7425"/>
                    </a:lnTo>
                    <a:lnTo>
                      <a:pt x="2795" y="7381"/>
                    </a:lnTo>
                    <a:lnTo>
                      <a:pt x="2899" y="7321"/>
                    </a:lnTo>
                    <a:lnTo>
                      <a:pt x="3019" y="7261"/>
                    </a:lnTo>
                    <a:lnTo>
                      <a:pt x="3123" y="7186"/>
                    </a:lnTo>
                    <a:lnTo>
                      <a:pt x="3228" y="7097"/>
                    </a:lnTo>
                    <a:lnTo>
                      <a:pt x="3333" y="6992"/>
                    </a:lnTo>
                    <a:lnTo>
                      <a:pt x="3437" y="6888"/>
                    </a:lnTo>
                    <a:lnTo>
                      <a:pt x="3542" y="6768"/>
                    </a:lnTo>
                    <a:lnTo>
                      <a:pt x="3631" y="6634"/>
                    </a:lnTo>
                    <a:lnTo>
                      <a:pt x="3721" y="6499"/>
                    </a:lnTo>
                    <a:lnTo>
                      <a:pt x="3811" y="6350"/>
                    </a:lnTo>
                    <a:lnTo>
                      <a:pt x="3721" y="6185"/>
                    </a:lnTo>
                    <a:lnTo>
                      <a:pt x="3646" y="6006"/>
                    </a:lnTo>
                    <a:lnTo>
                      <a:pt x="3587" y="5827"/>
                    </a:lnTo>
                    <a:lnTo>
                      <a:pt x="3542" y="5663"/>
                    </a:lnTo>
                    <a:lnTo>
                      <a:pt x="3497" y="5483"/>
                    </a:lnTo>
                    <a:lnTo>
                      <a:pt x="3467" y="5304"/>
                    </a:lnTo>
                    <a:lnTo>
                      <a:pt x="3467" y="5125"/>
                    </a:lnTo>
                    <a:lnTo>
                      <a:pt x="3467" y="4960"/>
                    </a:lnTo>
                    <a:lnTo>
                      <a:pt x="3497" y="4796"/>
                    </a:lnTo>
                    <a:lnTo>
                      <a:pt x="3542" y="4632"/>
                    </a:lnTo>
                    <a:lnTo>
                      <a:pt x="3587" y="4482"/>
                    </a:lnTo>
                    <a:lnTo>
                      <a:pt x="3676" y="4333"/>
                    </a:lnTo>
                    <a:lnTo>
                      <a:pt x="3766" y="4199"/>
                    </a:lnTo>
                    <a:lnTo>
                      <a:pt x="3885" y="4079"/>
                    </a:lnTo>
                    <a:lnTo>
                      <a:pt x="4020" y="3974"/>
                    </a:lnTo>
                    <a:lnTo>
                      <a:pt x="4184" y="3870"/>
                    </a:lnTo>
                    <a:lnTo>
                      <a:pt x="4319" y="3795"/>
                    </a:lnTo>
                    <a:lnTo>
                      <a:pt x="4468" y="3750"/>
                    </a:lnTo>
                    <a:lnTo>
                      <a:pt x="4602" y="3706"/>
                    </a:lnTo>
                    <a:lnTo>
                      <a:pt x="4737" y="3676"/>
                    </a:lnTo>
                    <a:lnTo>
                      <a:pt x="4856" y="3661"/>
                    </a:lnTo>
                    <a:lnTo>
                      <a:pt x="4976" y="3661"/>
                    </a:lnTo>
                    <a:lnTo>
                      <a:pt x="5095" y="3676"/>
                    </a:lnTo>
                    <a:lnTo>
                      <a:pt x="5215" y="3691"/>
                    </a:lnTo>
                    <a:lnTo>
                      <a:pt x="5319" y="3720"/>
                    </a:lnTo>
                    <a:lnTo>
                      <a:pt x="5424" y="3750"/>
                    </a:lnTo>
                    <a:lnTo>
                      <a:pt x="5618" y="3855"/>
                    </a:lnTo>
                    <a:lnTo>
                      <a:pt x="5783" y="3959"/>
                    </a:lnTo>
                    <a:lnTo>
                      <a:pt x="5947" y="4094"/>
                    </a:lnTo>
                    <a:lnTo>
                      <a:pt x="6081" y="4243"/>
                    </a:lnTo>
                    <a:lnTo>
                      <a:pt x="6201" y="4393"/>
                    </a:lnTo>
                    <a:lnTo>
                      <a:pt x="6291" y="4527"/>
                    </a:lnTo>
                    <a:lnTo>
                      <a:pt x="6380" y="4662"/>
                    </a:lnTo>
                    <a:lnTo>
                      <a:pt x="6485" y="4871"/>
                    </a:lnTo>
                    <a:lnTo>
                      <a:pt x="6515" y="4945"/>
                    </a:lnTo>
                    <a:lnTo>
                      <a:pt x="6739" y="4975"/>
                    </a:lnTo>
                    <a:lnTo>
                      <a:pt x="6963" y="4990"/>
                    </a:lnTo>
                    <a:lnTo>
                      <a:pt x="7067" y="4527"/>
                    </a:lnTo>
                    <a:lnTo>
                      <a:pt x="7172" y="4079"/>
                    </a:lnTo>
                    <a:lnTo>
                      <a:pt x="7277" y="3646"/>
                    </a:lnTo>
                    <a:lnTo>
                      <a:pt x="7366" y="3198"/>
                    </a:lnTo>
                    <a:lnTo>
                      <a:pt x="7546" y="3198"/>
                    </a:lnTo>
                    <a:lnTo>
                      <a:pt x="7740" y="3168"/>
                    </a:lnTo>
                    <a:lnTo>
                      <a:pt x="7934" y="3108"/>
                    </a:lnTo>
                    <a:lnTo>
                      <a:pt x="8128" y="3018"/>
                    </a:lnTo>
                    <a:lnTo>
                      <a:pt x="8322" y="2899"/>
                    </a:lnTo>
                    <a:lnTo>
                      <a:pt x="8502" y="2764"/>
                    </a:lnTo>
                    <a:lnTo>
                      <a:pt x="8681" y="2615"/>
                    </a:lnTo>
                    <a:lnTo>
                      <a:pt x="8845" y="2451"/>
                    </a:lnTo>
                    <a:lnTo>
                      <a:pt x="9547" y="2764"/>
                    </a:lnTo>
                    <a:lnTo>
                      <a:pt x="9906" y="2914"/>
                    </a:lnTo>
                    <a:lnTo>
                      <a:pt x="10100" y="2973"/>
                    </a:lnTo>
                    <a:lnTo>
                      <a:pt x="10279" y="3018"/>
                    </a:lnTo>
                    <a:lnTo>
                      <a:pt x="10115" y="2809"/>
                    </a:lnTo>
                    <a:lnTo>
                      <a:pt x="9921" y="2615"/>
                    </a:lnTo>
                    <a:lnTo>
                      <a:pt x="9712" y="2451"/>
                    </a:lnTo>
                    <a:lnTo>
                      <a:pt x="9488" y="2316"/>
                    </a:lnTo>
                    <a:lnTo>
                      <a:pt x="8860" y="1958"/>
                    </a:lnTo>
                    <a:lnTo>
                      <a:pt x="8143" y="1584"/>
                    </a:lnTo>
                    <a:lnTo>
                      <a:pt x="7351" y="1196"/>
                    </a:lnTo>
                    <a:lnTo>
                      <a:pt x="6948" y="1001"/>
                    </a:lnTo>
                    <a:lnTo>
                      <a:pt x="6530" y="822"/>
                    </a:lnTo>
                    <a:lnTo>
                      <a:pt x="6111" y="658"/>
                    </a:lnTo>
                    <a:lnTo>
                      <a:pt x="5693" y="494"/>
                    </a:lnTo>
                    <a:lnTo>
                      <a:pt x="5290" y="359"/>
                    </a:lnTo>
                    <a:lnTo>
                      <a:pt x="4886" y="240"/>
                    </a:lnTo>
                    <a:lnTo>
                      <a:pt x="4498" y="135"/>
                    </a:lnTo>
                    <a:lnTo>
                      <a:pt x="4124" y="60"/>
                    </a:lnTo>
                    <a:lnTo>
                      <a:pt x="3766" y="15"/>
                    </a:lnTo>
                    <a:lnTo>
                      <a:pt x="343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498;p32">
                <a:extLst>
                  <a:ext uri="{FF2B5EF4-FFF2-40B4-BE49-F238E27FC236}">
                    <a16:creationId xmlns:a16="http://schemas.microsoft.com/office/drawing/2014/main" id="{C1326374-657E-670E-B073-0F5AE08D2269}"/>
                  </a:ext>
                </a:extLst>
              </p:cNvPr>
              <p:cNvSpPr/>
              <p:nvPr/>
            </p:nvSpPr>
            <p:spPr>
              <a:xfrm>
                <a:off x="-1254950" y="2797773"/>
                <a:ext cx="50865" cy="99592"/>
              </a:xfrm>
              <a:custGeom>
                <a:avLst/>
                <a:gdLst/>
                <a:ahLst/>
                <a:cxnLst/>
                <a:rect l="l" t="t" r="r" b="b"/>
                <a:pathLst>
                  <a:path w="1809" h="3542" extrusionOk="0">
                    <a:moveTo>
                      <a:pt x="1301" y="180"/>
                    </a:moveTo>
                    <a:lnTo>
                      <a:pt x="1360" y="210"/>
                    </a:lnTo>
                    <a:lnTo>
                      <a:pt x="1405" y="239"/>
                    </a:lnTo>
                    <a:lnTo>
                      <a:pt x="1450" y="284"/>
                    </a:lnTo>
                    <a:lnTo>
                      <a:pt x="1495" y="344"/>
                    </a:lnTo>
                    <a:lnTo>
                      <a:pt x="1540" y="419"/>
                    </a:lnTo>
                    <a:lnTo>
                      <a:pt x="1569" y="508"/>
                    </a:lnTo>
                    <a:lnTo>
                      <a:pt x="1614" y="718"/>
                    </a:lnTo>
                    <a:lnTo>
                      <a:pt x="1644" y="957"/>
                    </a:lnTo>
                    <a:lnTo>
                      <a:pt x="1629" y="1240"/>
                    </a:lnTo>
                    <a:lnTo>
                      <a:pt x="1599" y="1554"/>
                    </a:lnTo>
                    <a:lnTo>
                      <a:pt x="1540" y="1883"/>
                    </a:lnTo>
                    <a:lnTo>
                      <a:pt x="1525" y="1928"/>
                    </a:lnTo>
                    <a:lnTo>
                      <a:pt x="1480" y="2092"/>
                    </a:lnTo>
                    <a:lnTo>
                      <a:pt x="1375" y="2391"/>
                    </a:lnTo>
                    <a:lnTo>
                      <a:pt x="1271" y="2660"/>
                    </a:lnTo>
                    <a:lnTo>
                      <a:pt x="1136" y="2884"/>
                    </a:lnTo>
                    <a:lnTo>
                      <a:pt x="1002" y="3078"/>
                    </a:lnTo>
                    <a:lnTo>
                      <a:pt x="882" y="3212"/>
                    </a:lnTo>
                    <a:lnTo>
                      <a:pt x="748" y="3317"/>
                    </a:lnTo>
                    <a:lnTo>
                      <a:pt x="688" y="3347"/>
                    </a:lnTo>
                    <a:lnTo>
                      <a:pt x="628" y="3362"/>
                    </a:lnTo>
                    <a:lnTo>
                      <a:pt x="569" y="3377"/>
                    </a:lnTo>
                    <a:lnTo>
                      <a:pt x="509" y="3362"/>
                    </a:lnTo>
                    <a:lnTo>
                      <a:pt x="464" y="3347"/>
                    </a:lnTo>
                    <a:lnTo>
                      <a:pt x="404" y="3302"/>
                    </a:lnTo>
                    <a:lnTo>
                      <a:pt x="359" y="3257"/>
                    </a:lnTo>
                    <a:lnTo>
                      <a:pt x="315" y="3197"/>
                    </a:lnTo>
                    <a:lnTo>
                      <a:pt x="285" y="3123"/>
                    </a:lnTo>
                    <a:lnTo>
                      <a:pt x="255" y="3033"/>
                    </a:lnTo>
                    <a:lnTo>
                      <a:pt x="195" y="2824"/>
                    </a:lnTo>
                    <a:lnTo>
                      <a:pt x="180" y="2570"/>
                    </a:lnTo>
                    <a:lnTo>
                      <a:pt x="180" y="2271"/>
                    </a:lnTo>
                    <a:lnTo>
                      <a:pt x="225" y="1957"/>
                    </a:lnTo>
                    <a:lnTo>
                      <a:pt x="285" y="1614"/>
                    </a:lnTo>
                    <a:lnTo>
                      <a:pt x="389" y="1285"/>
                    </a:lnTo>
                    <a:lnTo>
                      <a:pt x="509" y="986"/>
                    </a:lnTo>
                    <a:lnTo>
                      <a:pt x="628" y="732"/>
                    </a:lnTo>
                    <a:lnTo>
                      <a:pt x="778" y="523"/>
                    </a:lnTo>
                    <a:lnTo>
                      <a:pt x="912" y="359"/>
                    </a:lnTo>
                    <a:lnTo>
                      <a:pt x="987" y="299"/>
                    </a:lnTo>
                    <a:lnTo>
                      <a:pt x="1047" y="239"/>
                    </a:lnTo>
                    <a:lnTo>
                      <a:pt x="1121" y="210"/>
                    </a:lnTo>
                    <a:lnTo>
                      <a:pt x="1181" y="180"/>
                    </a:lnTo>
                    <a:close/>
                    <a:moveTo>
                      <a:pt x="1256" y="0"/>
                    </a:moveTo>
                    <a:lnTo>
                      <a:pt x="1181" y="15"/>
                    </a:lnTo>
                    <a:lnTo>
                      <a:pt x="1091" y="30"/>
                    </a:lnTo>
                    <a:lnTo>
                      <a:pt x="1002" y="75"/>
                    </a:lnTo>
                    <a:lnTo>
                      <a:pt x="912" y="135"/>
                    </a:lnTo>
                    <a:lnTo>
                      <a:pt x="823" y="195"/>
                    </a:lnTo>
                    <a:lnTo>
                      <a:pt x="748" y="284"/>
                    </a:lnTo>
                    <a:lnTo>
                      <a:pt x="658" y="389"/>
                    </a:lnTo>
                    <a:lnTo>
                      <a:pt x="583" y="493"/>
                    </a:lnTo>
                    <a:lnTo>
                      <a:pt x="494" y="628"/>
                    </a:lnTo>
                    <a:lnTo>
                      <a:pt x="359" y="897"/>
                    </a:lnTo>
                    <a:lnTo>
                      <a:pt x="225" y="1225"/>
                    </a:lnTo>
                    <a:lnTo>
                      <a:pt x="120" y="1584"/>
                    </a:lnTo>
                    <a:lnTo>
                      <a:pt x="46" y="1943"/>
                    </a:lnTo>
                    <a:lnTo>
                      <a:pt x="1" y="2286"/>
                    </a:lnTo>
                    <a:lnTo>
                      <a:pt x="1" y="2600"/>
                    </a:lnTo>
                    <a:lnTo>
                      <a:pt x="16" y="2749"/>
                    </a:lnTo>
                    <a:lnTo>
                      <a:pt x="31" y="2884"/>
                    </a:lnTo>
                    <a:lnTo>
                      <a:pt x="61" y="3018"/>
                    </a:lnTo>
                    <a:lnTo>
                      <a:pt x="105" y="3123"/>
                    </a:lnTo>
                    <a:lnTo>
                      <a:pt x="135" y="3227"/>
                    </a:lnTo>
                    <a:lnTo>
                      <a:pt x="195" y="3317"/>
                    </a:lnTo>
                    <a:lnTo>
                      <a:pt x="255" y="3392"/>
                    </a:lnTo>
                    <a:lnTo>
                      <a:pt x="315" y="3451"/>
                    </a:lnTo>
                    <a:lnTo>
                      <a:pt x="389" y="3511"/>
                    </a:lnTo>
                    <a:lnTo>
                      <a:pt x="464" y="3526"/>
                    </a:lnTo>
                    <a:lnTo>
                      <a:pt x="554" y="3541"/>
                    </a:lnTo>
                    <a:lnTo>
                      <a:pt x="628" y="3541"/>
                    </a:lnTo>
                    <a:lnTo>
                      <a:pt x="718" y="3511"/>
                    </a:lnTo>
                    <a:lnTo>
                      <a:pt x="808" y="3481"/>
                    </a:lnTo>
                    <a:lnTo>
                      <a:pt x="882" y="3422"/>
                    </a:lnTo>
                    <a:lnTo>
                      <a:pt x="972" y="3362"/>
                    </a:lnTo>
                    <a:lnTo>
                      <a:pt x="1047" y="3287"/>
                    </a:lnTo>
                    <a:lnTo>
                      <a:pt x="1136" y="3183"/>
                    </a:lnTo>
                    <a:lnTo>
                      <a:pt x="1286" y="2973"/>
                    </a:lnTo>
                    <a:lnTo>
                      <a:pt x="1435" y="2704"/>
                    </a:lnTo>
                    <a:lnTo>
                      <a:pt x="1569" y="2406"/>
                    </a:lnTo>
                    <a:lnTo>
                      <a:pt x="1674" y="2062"/>
                    </a:lnTo>
                    <a:lnTo>
                      <a:pt x="1689" y="1972"/>
                    </a:lnTo>
                    <a:lnTo>
                      <a:pt x="1719" y="1898"/>
                    </a:lnTo>
                    <a:lnTo>
                      <a:pt x="1779" y="1539"/>
                    </a:lnTo>
                    <a:lnTo>
                      <a:pt x="1809" y="1211"/>
                    </a:lnTo>
                    <a:lnTo>
                      <a:pt x="1809" y="912"/>
                    </a:lnTo>
                    <a:lnTo>
                      <a:pt x="1779" y="643"/>
                    </a:lnTo>
                    <a:lnTo>
                      <a:pt x="1749" y="508"/>
                    </a:lnTo>
                    <a:lnTo>
                      <a:pt x="1704" y="404"/>
                    </a:lnTo>
                    <a:lnTo>
                      <a:pt x="1659" y="299"/>
                    </a:lnTo>
                    <a:lnTo>
                      <a:pt x="1614" y="225"/>
                    </a:lnTo>
                    <a:lnTo>
                      <a:pt x="1555" y="150"/>
                    </a:lnTo>
                    <a:lnTo>
                      <a:pt x="1495" y="90"/>
                    </a:lnTo>
                    <a:lnTo>
                      <a:pt x="1420" y="45"/>
                    </a:lnTo>
                    <a:lnTo>
                      <a:pt x="1345" y="15"/>
                    </a:lnTo>
                    <a:lnTo>
                      <a:pt x="125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499;p32">
                <a:extLst>
                  <a:ext uri="{FF2B5EF4-FFF2-40B4-BE49-F238E27FC236}">
                    <a16:creationId xmlns:a16="http://schemas.microsoft.com/office/drawing/2014/main" id="{DF19358B-0044-D236-8653-DF0A7A119657}"/>
                  </a:ext>
                </a:extLst>
              </p:cNvPr>
              <p:cNvSpPr/>
              <p:nvPr/>
            </p:nvSpPr>
            <p:spPr>
              <a:xfrm>
                <a:off x="-1213364" y="2850268"/>
                <a:ext cx="11388" cy="8435"/>
              </a:xfrm>
              <a:custGeom>
                <a:avLst/>
                <a:gdLst/>
                <a:ahLst/>
                <a:cxnLst/>
                <a:rect l="l" t="t" r="r" b="b"/>
                <a:pathLst>
                  <a:path w="405" h="300" extrusionOk="0">
                    <a:moveTo>
                      <a:pt x="120" y="1"/>
                    </a:moveTo>
                    <a:lnTo>
                      <a:pt x="61" y="16"/>
                    </a:lnTo>
                    <a:lnTo>
                      <a:pt x="46" y="61"/>
                    </a:lnTo>
                    <a:lnTo>
                      <a:pt x="1" y="225"/>
                    </a:lnTo>
                    <a:lnTo>
                      <a:pt x="31" y="225"/>
                    </a:lnTo>
                    <a:lnTo>
                      <a:pt x="61" y="210"/>
                    </a:lnTo>
                    <a:lnTo>
                      <a:pt x="90" y="195"/>
                    </a:lnTo>
                    <a:lnTo>
                      <a:pt x="135" y="180"/>
                    </a:lnTo>
                    <a:lnTo>
                      <a:pt x="165" y="180"/>
                    </a:lnTo>
                    <a:lnTo>
                      <a:pt x="195" y="195"/>
                    </a:lnTo>
                    <a:lnTo>
                      <a:pt x="210" y="225"/>
                    </a:lnTo>
                    <a:lnTo>
                      <a:pt x="240" y="255"/>
                    </a:lnTo>
                    <a:lnTo>
                      <a:pt x="255" y="285"/>
                    </a:lnTo>
                    <a:lnTo>
                      <a:pt x="285" y="300"/>
                    </a:lnTo>
                    <a:lnTo>
                      <a:pt x="359" y="300"/>
                    </a:lnTo>
                    <a:lnTo>
                      <a:pt x="389" y="270"/>
                    </a:lnTo>
                    <a:lnTo>
                      <a:pt x="404" y="240"/>
                    </a:lnTo>
                    <a:lnTo>
                      <a:pt x="404" y="210"/>
                    </a:lnTo>
                    <a:lnTo>
                      <a:pt x="389" y="180"/>
                    </a:lnTo>
                    <a:lnTo>
                      <a:pt x="359" y="120"/>
                    </a:lnTo>
                    <a:lnTo>
                      <a:pt x="315" y="76"/>
                    </a:lnTo>
                    <a:lnTo>
                      <a:pt x="270" y="46"/>
                    </a:lnTo>
                    <a:lnTo>
                      <a:pt x="240" y="31"/>
                    </a:lnTo>
                    <a:lnTo>
                      <a:pt x="210" y="16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500;p32">
                <a:extLst>
                  <a:ext uri="{FF2B5EF4-FFF2-40B4-BE49-F238E27FC236}">
                    <a16:creationId xmlns:a16="http://schemas.microsoft.com/office/drawing/2014/main" id="{DD086A9A-535D-8B80-DBB8-8C5429F80754}"/>
                  </a:ext>
                </a:extLst>
              </p:cNvPr>
              <p:cNvSpPr/>
              <p:nvPr/>
            </p:nvSpPr>
            <p:spPr>
              <a:xfrm>
                <a:off x="-1310820" y="2817933"/>
                <a:ext cx="65148" cy="22297"/>
              </a:xfrm>
              <a:custGeom>
                <a:avLst/>
                <a:gdLst/>
                <a:ahLst/>
                <a:cxnLst/>
                <a:rect l="l" t="t" r="r" b="b"/>
                <a:pathLst>
                  <a:path w="2317" h="793" extrusionOk="0">
                    <a:moveTo>
                      <a:pt x="1" y="1"/>
                    </a:moveTo>
                    <a:lnTo>
                      <a:pt x="1" y="180"/>
                    </a:lnTo>
                    <a:lnTo>
                      <a:pt x="2212" y="792"/>
                    </a:lnTo>
                    <a:lnTo>
                      <a:pt x="2257" y="792"/>
                    </a:lnTo>
                    <a:lnTo>
                      <a:pt x="2287" y="777"/>
                    </a:lnTo>
                    <a:lnTo>
                      <a:pt x="2302" y="762"/>
                    </a:lnTo>
                    <a:lnTo>
                      <a:pt x="2316" y="733"/>
                    </a:lnTo>
                    <a:lnTo>
                      <a:pt x="2316" y="703"/>
                    </a:lnTo>
                    <a:lnTo>
                      <a:pt x="2316" y="673"/>
                    </a:lnTo>
                    <a:lnTo>
                      <a:pt x="2287" y="643"/>
                    </a:lnTo>
                    <a:lnTo>
                      <a:pt x="2257" y="62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501;p32">
                <a:extLst>
                  <a:ext uri="{FF2B5EF4-FFF2-40B4-BE49-F238E27FC236}">
                    <a16:creationId xmlns:a16="http://schemas.microsoft.com/office/drawing/2014/main" id="{EB5A0D15-D1A4-E608-3A35-AF6699E04064}"/>
                  </a:ext>
                </a:extLst>
              </p:cNvPr>
              <p:cNvSpPr/>
              <p:nvPr/>
            </p:nvSpPr>
            <p:spPr>
              <a:xfrm>
                <a:off x="-1845561" y="4073494"/>
                <a:ext cx="930464" cy="580148"/>
              </a:xfrm>
              <a:custGeom>
                <a:avLst/>
                <a:gdLst/>
                <a:ahLst/>
                <a:cxnLst/>
                <a:rect l="l" t="t" r="r" b="b"/>
                <a:pathLst>
                  <a:path w="33092" h="20633" extrusionOk="0">
                    <a:moveTo>
                      <a:pt x="18317" y="1"/>
                    </a:moveTo>
                    <a:lnTo>
                      <a:pt x="7441" y="4781"/>
                    </a:lnTo>
                    <a:lnTo>
                      <a:pt x="7560" y="5020"/>
                    </a:lnTo>
                    <a:lnTo>
                      <a:pt x="7725" y="5289"/>
                    </a:lnTo>
                    <a:lnTo>
                      <a:pt x="7964" y="5663"/>
                    </a:lnTo>
                    <a:lnTo>
                      <a:pt x="8277" y="6111"/>
                    </a:lnTo>
                    <a:lnTo>
                      <a:pt x="8471" y="6365"/>
                    </a:lnTo>
                    <a:lnTo>
                      <a:pt x="8696" y="6634"/>
                    </a:lnTo>
                    <a:lnTo>
                      <a:pt x="8935" y="6918"/>
                    </a:lnTo>
                    <a:lnTo>
                      <a:pt x="9189" y="7217"/>
                    </a:lnTo>
                    <a:lnTo>
                      <a:pt x="9487" y="7530"/>
                    </a:lnTo>
                    <a:lnTo>
                      <a:pt x="9801" y="7844"/>
                    </a:lnTo>
                    <a:lnTo>
                      <a:pt x="10160" y="8173"/>
                    </a:lnTo>
                    <a:lnTo>
                      <a:pt x="10533" y="8501"/>
                    </a:lnTo>
                    <a:lnTo>
                      <a:pt x="10937" y="8845"/>
                    </a:lnTo>
                    <a:lnTo>
                      <a:pt x="11370" y="9189"/>
                    </a:lnTo>
                    <a:lnTo>
                      <a:pt x="11848" y="9532"/>
                    </a:lnTo>
                    <a:lnTo>
                      <a:pt x="12341" y="9876"/>
                    </a:lnTo>
                    <a:lnTo>
                      <a:pt x="12879" y="10234"/>
                    </a:lnTo>
                    <a:lnTo>
                      <a:pt x="13446" y="10578"/>
                    </a:lnTo>
                    <a:lnTo>
                      <a:pt x="14059" y="10922"/>
                    </a:lnTo>
                    <a:lnTo>
                      <a:pt x="14686" y="11265"/>
                    </a:lnTo>
                    <a:lnTo>
                      <a:pt x="15374" y="11594"/>
                    </a:lnTo>
                    <a:lnTo>
                      <a:pt x="16091" y="11923"/>
                    </a:lnTo>
                    <a:lnTo>
                      <a:pt x="16838" y="12236"/>
                    </a:lnTo>
                    <a:lnTo>
                      <a:pt x="17629" y="12550"/>
                    </a:lnTo>
                    <a:lnTo>
                      <a:pt x="18466" y="12849"/>
                    </a:lnTo>
                    <a:lnTo>
                      <a:pt x="19333" y="13133"/>
                    </a:lnTo>
                    <a:lnTo>
                      <a:pt x="19228" y="13103"/>
                    </a:lnTo>
                    <a:lnTo>
                      <a:pt x="18899" y="12998"/>
                    </a:lnTo>
                    <a:lnTo>
                      <a:pt x="18660" y="12938"/>
                    </a:lnTo>
                    <a:lnTo>
                      <a:pt x="18362" y="12879"/>
                    </a:lnTo>
                    <a:lnTo>
                      <a:pt x="18003" y="12819"/>
                    </a:lnTo>
                    <a:lnTo>
                      <a:pt x="17585" y="12759"/>
                    </a:lnTo>
                    <a:lnTo>
                      <a:pt x="17122" y="12714"/>
                    </a:lnTo>
                    <a:lnTo>
                      <a:pt x="16599" y="12684"/>
                    </a:lnTo>
                    <a:lnTo>
                      <a:pt x="16016" y="12655"/>
                    </a:lnTo>
                    <a:lnTo>
                      <a:pt x="15374" y="12655"/>
                    </a:lnTo>
                    <a:lnTo>
                      <a:pt x="14671" y="12684"/>
                    </a:lnTo>
                    <a:lnTo>
                      <a:pt x="13924" y="12729"/>
                    </a:lnTo>
                    <a:lnTo>
                      <a:pt x="13103" y="12804"/>
                    </a:lnTo>
                    <a:lnTo>
                      <a:pt x="12236" y="12923"/>
                    </a:lnTo>
                    <a:lnTo>
                      <a:pt x="11310" y="13073"/>
                    </a:lnTo>
                    <a:lnTo>
                      <a:pt x="10339" y="13267"/>
                    </a:lnTo>
                    <a:lnTo>
                      <a:pt x="9323" y="13491"/>
                    </a:lnTo>
                    <a:lnTo>
                      <a:pt x="8307" y="13745"/>
                    </a:lnTo>
                    <a:lnTo>
                      <a:pt x="7276" y="14014"/>
                    </a:lnTo>
                    <a:lnTo>
                      <a:pt x="6260" y="14298"/>
                    </a:lnTo>
                    <a:lnTo>
                      <a:pt x="5274" y="14582"/>
                    </a:lnTo>
                    <a:lnTo>
                      <a:pt x="4318" y="14866"/>
                    </a:lnTo>
                    <a:lnTo>
                      <a:pt x="2600" y="15403"/>
                    </a:lnTo>
                    <a:lnTo>
                      <a:pt x="1241" y="15852"/>
                    </a:lnTo>
                    <a:lnTo>
                      <a:pt x="1" y="16285"/>
                    </a:lnTo>
                    <a:lnTo>
                      <a:pt x="105" y="19796"/>
                    </a:lnTo>
                    <a:lnTo>
                      <a:pt x="29880" y="20632"/>
                    </a:lnTo>
                    <a:lnTo>
                      <a:pt x="30104" y="20617"/>
                    </a:lnTo>
                    <a:lnTo>
                      <a:pt x="30313" y="20602"/>
                    </a:lnTo>
                    <a:lnTo>
                      <a:pt x="30522" y="20572"/>
                    </a:lnTo>
                    <a:lnTo>
                      <a:pt x="30717" y="20528"/>
                    </a:lnTo>
                    <a:lnTo>
                      <a:pt x="30926" y="20468"/>
                    </a:lnTo>
                    <a:lnTo>
                      <a:pt x="31105" y="20408"/>
                    </a:lnTo>
                    <a:lnTo>
                      <a:pt x="31299" y="20319"/>
                    </a:lnTo>
                    <a:lnTo>
                      <a:pt x="31478" y="20229"/>
                    </a:lnTo>
                    <a:lnTo>
                      <a:pt x="31643" y="20124"/>
                    </a:lnTo>
                    <a:lnTo>
                      <a:pt x="31807" y="20020"/>
                    </a:lnTo>
                    <a:lnTo>
                      <a:pt x="31957" y="19885"/>
                    </a:lnTo>
                    <a:lnTo>
                      <a:pt x="32106" y="19766"/>
                    </a:lnTo>
                    <a:lnTo>
                      <a:pt x="32240" y="19616"/>
                    </a:lnTo>
                    <a:lnTo>
                      <a:pt x="32375" y="19467"/>
                    </a:lnTo>
                    <a:lnTo>
                      <a:pt x="32479" y="19318"/>
                    </a:lnTo>
                    <a:lnTo>
                      <a:pt x="32599" y="19153"/>
                    </a:lnTo>
                    <a:lnTo>
                      <a:pt x="32689" y="18989"/>
                    </a:lnTo>
                    <a:lnTo>
                      <a:pt x="32778" y="18825"/>
                    </a:lnTo>
                    <a:lnTo>
                      <a:pt x="32868" y="18645"/>
                    </a:lnTo>
                    <a:lnTo>
                      <a:pt x="32928" y="18451"/>
                    </a:lnTo>
                    <a:lnTo>
                      <a:pt x="32987" y="18272"/>
                    </a:lnTo>
                    <a:lnTo>
                      <a:pt x="33032" y="18078"/>
                    </a:lnTo>
                    <a:lnTo>
                      <a:pt x="33062" y="17883"/>
                    </a:lnTo>
                    <a:lnTo>
                      <a:pt x="33092" y="17689"/>
                    </a:lnTo>
                    <a:lnTo>
                      <a:pt x="33092" y="17495"/>
                    </a:lnTo>
                    <a:lnTo>
                      <a:pt x="33092" y="17286"/>
                    </a:lnTo>
                    <a:lnTo>
                      <a:pt x="33077" y="17092"/>
                    </a:lnTo>
                    <a:lnTo>
                      <a:pt x="33047" y="16882"/>
                    </a:lnTo>
                    <a:lnTo>
                      <a:pt x="33002" y="16673"/>
                    </a:lnTo>
                    <a:lnTo>
                      <a:pt x="32943" y="16479"/>
                    </a:lnTo>
                    <a:lnTo>
                      <a:pt x="32868" y="16270"/>
                    </a:lnTo>
                    <a:lnTo>
                      <a:pt x="32778" y="16076"/>
                    </a:lnTo>
                    <a:lnTo>
                      <a:pt x="32524" y="15568"/>
                    </a:lnTo>
                    <a:lnTo>
                      <a:pt x="32225" y="15045"/>
                    </a:lnTo>
                    <a:lnTo>
                      <a:pt x="31912" y="14507"/>
                    </a:lnTo>
                    <a:lnTo>
                      <a:pt x="31553" y="13969"/>
                    </a:lnTo>
                    <a:lnTo>
                      <a:pt x="31180" y="13416"/>
                    </a:lnTo>
                    <a:lnTo>
                      <a:pt x="30791" y="12849"/>
                    </a:lnTo>
                    <a:lnTo>
                      <a:pt x="30373" y="12281"/>
                    </a:lnTo>
                    <a:lnTo>
                      <a:pt x="29925" y="11698"/>
                    </a:lnTo>
                    <a:lnTo>
                      <a:pt x="29462" y="11116"/>
                    </a:lnTo>
                    <a:lnTo>
                      <a:pt x="28984" y="10533"/>
                    </a:lnTo>
                    <a:lnTo>
                      <a:pt x="28506" y="9950"/>
                    </a:lnTo>
                    <a:lnTo>
                      <a:pt x="27998" y="9368"/>
                    </a:lnTo>
                    <a:lnTo>
                      <a:pt x="26967" y="8203"/>
                    </a:lnTo>
                    <a:lnTo>
                      <a:pt x="25891" y="7052"/>
                    </a:lnTo>
                    <a:lnTo>
                      <a:pt x="24830" y="5947"/>
                    </a:lnTo>
                    <a:lnTo>
                      <a:pt x="23755" y="4871"/>
                    </a:lnTo>
                    <a:lnTo>
                      <a:pt x="22709" y="3855"/>
                    </a:lnTo>
                    <a:lnTo>
                      <a:pt x="21693" y="2914"/>
                    </a:lnTo>
                    <a:lnTo>
                      <a:pt x="20737" y="2033"/>
                    </a:lnTo>
                    <a:lnTo>
                      <a:pt x="19841" y="1256"/>
                    </a:lnTo>
                    <a:lnTo>
                      <a:pt x="19034" y="583"/>
                    </a:lnTo>
                    <a:lnTo>
                      <a:pt x="18317" y="1"/>
                    </a:lnTo>
                    <a:close/>
                  </a:path>
                </a:pathLst>
              </a:custGeom>
              <a:solidFill>
                <a:srgbClr val="6C1B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502;p32">
                <a:extLst>
                  <a:ext uri="{FF2B5EF4-FFF2-40B4-BE49-F238E27FC236}">
                    <a16:creationId xmlns:a16="http://schemas.microsoft.com/office/drawing/2014/main" id="{D374EFDE-8A3D-5041-755C-6304003C193A}"/>
                  </a:ext>
                </a:extLst>
              </p:cNvPr>
              <p:cNvSpPr/>
              <p:nvPr/>
            </p:nvSpPr>
            <p:spPr>
              <a:xfrm>
                <a:off x="-1989636" y="4530938"/>
                <a:ext cx="144102" cy="100436"/>
              </a:xfrm>
              <a:custGeom>
                <a:avLst/>
                <a:gdLst/>
                <a:ahLst/>
                <a:cxnLst/>
                <a:rect l="l" t="t" r="r" b="b"/>
                <a:pathLst>
                  <a:path w="5125" h="3572" extrusionOk="0">
                    <a:moveTo>
                      <a:pt x="5125" y="1"/>
                    </a:moveTo>
                    <a:lnTo>
                      <a:pt x="2480" y="464"/>
                    </a:lnTo>
                    <a:lnTo>
                      <a:pt x="2271" y="748"/>
                    </a:lnTo>
                    <a:lnTo>
                      <a:pt x="1718" y="1480"/>
                    </a:lnTo>
                    <a:lnTo>
                      <a:pt x="1345" y="1958"/>
                    </a:lnTo>
                    <a:lnTo>
                      <a:pt x="927" y="2481"/>
                    </a:lnTo>
                    <a:lnTo>
                      <a:pt x="479" y="3034"/>
                    </a:lnTo>
                    <a:lnTo>
                      <a:pt x="0" y="3571"/>
                    </a:lnTo>
                    <a:lnTo>
                      <a:pt x="4916" y="2989"/>
                    </a:lnTo>
                    <a:lnTo>
                      <a:pt x="5125" y="1"/>
                    </a:lnTo>
                    <a:close/>
                  </a:path>
                </a:pathLst>
              </a:custGeom>
              <a:solidFill>
                <a:srgbClr val="FBB9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503;p32">
                <a:extLst>
                  <a:ext uri="{FF2B5EF4-FFF2-40B4-BE49-F238E27FC236}">
                    <a16:creationId xmlns:a16="http://schemas.microsoft.com/office/drawing/2014/main" id="{96FBA16E-B1B8-A98A-FD43-E4A0A87452F4}"/>
                  </a:ext>
                </a:extLst>
              </p:cNvPr>
              <p:cNvSpPr/>
              <p:nvPr/>
            </p:nvSpPr>
            <p:spPr>
              <a:xfrm>
                <a:off x="-1876209" y="4511622"/>
                <a:ext cx="67229" cy="128581"/>
              </a:xfrm>
              <a:custGeom>
                <a:avLst/>
                <a:gdLst/>
                <a:ahLst/>
                <a:cxnLst/>
                <a:rect l="l" t="t" r="r" b="b"/>
                <a:pathLst>
                  <a:path w="2391" h="4573" extrusionOk="0">
                    <a:moveTo>
                      <a:pt x="1330" y="1"/>
                    </a:moveTo>
                    <a:lnTo>
                      <a:pt x="1061" y="16"/>
                    </a:lnTo>
                    <a:lnTo>
                      <a:pt x="777" y="31"/>
                    </a:lnTo>
                    <a:lnTo>
                      <a:pt x="508" y="90"/>
                    </a:lnTo>
                    <a:lnTo>
                      <a:pt x="209" y="150"/>
                    </a:lnTo>
                    <a:lnTo>
                      <a:pt x="0" y="4393"/>
                    </a:lnTo>
                    <a:lnTo>
                      <a:pt x="269" y="4483"/>
                    </a:lnTo>
                    <a:lnTo>
                      <a:pt x="538" y="4542"/>
                    </a:lnTo>
                    <a:lnTo>
                      <a:pt x="792" y="4572"/>
                    </a:lnTo>
                    <a:lnTo>
                      <a:pt x="1061" y="4572"/>
                    </a:lnTo>
                    <a:lnTo>
                      <a:pt x="1315" y="4557"/>
                    </a:lnTo>
                    <a:lnTo>
                      <a:pt x="1584" y="4527"/>
                    </a:lnTo>
                    <a:lnTo>
                      <a:pt x="1868" y="4468"/>
                    </a:lnTo>
                    <a:lnTo>
                      <a:pt x="2151" y="4393"/>
                    </a:lnTo>
                    <a:lnTo>
                      <a:pt x="2390" y="105"/>
                    </a:lnTo>
                    <a:lnTo>
                      <a:pt x="2122" y="60"/>
                    </a:lnTo>
                    <a:lnTo>
                      <a:pt x="1853" y="31"/>
                    </a:lnTo>
                    <a:lnTo>
                      <a:pt x="1584" y="1"/>
                    </a:lnTo>
                    <a:close/>
                  </a:path>
                </a:pathLst>
              </a:custGeom>
              <a:solidFill>
                <a:srgbClr val="4C0C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504;p32">
                <a:extLst>
                  <a:ext uri="{FF2B5EF4-FFF2-40B4-BE49-F238E27FC236}">
                    <a16:creationId xmlns:a16="http://schemas.microsoft.com/office/drawing/2014/main" id="{1AE30ADB-EB51-2CAB-6636-32E64D64BFF1}"/>
                  </a:ext>
                </a:extLst>
              </p:cNvPr>
              <p:cNvSpPr/>
              <p:nvPr/>
            </p:nvSpPr>
            <p:spPr>
              <a:xfrm>
                <a:off x="-2237465" y="4441890"/>
                <a:ext cx="346576" cy="242401"/>
              </a:xfrm>
              <a:custGeom>
                <a:avLst/>
                <a:gdLst/>
                <a:ahLst/>
                <a:cxnLst/>
                <a:rect l="l" t="t" r="r" b="b"/>
                <a:pathLst>
                  <a:path w="12326" h="8621" extrusionOk="0">
                    <a:moveTo>
                      <a:pt x="9502" y="1"/>
                    </a:moveTo>
                    <a:lnTo>
                      <a:pt x="7993" y="1076"/>
                    </a:lnTo>
                    <a:lnTo>
                      <a:pt x="6454" y="2197"/>
                    </a:lnTo>
                    <a:lnTo>
                      <a:pt x="4691" y="3482"/>
                    </a:lnTo>
                    <a:lnTo>
                      <a:pt x="3810" y="4154"/>
                    </a:lnTo>
                    <a:lnTo>
                      <a:pt x="2943" y="4811"/>
                    </a:lnTo>
                    <a:lnTo>
                      <a:pt x="2136" y="5439"/>
                    </a:lnTo>
                    <a:lnTo>
                      <a:pt x="1419" y="6006"/>
                    </a:lnTo>
                    <a:lnTo>
                      <a:pt x="822" y="6514"/>
                    </a:lnTo>
                    <a:lnTo>
                      <a:pt x="374" y="6933"/>
                    </a:lnTo>
                    <a:lnTo>
                      <a:pt x="209" y="7112"/>
                    </a:lnTo>
                    <a:lnTo>
                      <a:pt x="90" y="7246"/>
                    </a:lnTo>
                    <a:lnTo>
                      <a:pt x="15" y="7351"/>
                    </a:lnTo>
                    <a:lnTo>
                      <a:pt x="0" y="7396"/>
                    </a:lnTo>
                    <a:lnTo>
                      <a:pt x="0" y="7426"/>
                    </a:lnTo>
                    <a:lnTo>
                      <a:pt x="75" y="7680"/>
                    </a:lnTo>
                    <a:lnTo>
                      <a:pt x="120" y="7814"/>
                    </a:lnTo>
                    <a:lnTo>
                      <a:pt x="179" y="7934"/>
                    </a:lnTo>
                    <a:lnTo>
                      <a:pt x="254" y="8068"/>
                    </a:lnTo>
                    <a:lnTo>
                      <a:pt x="329" y="8188"/>
                    </a:lnTo>
                    <a:lnTo>
                      <a:pt x="433" y="8307"/>
                    </a:lnTo>
                    <a:lnTo>
                      <a:pt x="538" y="8397"/>
                    </a:lnTo>
                    <a:lnTo>
                      <a:pt x="657" y="8486"/>
                    </a:lnTo>
                    <a:lnTo>
                      <a:pt x="792" y="8561"/>
                    </a:lnTo>
                    <a:lnTo>
                      <a:pt x="941" y="8591"/>
                    </a:lnTo>
                    <a:lnTo>
                      <a:pt x="1121" y="8621"/>
                    </a:lnTo>
                    <a:lnTo>
                      <a:pt x="1300" y="8606"/>
                    </a:lnTo>
                    <a:lnTo>
                      <a:pt x="1509" y="8561"/>
                    </a:lnTo>
                    <a:lnTo>
                      <a:pt x="1733" y="8486"/>
                    </a:lnTo>
                    <a:lnTo>
                      <a:pt x="1972" y="8367"/>
                    </a:lnTo>
                    <a:lnTo>
                      <a:pt x="2196" y="8277"/>
                    </a:lnTo>
                    <a:lnTo>
                      <a:pt x="2465" y="8188"/>
                    </a:lnTo>
                    <a:lnTo>
                      <a:pt x="2764" y="8098"/>
                    </a:lnTo>
                    <a:lnTo>
                      <a:pt x="3122" y="8023"/>
                    </a:lnTo>
                    <a:lnTo>
                      <a:pt x="3511" y="7964"/>
                    </a:lnTo>
                    <a:lnTo>
                      <a:pt x="3914" y="7889"/>
                    </a:lnTo>
                    <a:lnTo>
                      <a:pt x="4796" y="7784"/>
                    </a:lnTo>
                    <a:lnTo>
                      <a:pt x="5408" y="7724"/>
                    </a:lnTo>
                    <a:lnTo>
                      <a:pt x="5662" y="7695"/>
                    </a:lnTo>
                    <a:lnTo>
                      <a:pt x="6320" y="7635"/>
                    </a:lnTo>
                    <a:lnTo>
                      <a:pt x="6723" y="7605"/>
                    </a:lnTo>
                    <a:lnTo>
                      <a:pt x="7276" y="7560"/>
                    </a:lnTo>
                    <a:lnTo>
                      <a:pt x="8053" y="7485"/>
                    </a:lnTo>
                    <a:lnTo>
                      <a:pt x="8710" y="7411"/>
                    </a:lnTo>
                    <a:lnTo>
                      <a:pt x="8964" y="7381"/>
                    </a:lnTo>
                    <a:lnTo>
                      <a:pt x="9173" y="7336"/>
                    </a:lnTo>
                    <a:lnTo>
                      <a:pt x="9337" y="7306"/>
                    </a:lnTo>
                    <a:lnTo>
                      <a:pt x="9427" y="7261"/>
                    </a:lnTo>
                    <a:lnTo>
                      <a:pt x="9517" y="7187"/>
                    </a:lnTo>
                    <a:lnTo>
                      <a:pt x="9591" y="7097"/>
                    </a:lnTo>
                    <a:lnTo>
                      <a:pt x="9651" y="6992"/>
                    </a:lnTo>
                    <a:lnTo>
                      <a:pt x="9696" y="6873"/>
                    </a:lnTo>
                    <a:lnTo>
                      <a:pt x="9741" y="6753"/>
                    </a:lnTo>
                    <a:lnTo>
                      <a:pt x="9771" y="6634"/>
                    </a:lnTo>
                    <a:lnTo>
                      <a:pt x="9815" y="6365"/>
                    </a:lnTo>
                    <a:lnTo>
                      <a:pt x="9845" y="6126"/>
                    </a:lnTo>
                    <a:lnTo>
                      <a:pt x="9845" y="5917"/>
                    </a:lnTo>
                    <a:lnTo>
                      <a:pt x="9845" y="5723"/>
                    </a:lnTo>
                    <a:lnTo>
                      <a:pt x="10069" y="5364"/>
                    </a:lnTo>
                    <a:lnTo>
                      <a:pt x="10308" y="5050"/>
                    </a:lnTo>
                    <a:lnTo>
                      <a:pt x="10547" y="4781"/>
                    </a:lnTo>
                    <a:lnTo>
                      <a:pt x="10772" y="4542"/>
                    </a:lnTo>
                    <a:lnTo>
                      <a:pt x="11011" y="4333"/>
                    </a:lnTo>
                    <a:lnTo>
                      <a:pt x="11235" y="4154"/>
                    </a:lnTo>
                    <a:lnTo>
                      <a:pt x="11444" y="4005"/>
                    </a:lnTo>
                    <a:lnTo>
                      <a:pt x="11638" y="3885"/>
                    </a:lnTo>
                    <a:lnTo>
                      <a:pt x="11967" y="3676"/>
                    </a:lnTo>
                    <a:lnTo>
                      <a:pt x="12101" y="3586"/>
                    </a:lnTo>
                    <a:lnTo>
                      <a:pt x="12206" y="3512"/>
                    </a:lnTo>
                    <a:lnTo>
                      <a:pt x="12280" y="3437"/>
                    </a:lnTo>
                    <a:lnTo>
                      <a:pt x="12310" y="3392"/>
                    </a:lnTo>
                    <a:lnTo>
                      <a:pt x="12310" y="3347"/>
                    </a:lnTo>
                    <a:lnTo>
                      <a:pt x="12325" y="3302"/>
                    </a:lnTo>
                    <a:lnTo>
                      <a:pt x="12310" y="3258"/>
                    </a:lnTo>
                    <a:lnTo>
                      <a:pt x="12265" y="3168"/>
                    </a:lnTo>
                    <a:lnTo>
                      <a:pt x="12131" y="2974"/>
                    </a:lnTo>
                    <a:lnTo>
                      <a:pt x="11967" y="2765"/>
                    </a:lnTo>
                    <a:lnTo>
                      <a:pt x="11563" y="2272"/>
                    </a:lnTo>
                    <a:lnTo>
                      <a:pt x="11115" y="1749"/>
                    </a:lnTo>
                    <a:lnTo>
                      <a:pt x="10637" y="1226"/>
                    </a:lnTo>
                    <a:lnTo>
                      <a:pt x="9845" y="359"/>
                    </a:lnTo>
                    <a:lnTo>
                      <a:pt x="9502" y="1"/>
                    </a:lnTo>
                    <a:close/>
                  </a:path>
                </a:pathLst>
              </a:custGeom>
              <a:solidFill>
                <a:srgbClr val="EA48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505;p32">
                <a:extLst>
                  <a:ext uri="{FF2B5EF4-FFF2-40B4-BE49-F238E27FC236}">
                    <a16:creationId xmlns:a16="http://schemas.microsoft.com/office/drawing/2014/main" id="{71AA474E-9DD6-9829-F1F2-8F84C9B9EC88}"/>
                  </a:ext>
                </a:extLst>
              </p:cNvPr>
              <p:cNvSpPr/>
              <p:nvPr/>
            </p:nvSpPr>
            <p:spPr>
              <a:xfrm>
                <a:off x="-2078263" y="4599826"/>
                <a:ext cx="27752" cy="61802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98" extrusionOk="0">
                    <a:moveTo>
                      <a:pt x="702" y="1"/>
                    </a:moveTo>
                    <a:lnTo>
                      <a:pt x="613" y="31"/>
                    </a:lnTo>
                    <a:lnTo>
                      <a:pt x="553" y="91"/>
                    </a:lnTo>
                    <a:lnTo>
                      <a:pt x="523" y="165"/>
                    </a:lnTo>
                    <a:lnTo>
                      <a:pt x="523" y="240"/>
                    </a:lnTo>
                    <a:lnTo>
                      <a:pt x="538" y="374"/>
                    </a:lnTo>
                    <a:lnTo>
                      <a:pt x="553" y="539"/>
                    </a:lnTo>
                    <a:lnTo>
                      <a:pt x="553" y="718"/>
                    </a:lnTo>
                    <a:lnTo>
                      <a:pt x="553" y="927"/>
                    </a:lnTo>
                    <a:lnTo>
                      <a:pt x="538" y="1151"/>
                    </a:lnTo>
                    <a:lnTo>
                      <a:pt x="493" y="1375"/>
                    </a:lnTo>
                    <a:lnTo>
                      <a:pt x="463" y="1480"/>
                    </a:lnTo>
                    <a:lnTo>
                      <a:pt x="418" y="1585"/>
                    </a:lnTo>
                    <a:lnTo>
                      <a:pt x="329" y="1749"/>
                    </a:lnTo>
                    <a:lnTo>
                      <a:pt x="224" y="1898"/>
                    </a:lnTo>
                    <a:lnTo>
                      <a:pt x="105" y="2003"/>
                    </a:lnTo>
                    <a:lnTo>
                      <a:pt x="0" y="2078"/>
                    </a:lnTo>
                    <a:lnTo>
                      <a:pt x="60" y="2152"/>
                    </a:lnTo>
                    <a:lnTo>
                      <a:pt x="135" y="2182"/>
                    </a:lnTo>
                    <a:lnTo>
                      <a:pt x="209" y="2197"/>
                    </a:lnTo>
                    <a:lnTo>
                      <a:pt x="284" y="2197"/>
                    </a:lnTo>
                    <a:lnTo>
                      <a:pt x="374" y="2167"/>
                    </a:lnTo>
                    <a:lnTo>
                      <a:pt x="463" y="2137"/>
                    </a:lnTo>
                    <a:lnTo>
                      <a:pt x="658" y="2018"/>
                    </a:lnTo>
                    <a:lnTo>
                      <a:pt x="732" y="1898"/>
                    </a:lnTo>
                    <a:lnTo>
                      <a:pt x="807" y="1749"/>
                    </a:lnTo>
                    <a:lnTo>
                      <a:pt x="852" y="1629"/>
                    </a:lnTo>
                    <a:lnTo>
                      <a:pt x="897" y="1510"/>
                    </a:lnTo>
                    <a:lnTo>
                      <a:pt x="956" y="1241"/>
                    </a:lnTo>
                    <a:lnTo>
                      <a:pt x="971" y="987"/>
                    </a:lnTo>
                    <a:lnTo>
                      <a:pt x="986" y="733"/>
                    </a:lnTo>
                    <a:lnTo>
                      <a:pt x="971" y="524"/>
                    </a:lnTo>
                    <a:lnTo>
                      <a:pt x="956" y="345"/>
                    </a:lnTo>
                    <a:lnTo>
                      <a:pt x="941" y="165"/>
                    </a:lnTo>
                    <a:lnTo>
                      <a:pt x="911" y="91"/>
                    </a:lnTo>
                    <a:lnTo>
                      <a:pt x="852" y="31"/>
                    </a:lnTo>
                    <a:lnTo>
                      <a:pt x="77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506;p32">
                <a:extLst>
                  <a:ext uri="{FF2B5EF4-FFF2-40B4-BE49-F238E27FC236}">
                    <a16:creationId xmlns:a16="http://schemas.microsoft.com/office/drawing/2014/main" id="{27FFB1CE-90C2-0D6E-865B-8E2F6F8729D6}"/>
                  </a:ext>
                </a:extLst>
              </p:cNvPr>
              <p:cNvSpPr/>
              <p:nvPr/>
            </p:nvSpPr>
            <p:spPr>
              <a:xfrm>
                <a:off x="-2048458" y="4601513"/>
                <a:ext cx="22297" cy="57163"/>
              </a:xfrm>
              <a:custGeom>
                <a:avLst/>
                <a:gdLst/>
                <a:ahLst/>
                <a:cxnLst/>
                <a:rect l="l" t="t" r="r" b="b"/>
                <a:pathLst>
                  <a:path w="793" h="2033" extrusionOk="0">
                    <a:moveTo>
                      <a:pt x="509" y="1"/>
                    </a:moveTo>
                    <a:lnTo>
                      <a:pt x="464" y="16"/>
                    </a:lnTo>
                    <a:lnTo>
                      <a:pt x="419" y="31"/>
                    </a:lnTo>
                    <a:lnTo>
                      <a:pt x="359" y="90"/>
                    </a:lnTo>
                    <a:lnTo>
                      <a:pt x="330" y="165"/>
                    </a:lnTo>
                    <a:lnTo>
                      <a:pt x="330" y="240"/>
                    </a:lnTo>
                    <a:lnTo>
                      <a:pt x="345" y="389"/>
                    </a:lnTo>
                    <a:lnTo>
                      <a:pt x="359" y="539"/>
                    </a:lnTo>
                    <a:lnTo>
                      <a:pt x="359" y="718"/>
                    </a:lnTo>
                    <a:lnTo>
                      <a:pt x="359" y="942"/>
                    </a:lnTo>
                    <a:lnTo>
                      <a:pt x="345" y="1166"/>
                    </a:lnTo>
                    <a:lnTo>
                      <a:pt x="300" y="1375"/>
                    </a:lnTo>
                    <a:lnTo>
                      <a:pt x="270" y="1495"/>
                    </a:lnTo>
                    <a:lnTo>
                      <a:pt x="225" y="1584"/>
                    </a:lnTo>
                    <a:lnTo>
                      <a:pt x="180" y="1689"/>
                    </a:lnTo>
                    <a:lnTo>
                      <a:pt x="120" y="1779"/>
                    </a:lnTo>
                    <a:lnTo>
                      <a:pt x="61" y="1853"/>
                    </a:lnTo>
                    <a:lnTo>
                      <a:pt x="1" y="1928"/>
                    </a:lnTo>
                    <a:lnTo>
                      <a:pt x="76" y="1988"/>
                    </a:lnTo>
                    <a:lnTo>
                      <a:pt x="150" y="2018"/>
                    </a:lnTo>
                    <a:lnTo>
                      <a:pt x="225" y="2033"/>
                    </a:lnTo>
                    <a:lnTo>
                      <a:pt x="300" y="2018"/>
                    </a:lnTo>
                    <a:lnTo>
                      <a:pt x="359" y="2003"/>
                    </a:lnTo>
                    <a:lnTo>
                      <a:pt x="434" y="1958"/>
                    </a:lnTo>
                    <a:lnTo>
                      <a:pt x="554" y="1883"/>
                    </a:lnTo>
                    <a:lnTo>
                      <a:pt x="613" y="1764"/>
                    </a:lnTo>
                    <a:lnTo>
                      <a:pt x="658" y="1644"/>
                    </a:lnTo>
                    <a:lnTo>
                      <a:pt x="703" y="1510"/>
                    </a:lnTo>
                    <a:lnTo>
                      <a:pt x="748" y="1256"/>
                    </a:lnTo>
                    <a:lnTo>
                      <a:pt x="778" y="987"/>
                    </a:lnTo>
                    <a:lnTo>
                      <a:pt x="793" y="748"/>
                    </a:lnTo>
                    <a:lnTo>
                      <a:pt x="778" y="524"/>
                    </a:lnTo>
                    <a:lnTo>
                      <a:pt x="763" y="344"/>
                    </a:lnTo>
                    <a:lnTo>
                      <a:pt x="748" y="180"/>
                    </a:lnTo>
                    <a:lnTo>
                      <a:pt x="718" y="90"/>
                    </a:lnTo>
                    <a:lnTo>
                      <a:pt x="658" y="31"/>
                    </a:lnTo>
                    <a:lnTo>
                      <a:pt x="5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507;p32">
                <a:extLst>
                  <a:ext uri="{FF2B5EF4-FFF2-40B4-BE49-F238E27FC236}">
                    <a16:creationId xmlns:a16="http://schemas.microsoft.com/office/drawing/2014/main" id="{FCBA3577-2402-7015-EC9B-150DD13A9A97}"/>
                  </a:ext>
                </a:extLst>
              </p:cNvPr>
              <p:cNvSpPr/>
              <p:nvPr/>
            </p:nvSpPr>
            <p:spPr>
              <a:xfrm>
                <a:off x="-2102640" y="4604466"/>
                <a:ext cx="24828" cy="60509"/>
              </a:xfrm>
              <a:custGeom>
                <a:avLst/>
                <a:gdLst/>
                <a:ahLst/>
                <a:cxnLst/>
                <a:rect l="l" t="t" r="r" b="b"/>
                <a:pathLst>
                  <a:path w="883" h="2152" extrusionOk="0">
                    <a:moveTo>
                      <a:pt x="553" y="0"/>
                    </a:moveTo>
                    <a:lnTo>
                      <a:pt x="509" y="30"/>
                    </a:lnTo>
                    <a:lnTo>
                      <a:pt x="449" y="90"/>
                    </a:lnTo>
                    <a:lnTo>
                      <a:pt x="419" y="150"/>
                    </a:lnTo>
                    <a:lnTo>
                      <a:pt x="419" y="239"/>
                    </a:lnTo>
                    <a:lnTo>
                      <a:pt x="434" y="374"/>
                    </a:lnTo>
                    <a:lnTo>
                      <a:pt x="449" y="523"/>
                    </a:lnTo>
                    <a:lnTo>
                      <a:pt x="464" y="717"/>
                    </a:lnTo>
                    <a:lnTo>
                      <a:pt x="449" y="927"/>
                    </a:lnTo>
                    <a:lnTo>
                      <a:pt x="434" y="1151"/>
                    </a:lnTo>
                    <a:lnTo>
                      <a:pt x="389" y="1375"/>
                    </a:lnTo>
                    <a:lnTo>
                      <a:pt x="359" y="1479"/>
                    </a:lnTo>
                    <a:lnTo>
                      <a:pt x="314" y="1584"/>
                    </a:lnTo>
                    <a:lnTo>
                      <a:pt x="255" y="1718"/>
                    </a:lnTo>
                    <a:lnTo>
                      <a:pt x="165" y="1823"/>
                    </a:lnTo>
                    <a:lnTo>
                      <a:pt x="90" y="1928"/>
                    </a:lnTo>
                    <a:lnTo>
                      <a:pt x="1" y="2002"/>
                    </a:lnTo>
                    <a:lnTo>
                      <a:pt x="60" y="2077"/>
                    </a:lnTo>
                    <a:lnTo>
                      <a:pt x="120" y="2122"/>
                    </a:lnTo>
                    <a:lnTo>
                      <a:pt x="195" y="2152"/>
                    </a:lnTo>
                    <a:lnTo>
                      <a:pt x="270" y="2152"/>
                    </a:lnTo>
                    <a:lnTo>
                      <a:pt x="344" y="2122"/>
                    </a:lnTo>
                    <a:lnTo>
                      <a:pt x="434" y="2077"/>
                    </a:lnTo>
                    <a:lnTo>
                      <a:pt x="524" y="2017"/>
                    </a:lnTo>
                    <a:lnTo>
                      <a:pt x="613" y="1942"/>
                    </a:lnTo>
                    <a:lnTo>
                      <a:pt x="703" y="1748"/>
                    </a:lnTo>
                    <a:lnTo>
                      <a:pt x="748" y="1629"/>
                    </a:lnTo>
                    <a:lnTo>
                      <a:pt x="792" y="1509"/>
                    </a:lnTo>
                    <a:lnTo>
                      <a:pt x="852" y="1240"/>
                    </a:lnTo>
                    <a:lnTo>
                      <a:pt x="882" y="986"/>
                    </a:lnTo>
                    <a:lnTo>
                      <a:pt x="882" y="732"/>
                    </a:lnTo>
                    <a:lnTo>
                      <a:pt x="867" y="523"/>
                    </a:lnTo>
                    <a:lnTo>
                      <a:pt x="867" y="344"/>
                    </a:lnTo>
                    <a:lnTo>
                      <a:pt x="837" y="165"/>
                    </a:lnTo>
                    <a:lnTo>
                      <a:pt x="807" y="90"/>
                    </a:lnTo>
                    <a:lnTo>
                      <a:pt x="748" y="30"/>
                    </a:lnTo>
                    <a:lnTo>
                      <a:pt x="67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508;p32">
                <a:extLst>
                  <a:ext uri="{FF2B5EF4-FFF2-40B4-BE49-F238E27FC236}">
                    <a16:creationId xmlns:a16="http://schemas.microsoft.com/office/drawing/2014/main" id="{A8FB7E63-3D7F-39B8-06CC-A34CFC190A6F}"/>
                  </a:ext>
                </a:extLst>
              </p:cNvPr>
              <p:cNvSpPr/>
              <p:nvPr/>
            </p:nvSpPr>
            <p:spPr>
              <a:xfrm>
                <a:off x="-1755669" y="3757621"/>
                <a:ext cx="969548" cy="699845"/>
              </a:xfrm>
              <a:custGeom>
                <a:avLst/>
                <a:gdLst/>
                <a:ahLst/>
                <a:cxnLst/>
                <a:rect l="l" t="t" r="r" b="b"/>
                <a:pathLst>
                  <a:path w="34482" h="24890" extrusionOk="0">
                    <a:moveTo>
                      <a:pt x="25383" y="0"/>
                    </a:moveTo>
                    <a:lnTo>
                      <a:pt x="25069" y="15"/>
                    </a:lnTo>
                    <a:lnTo>
                      <a:pt x="24741" y="60"/>
                    </a:lnTo>
                    <a:lnTo>
                      <a:pt x="24397" y="105"/>
                    </a:lnTo>
                    <a:lnTo>
                      <a:pt x="24039" y="180"/>
                    </a:lnTo>
                    <a:lnTo>
                      <a:pt x="23665" y="254"/>
                    </a:lnTo>
                    <a:lnTo>
                      <a:pt x="23292" y="359"/>
                    </a:lnTo>
                    <a:lnTo>
                      <a:pt x="22903" y="478"/>
                    </a:lnTo>
                    <a:lnTo>
                      <a:pt x="22500" y="598"/>
                    </a:lnTo>
                    <a:lnTo>
                      <a:pt x="21663" y="882"/>
                    </a:lnTo>
                    <a:lnTo>
                      <a:pt x="20797" y="1225"/>
                    </a:lnTo>
                    <a:lnTo>
                      <a:pt x="19915" y="1599"/>
                    </a:lnTo>
                    <a:lnTo>
                      <a:pt x="19004" y="2017"/>
                    </a:lnTo>
                    <a:lnTo>
                      <a:pt x="18078" y="2465"/>
                    </a:lnTo>
                    <a:lnTo>
                      <a:pt x="17151" y="2928"/>
                    </a:lnTo>
                    <a:lnTo>
                      <a:pt x="16225" y="3421"/>
                    </a:lnTo>
                    <a:lnTo>
                      <a:pt x="15299" y="3914"/>
                    </a:lnTo>
                    <a:lnTo>
                      <a:pt x="14373" y="4437"/>
                    </a:lnTo>
                    <a:lnTo>
                      <a:pt x="13476" y="4945"/>
                    </a:lnTo>
                    <a:lnTo>
                      <a:pt x="12595" y="5468"/>
                    </a:lnTo>
                    <a:lnTo>
                      <a:pt x="11743" y="5976"/>
                    </a:lnTo>
                    <a:lnTo>
                      <a:pt x="10160" y="6962"/>
                    </a:lnTo>
                    <a:lnTo>
                      <a:pt x="8740" y="7858"/>
                    </a:lnTo>
                    <a:lnTo>
                      <a:pt x="7560" y="8620"/>
                    </a:lnTo>
                    <a:lnTo>
                      <a:pt x="6664" y="9233"/>
                    </a:lnTo>
                    <a:lnTo>
                      <a:pt x="5887" y="9756"/>
                    </a:lnTo>
                    <a:lnTo>
                      <a:pt x="16" y="13700"/>
                    </a:lnTo>
                    <a:lnTo>
                      <a:pt x="16" y="13864"/>
                    </a:lnTo>
                    <a:lnTo>
                      <a:pt x="1" y="14058"/>
                    </a:lnTo>
                    <a:lnTo>
                      <a:pt x="1" y="14312"/>
                    </a:lnTo>
                    <a:lnTo>
                      <a:pt x="16" y="14626"/>
                    </a:lnTo>
                    <a:lnTo>
                      <a:pt x="61" y="14970"/>
                    </a:lnTo>
                    <a:lnTo>
                      <a:pt x="120" y="15373"/>
                    </a:lnTo>
                    <a:lnTo>
                      <a:pt x="210" y="15791"/>
                    </a:lnTo>
                    <a:lnTo>
                      <a:pt x="329" y="16240"/>
                    </a:lnTo>
                    <a:lnTo>
                      <a:pt x="404" y="16464"/>
                    </a:lnTo>
                    <a:lnTo>
                      <a:pt x="494" y="16688"/>
                    </a:lnTo>
                    <a:lnTo>
                      <a:pt x="598" y="16912"/>
                    </a:lnTo>
                    <a:lnTo>
                      <a:pt x="718" y="17151"/>
                    </a:lnTo>
                    <a:lnTo>
                      <a:pt x="837" y="17375"/>
                    </a:lnTo>
                    <a:lnTo>
                      <a:pt x="987" y="17599"/>
                    </a:lnTo>
                    <a:lnTo>
                      <a:pt x="1151" y="17823"/>
                    </a:lnTo>
                    <a:lnTo>
                      <a:pt x="1315" y="18047"/>
                    </a:lnTo>
                    <a:lnTo>
                      <a:pt x="1510" y="18256"/>
                    </a:lnTo>
                    <a:lnTo>
                      <a:pt x="1719" y="18466"/>
                    </a:lnTo>
                    <a:lnTo>
                      <a:pt x="1943" y="18660"/>
                    </a:lnTo>
                    <a:lnTo>
                      <a:pt x="2182" y="18854"/>
                    </a:lnTo>
                    <a:lnTo>
                      <a:pt x="2451" y="19033"/>
                    </a:lnTo>
                    <a:lnTo>
                      <a:pt x="2735" y="19212"/>
                    </a:lnTo>
                    <a:lnTo>
                      <a:pt x="3004" y="19362"/>
                    </a:lnTo>
                    <a:lnTo>
                      <a:pt x="3302" y="19496"/>
                    </a:lnTo>
                    <a:lnTo>
                      <a:pt x="3631" y="19631"/>
                    </a:lnTo>
                    <a:lnTo>
                      <a:pt x="3990" y="19750"/>
                    </a:lnTo>
                    <a:lnTo>
                      <a:pt x="4363" y="19855"/>
                    </a:lnTo>
                    <a:lnTo>
                      <a:pt x="4767" y="19945"/>
                    </a:lnTo>
                    <a:lnTo>
                      <a:pt x="5155" y="20019"/>
                    </a:lnTo>
                    <a:lnTo>
                      <a:pt x="5558" y="20064"/>
                    </a:lnTo>
                    <a:lnTo>
                      <a:pt x="5962" y="20094"/>
                    </a:lnTo>
                    <a:lnTo>
                      <a:pt x="6365" y="20109"/>
                    </a:lnTo>
                    <a:lnTo>
                      <a:pt x="6768" y="20109"/>
                    </a:lnTo>
                    <a:lnTo>
                      <a:pt x="7172" y="20094"/>
                    </a:lnTo>
                    <a:lnTo>
                      <a:pt x="7575" y="20049"/>
                    </a:lnTo>
                    <a:lnTo>
                      <a:pt x="7964" y="20004"/>
                    </a:lnTo>
                    <a:lnTo>
                      <a:pt x="8367" y="19930"/>
                    </a:lnTo>
                    <a:lnTo>
                      <a:pt x="8770" y="19855"/>
                    </a:lnTo>
                    <a:lnTo>
                      <a:pt x="9174" y="19750"/>
                    </a:lnTo>
                    <a:lnTo>
                      <a:pt x="9577" y="19646"/>
                    </a:lnTo>
                    <a:lnTo>
                      <a:pt x="9980" y="19526"/>
                    </a:lnTo>
                    <a:lnTo>
                      <a:pt x="10369" y="19392"/>
                    </a:lnTo>
                    <a:lnTo>
                      <a:pt x="10772" y="19242"/>
                    </a:lnTo>
                    <a:lnTo>
                      <a:pt x="11161" y="19093"/>
                    </a:lnTo>
                    <a:lnTo>
                      <a:pt x="11549" y="18929"/>
                    </a:lnTo>
                    <a:lnTo>
                      <a:pt x="11938" y="18749"/>
                    </a:lnTo>
                    <a:lnTo>
                      <a:pt x="12326" y="18570"/>
                    </a:lnTo>
                    <a:lnTo>
                      <a:pt x="12714" y="18376"/>
                    </a:lnTo>
                    <a:lnTo>
                      <a:pt x="13476" y="17958"/>
                    </a:lnTo>
                    <a:lnTo>
                      <a:pt x="14208" y="17524"/>
                    </a:lnTo>
                    <a:lnTo>
                      <a:pt x="14940" y="17061"/>
                    </a:lnTo>
                    <a:lnTo>
                      <a:pt x="15643" y="16583"/>
                    </a:lnTo>
                    <a:lnTo>
                      <a:pt x="16330" y="16075"/>
                    </a:lnTo>
                    <a:lnTo>
                      <a:pt x="16987" y="15582"/>
                    </a:lnTo>
                    <a:lnTo>
                      <a:pt x="17630" y="15059"/>
                    </a:lnTo>
                    <a:lnTo>
                      <a:pt x="18242" y="14551"/>
                    </a:lnTo>
                    <a:lnTo>
                      <a:pt x="18825" y="14043"/>
                    </a:lnTo>
                    <a:lnTo>
                      <a:pt x="19377" y="13550"/>
                    </a:lnTo>
                    <a:lnTo>
                      <a:pt x="19900" y="13072"/>
                    </a:lnTo>
                    <a:lnTo>
                      <a:pt x="20378" y="12594"/>
                    </a:lnTo>
                    <a:lnTo>
                      <a:pt x="21230" y="11743"/>
                    </a:lnTo>
                    <a:lnTo>
                      <a:pt x="21932" y="11011"/>
                    </a:lnTo>
                    <a:lnTo>
                      <a:pt x="22440" y="10443"/>
                    </a:lnTo>
                    <a:lnTo>
                      <a:pt x="22873" y="9950"/>
                    </a:lnTo>
                    <a:lnTo>
                      <a:pt x="22903" y="10264"/>
                    </a:lnTo>
                    <a:lnTo>
                      <a:pt x="22963" y="10622"/>
                    </a:lnTo>
                    <a:lnTo>
                      <a:pt x="23053" y="10996"/>
                    </a:lnTo>
                    <a:lnTo>
                      <a:pt x="23172" y="11384"/>
                    </a:lnTo>
                    <a:lnTo>
                      <a:pt x="23322" y="11788"/>
                    </a:lnTo>
                    <a:lnTo>
                      <a:pt x="23486" y="12221"/>
                    </a:lnTo>
                    <a:lnTo>
                      <a:pt x="23680" y="12654"/>
                    </a:lnTo>
                    <a:lnTo>
                      <a:pt x="23904" y="13117"/>
                    </a:lnTo>
                    <a:lnTo>
                      <a:pt x="24143" y="13580"/>
                    </a:lnTo>
                    <a:lnTo>
                      <a:pt x="24397" y="14073"/>
                    </a:lnTo>
                    <a:lnTo>
                      <a:pt x="24950" y="15059"/>
                    </a:lnTo>
                    <a:lnTo>
                      <a:pt x="25548" y="16075"/>
                    </a:lnTo>
                    <a:lnTo>
                      <a:pt x="26190" y="17121"/>
                    </a:lnTo>
                    <a:lnTo>
                      <a:pt x="27505" y="19227"/>
                    </a:lnTo>
                    <a:lnTo>
                      <a:pt x="28147" y="20258"/>
                    </a:lnTo>
                    <a:lnTo>
                      <a:pt x="28775" y="21274"/>
                    </a:lnTo>
                    <a:lnTo>
                      <a:pt x="29342" y="22260"/>
                    </a:lnTo>
                    <a:lnTo>
                      <a:pt x="29865" y="23201"/>
                    </a:lnTo>
                    <a:lnTo>
                      <a:pt x="30104" y="23650"/>
                    </a:lnTo>
                    <a:lnTo>
                      <a:pt x="30328" y="24083"/>
                    </a:lnTo>
                    <a:lnTo>
                      <a:pt x="30522" y="24501"/>
                    </a:lnTo>
                    <a:lnTo>
                      <a:pt x="30687" y="24889"/>
                    </a:lnTo>
                    <a:lnTo>
                      <a:pt x="31643" y="24845"/>
                    </a:lnTo>
                    <a:lnTo>
                      <a:pt x="32016" y="24830"/>
                    </a:lnTo>
                    <a:lnTo>
                      <a:pt x="34481" y="24695"/>
                    </a:lnTo>
                    <a:lnTo>
                      <a:pt x="34466" y="24486"/>
                    </a:lnTo>
                    <a:lnTo>
                      <a:pt x="34437" y="24172"/>
                    </a:lnTo>
                    <a:lnTo>
                      <a:pt x="34392" y="23784"/>
                    </a:lnTo>
                    <a:lnTo>
                      <a:pt x="34317" y="23291"/>
                    </a:lnTo>
                    <a:lnTo>
                      <a:pt x="34093" y="22081"/>
                    </a:lnTo>
                    <a:lnTo>
                      <a:pt x="33809" y="20617"/>
                    </a:lnTo>
                    <a:lnTo>
                      <a:pt x="33451" y="18929"/>
                    </a:lnTo>
                    <a:lnTo>
                      <a:pt x="33032" y="17076"/>
                    </a:lnTo>
                    <a:lnTo>
                      <a:pt x="32569" y="15104"/>
                    </a:lnTo>
                    <a:lnTo>
                      <a:pt x="32061" y="13072"/>
                    </a:lnTo>
                    <a:lnTo>
                      <a:pt x="31508" y="11026"/>
                    </a:lnTo>
                    <a:lnTo>
                      <a:pt x="31225" y="10010"/>
                    </a:lnTo>
                    <a:lnTo>
                      <a:pt x="30926" y="9009"/>
                    </a:lnTo>
                    <a:lnTo>
                      <a:pt x="30642" y="8038"/>
                    </a:lnTo>
                    <a:lnTo>
                      <a:pt x="30328" y="7097"/>
                    </a:lnTo>
                    <a:lnTo>
                      <a:pt x="30029" y="6185"/>
                    </a:lnTo>
                    <a:lnTo>
                      <a:pt x="29716" y="5304"/>
                    </a:lnTo>
                    <a:lnTo>
                      <a:pt x="29417" y="4482"/>
                    </a:lnTo>
                    <a:lnTo>
                      <a:pt x="29103" y="3705"/>
                    </a:lnTo>
                    <a:lnTo>
                      <a:pt x="28804" y="3003"/>
                    </a:lnTo>
                    <a:lnTo>
                      <a:pt x="28491" y="2346"/>
                    </a:lnTo>
                    <a:lnTo>
                      <a:pt x="28192" y="1778"/>
                    </a:lnTo>
                    <a:lnTo>
                      <a:pt x="28042" y="1524"/>
                    </a:lnTo>
                    <a:lnTo>
                      <a:pt x="27893" y="1285"/>
                    </a:lnTo>
                    <a:lnTo>
                      <a:pt x="27744" y="1061"/>
                    </a:lnTo>
                    <a:lnTo>
                      <a:pt x="27594" y="867"/>
                    </a:lnTo>
                    <a:lnTo>
                      <a:pt x="27445" y="702"/>
                    </a:lnTo>
                    <a:lnTo>
                      <a:pt x="27310" y="553"/>
                    </a:lnTo>
                    <a:lnTo>
                      <a:pt x="27131" y="404"/>
                    </a:lnTo>
                    <a:lnTo>
                      <a:pt x="26937" y="284"/>
                    </a:lnTo>
                    <a:lnTo>
                      <a:pt x="26728" y="194"/>
                    </a:lnTo>
                    <a:lnTo>
                      <a:pt x="26489" y="105"/>
                    </a:lnTo>
                    <a:lnTo>
                      <a:pt x="26250" y="60"/>
                    </a:lnTo>
                    <a:lnTo>
                      <a:pt x="25981" y="15"/>
                    </a:lnTo>
                    <a:lnTo>
                      <a:pt x="25697" y="0"/>
                    </a:lnTo>
                    <a:close/>
                  </a:path>
                </a:pathLst>
              </a:custGeom>
              <a:solidFill>
                <a:srgbClr val="8027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509;p32">
                <a:extLst>
                  <a:ext uri="{FF2B5EF4-FFF2-40B4-BE49-F238E27FC236}">
                    <a16:creationId xmlns:a16="http://schemas.microsoft.com/office/drawing/2014/main" id="{96DBF73C-946B-B89A-1276-D1F393AC535E}"/>
                  </a:ext>
                </a:extLst>
              </p:cNvPr>
              <p:cNvSpPr/>
              <p:nvPr/>
            </p:nvSpPr>
            <p:spPr>
              <a:xfrm>
                <a:off x="-884023" y="4442734"/>
                <a:ext cx="123520" cy="121861"/>
              </a:xfrm>
              <a:custGeom>
                <a:avLst/>
                <a:gdLst/>
                <a:ahLst/>
                <a:cxnLst/>
                <a:rect l="l" t="t" r="r" b="b"/>
                <a:pathLst>
                  <a:path w="4393" h="4334" extrusionOk="0">
                    <a:moveTo>
                      <a:pt x="3198" y="1"/>
                    </a:moveTo>
                    <a:lnTo>
                      <a:pt x="1" y="255"/>
                    </a:lnTo>
                    <a:lnTo>
                      <a:pt x="957" y="4124"/>
                    </a:lnTo>
                    <a:lnTo>
                      <a:pt x="1211" y="4184"/>
                    </a:lnTo>
                    <a:lnTo>
                      <a:pt x="1509" y="4243"/>
                    </a:lnTo>
                    <a:lnTo>
                      <a:pt x="1913" y="4288"/>
                    </a:lnTo>
                    <a:lnTo>
                      <a:pt x="2421" y="4318"/>
                    </a:lnTo>
                    <a:lnTo>
                      <a:pt x="2705" y="4333"/>
                    </a:lnTo>
                    <a:lnTo>
                      <a:pt x="3003" y="4318"/>
                    </a:lnTo>
                    <a:lnTo>
                      <a:pt x="3332" y="4303"/>
                    </a:lnTo>
                    <a:lnTo>
                      <a:pt x="3661" y="4288"/>
                    </a:lnTo>
                    <a:lnTo>
                      <a:pt x="4019" y="4243"/>
                    </a:lnTo>
                    <a:lnTo>
                      <a:pt x="4393" y="4184"/>
                    </a:lnTo>
                    <a:lnTo>
                      <a:pt x="3198" y="1"/>
                    </a:lnTo>
                    <a:close/>
                  </a:path>
                </a:pathLst>
              </a:custGeom>
              <a:solidFill>
                <a:srgbClr val="FBB9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510;p32">
                <a:extLst>
                  <a:ext uri="{FF2B5EF4-FFF2-40B4-BE49-F238E27FC236}">
                    <a16:creationId xmlns:a16="http://schemas.microsoft.com/office/drawing/2014/main" id="{C76B66E6-C4AF-13CC-03A0-9C5AD9D62378}"/>
                  </a:ext>
                </a:extLst>
              </p:cNvPr>
              <p:cNvSpPr/>
              <p:nvPr/>
            </p:nvSpPr>
            <p:spPr>
              <a:xfrm>
                <a:off x="-918467" y="4407868"/>
                <a:ext cx="163841" cy="97905"/>
              </a:xfrm>
              <a:custGeom>
                <a:avLst/>
                <a:gdLst/>
                <a:ahLst/>
                <a:cxnLst/>
                <a:rect l="l" t="t" r="r" b="b"/>
                <a:pathLst>
                  <a:path w="5827" h="3482" extrusionOk="0">
                    <a:moveTo>
                      <a:pt x="5349" y="1"/>
                    </a:moveTo>
                    <a:lnTo>
                      <a:pt x="0" y="1256"/>
                    </a:lnTo>
                    <a:lnTo>
                      <a:pt x="45" y="1539"/>
                    </a:lnTo>
                    <a:lnTo>
                      <a:pt x="90" y="1838"/>
                    </a:lnTo>
                    <a:lnTo>
                      <a:pt x="150" y="2122"/>
                    </a:lnTo>
                    <a:lnTo>
                      <a:pt x="225" y="2391"/>
                    </a:lnTo>
                    <a:lnTo>
                      <a:pt x="314" y="2675"/>
                    </a:lnTo>
                    <a:lnTo>
                      <a:pt x="419" y="2944"/>
                    </a:lnTo>
                    <a:lnTo>
                      <a:pt x="523" y="3213"/>
                    </a:lnTo>
                    <a:lnTo>
                      <a:pt x="658" y="3482"/>
                    </a:lnTo>
                    <a:lnTo>
                      <a:pt x="5812" y="2316"/>
                    </a:lnTo>
                    <a:lnTo>
                      <a:pt x="5827" y="2017"/>
                    </a:lnTo>
                    <a:lnTo>
                      <a:pt x="5827" y="1719"/>
                    </a:lnTo>
                    <a:lnTo>
                      <a:pt x="5797" y="1420"/>
                    </a:lnTo>
                    <a:lnTo>
                      <a:pt x="5767" y="1121"/>
                    </a:lnTo>
                    <a:lnTo>
                      <a:pt x="5707" y="837"/>
                    </a:lnTo>
                    <a:lnTo>
                      <a:pt x="5618" y="553"/>
                    </a:lnTo>
                    <a:lnTo>
                      <a:pt x="5498" y="270"/>
                    </a:lnTo>
                    <a:lnTo>
                      <a:pt x="5349" y="1"/>
                    </a:lnTo>
                    <a:close/>
                  </a:path>
                </a:pathLst>
              </a:custGeom>
              <a:solidFill>
                <a:srgbClr val="4C0C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511;p32">
                <a:extLst>
                  <a:ext uri="{FF2B5EF4-FFF2-40B4-BE49-F238E27FC236}">
                    <a16:creationId xmlns:a16="http://schemas.microsoft.com/office/drawing/2014/main" id="{93FE6FCA-C86F-583D-CBB5-21FEFF5F7082}"/>
                  </a:ext>
                </a:extLst>
              </p:cNvPr>
              <p:cNvSpPr/>
              <p:nvPr/>
            </p:nvSpPr>
            <p:spPr>
              <a:xfrm>
                <a:off x="-905870" y="4511622"/>
                <a:ext cx="371376" cy="177731"/>
              </a:xfrm>
              <a:custGeom>
                <a:avLst/>
                <a:gdLst/>
                <a:ahLst/>
                <a:cxnLst/>
                <a:rect l="l" t="t" r="r" b="b"/>
                <a:pathLst>
                  <a:path w="13208" h="6321" extrusionOk="0">
                    <a:moveTo>
                      <a:pt x="4886" y="1"/>
                    </a:moveTo>
                    <a:lnTo>
                      <a:pt x="4766" y="31"/>
                    </a:lnTo>
                    <a:lnTo>
                      <a:pt x="4647" y="75"/>
                    </a:lnTo>
                    <a:lnTo>
                      <a:pt x="4527" y="135"/>
                    </a:lnTo>
                    <a:lnTo>
                      <a:pt x="4408" y="210"/>
                    </a:lnTo>
                    <a:lnTo>
                      <a:pt x="4303" y="299"/>
                    </a:lnTo>
                    <a:lnTo>
                      <a:pt x="4094" y="494"/>
                    </a:lnTo>
                    <a:lnTo>
                      <a:pt x="3915" y="673"/>
                    </a:lnTo>
                    <a:lnTo>
                      <a:pt x="3765" y="837"/>
                    </a:lnTo>
                    <a:lnTo>
                      <a:pt x="3646" y="1002"/>
                    </a:lnTo>
                    <a:lnTo>
                      <a:pt x="3526" y="1032"/>
                    </a:lnTo>
                    <a:lnTo>
                      <a:pt x="3407" y="1046"/>
                    </a:lnTo>
                    <a:lnTo>
                      <a:pt x="3153" y="1046"/>
                    </a:lnTo>
                    <a:lnTo>
                      <a:pt x="2884" y="1032"/>
                    </a:lnTo>
                    <a:lnTo>
                      <a:pt x="2630" y="987"/>
                    </a:lnTo>
                    <a:lnTo>
                      <a:pt x="2361" y="942"/>
                    </a:lnTo>
                    <a:lnTo>
                      <a:pt x="2092" y="867"/>
                    </a:lnTo>
                    <a:lnTo>
                      <a:pt x="1584" y="763"/>
                    </a:lnTo>
                    <a:lnTo>
                      <a:pt x="1345" y="703"/>
                    </a:lnTo>
                    <a:lnTo>
                      <a:pt x="1106" y="673"/>
                    </a:lnTo>
                    <a:lnTo>
                      <a:pt x="897" y="673"/>
                    </a:lnTo>
                    <a:lnTo>
                      <a:pt x="703" y="688"/>
                    </a:lnTo>
                    <a:lnTo>
                      <a:pt x="613" y="703"/>
                    </a:lnTo>
                    <a:lnTo>
                      <a:pt x="524" y="733"/>
                    </a:lnTo>
                    <a:lnTo>
                      <a:pt x="449" y="778"/>
                    </a:lnTo>
                    <a:lnTo>
                      <a:pt x="374" y="822"/>
                    </a:lnTo>
                    <a:lnTo>
                      <a:pt x="314" y="882"/>
                    </a:lnTo>
                    <a:lnTo>
                      <a:pt x="255" y="957"/>
                    </a:lnTo>
                    <a:lnTo>
                      <a:pt x="210" y="1046"/>
                    </a:lnTo>
                    <a:lnTo>
                      <a:pt x="165" y="1151"/>
                    </a:lnTo>
                    <a:lnTo>
                      <a:pt x="105" y="1390"/>
                    </a:lnTo>
                    <a:lnTo>
                      <a:pt x="60" y="1689"/>
                    </a:lnTo>
                    <a:lnTo>
                      <a:pt x="31" y="2018"/>
                    </a:lnTo>
                    <a:lnTo>
                      <a:pt x="1" y="2391"/>
                    </a:lnTo>
                    <a:lnTo>
                      <a:pt x="1" y="2779"/>
                    </a:lnTo>
                    <a:lnTo>
                      <a:pt x="1" y="3198"/>
                    </a:lnTo>
                    <a:lnTo>
                      <a:pt x="31" y="4019"/>
                    </a:lnTo>
                    <a:lnTo>
                      <a:pt x="75" y="4781"/>
                    </a:lnTo>
                    <a:lnTo>
                      <a:pt x="120" y="5424"/>
                    </a:lnTo>
                    <a:lnTo>
                      <a:pt x="180" y="6021"/>
                    </a:lnTo>
                    <a:lnTo>
                      <a:pt x="2137" y="6111"/>
                    </a:lnTo>
                    <a:lnTo>
                      <a:pt x="4154" y="6186"/>
                    </a:lnTo>
                    <a:lnTo>
                      <a:pt x="6469" y="6260"/>
                    </a:lnTo>
                    <a:lnTo>
                      <a:pt x="7665" y="6290"/>
                    </a:lnTo>
                    <a:lnTo>
                      <a:pt x="8815" y="6320"/>
                    </a:lnTo>
                    <a:lnTo>
                      <a:pt x="9891" y="6320"/>
                    </a:lnTo>
                    <a:lnTo>
                      <a:pt x="10862" y="6305"/>
                    </a:lnTo>
                    <a:lnTo>
                      <a:pt x="11698" y="6275"/>
                    </a:lnTo>
                    <a:lnTo>
                      <a:pt x="12057" y="6260"/>
                    </a:lnTo>
                    <a:lnTo>
                      <a:pt x="12356" y="6230"/>
                    </a:lnTo>
                    <a:lnTo>
                      <a:pt x="12610" y="6201"/>
                    </a:lnTo>
                    <a:lnTo>
                      <a:pt x="12804" y="6156"/>
                    </a:lnTo>
                    <a:lnTo>
                      <a:pt x="12923" y="6111"/>
                    </a:lnTo>
                    <a:lnTo>
                      <a:pt x="12968" y="6081"/>
                    </a:lnTo>
                    <a:lnTo>
                      <a:pt x="12983" y="6066"/>
                    </a:lnTo>
                    <a:lnTo>
                      <a:pt x="13088" y="5812"/>
                    </a:lnTo>
                    <a:lnTo>
                      <a:pt x="13133" y="5663"/>
                    </a:lnTo>
                    <a:lnTo>
                      <a:pt x="13177" y="5513"/>
                    </a:lnTo>
                    <a:lnTo>
                      <a:pt x="13207" y="5364"/>
                    </a:lnTo>
                    <a:lnTo>
                      <a:pt x="13207" y="5215"/>
                    </a:lnTo>
                    <a:lnTo>
                      <a:pt x="13207" y="5050"/>
                    </a:lnTo>
                    <a:lnTo>
                      <a:pt x="13192" y="4901"/>
                    </a:lnTo>
                    <a:lnTo>
                      <a:pt x="13148" y="4751"/>
                    </a:lnTo>
                    <a:lnTo>
                      <a:pt x="13073" y="4602"/>
                    </a:lnTo>
                    <a:lnTo>
                      <a:pt x="12968" y="4468"/>
                    </a:lnTo>
                    <a:lnTo>
                      <a:pt x="12834" y="4333"/>
                    </a:lnTo>
                    <a:lnTo>
                      <a:pt x="12684" y="4229"/>
                    </a:lnTo>
                    <a:lnTo>
                      <a:pt x="12475" y="4124"/>
                    </a:lnTo>
                    <a:lnTo>
                      <a:pt x="12236" y="4049"/>
                    </a:lnTo>
                    <a:lnTo>
                      <a:pt x="11952" y="3975"/>
                    </a:lnTo>
                    <a:lnTo>
                      <a:pt x="11713" y="3915"/>
                    </a:lnTo>
                    <a:lnTo>
                      <a:pt x="11429" y="3810"/>
                    </a:lnTo>
                    <a:lnTo>
                      <a:pt x="11116" y="3676"/>
                    </a:lnTo>
                    <a:lnTo>
                      <a:pt x="10772" y="3511"/>
                    </a:lnTo>
                    <a:lnTo>
                      <a:pt x="10414" y="3317"/>
                    </a:lnTo>
                    <a:lnTo>
                      <a:pt x="10025" y="3093"/>
                    </a:lnTo>
                    <a:lnTo>
                      <a:pt x="9218" y="2615"/>
                    </a:lnTo>
                    <a:lnTo>
                      <a:pt x="8666" y="2257"/>
                    </a:lnTo>
                    <a:lnTo>
                      <a:pt x="8442" y="2122"/>
                    </a:lnTo>
                    <a:lnTo>
                      <a:pt x="7844" y="1734"/>
                    </a:lnTo>
                    <a:lnTo>
                      <a:pt x="7485" y="1495"/>
                    </a:lnTo>
                    <a:lnTo>
                      <a:pt x="6992" y="1166"/>
                    </a:lnTo>
                    <a:lnTo>
                      <a:pt x="6305" y="718"/>
                    </a:lnTo>
                    <a:lnTo>
                      <a:pt x="5708" y="344"/>
                    </a:lnTo>
                    <a:lnTo>
                      <a:pt x="5469" y="210"/>
                    </a:lnTo>
                    <a:lnTo>
                      <a:pt x="5274" y="90"/>
                    </a:lnTo>
                    <a:lnTo>
                      <a:pt x="5110" y="31"/>
                    </a:lnTo>
                    <a:lnTo>
                      <a:pt x="5005" y="1"/>
                    </a:lnTo>
                    <a:close/>
                  </a:path>
                </a:pathLst>
              </a:custGeom>
              <a:solidFill>
                <a:srgbClr val="EA48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512;p32">
                <a:extLst>
                  <a:ext uri="{FF2B5EF4-FFF2-40B4-BE49-F238E27FC236}">
                    <a16:creationId xmlns:a16="http://schemas.microsoft.com/office/drawing/2014/main" id="{C87D129D-3184-F90F-655E-32B06DBF26EB}"/>
                  </a:ext>
                </a:extLst>
              </p:cNvPr>
              <p:cNvSpPr/>
              <p:nvPr/>
            </p:nvSpPr>
            <p:spPr>
              <a:xfrm>
                <a:off x="-726929" y="4560349"/>
                <a:ext cx="58428" cy="47490"/>
              </a:xfrm>
              <a:custGeom>
                <a:avLst/>
                <a:gdLst/>
                <a:ahLst/>
                <a:cxnLst/>
                <a:rect l="l" t="t" r="r" b="b"/>
                <a:pathLst>
                  <a:path w="2078" h="1689" extrusionOk="0">
                    <a:moveTo>
                      <a:pt x="1480" y="1"/>
                    </a:moveTo>
                    <a:lnTo>
                      <a:pt x="1345" y="45"/>
                    </a:lnTo>
                    <a:lnTo>
                      <a:pt x="1181" y="120"/>
                    </a:lnTo>
                    <a:lnTo>
                      <a:pt x="1062" y="195"/>
                    </a:lnTo>
                    <a:lnTo>
                      <a:pt x="942" y="270"/>
                    </a:lnTo>
                    <a:lnTo>
                      <a:pt x="733" y="449"/>
                    </a:lnTo>
                    <a:lnTo>
                      <a:pt x="539" y="658"/>
                    </a:lnTo>
                    <a:lnTo>
                      <a:pt x="374" y="852"/>
                    </a:lnTo>
                    <a:lnTo>
                      <a:pt x="240" y="1046"/>
                    </a:lnTo>
                    <a:lnTo>
                      <a:pt x="135" y="1196"/>
                    </a:lnTo>
                    <a:lnTo>
                      <a:pt x="31" y="1360"/>
                    </a:lnTo>
                    <a:lnTo>
                      <a:pt x="16" y="1405"/>
                    </a:lnTo>
                    <a:lnTo>
                      <a:pt x="1" y="1450"/>
                    </a:lnTo>
                    <a:lnTo>
                      <a:pt x="16" y="1525"/>
                    </a:lnTo>
                    <a:lnTo>
                      <a:pt x="46" y="1599"/>
                    </a:lnTo>
                    <a:lnTo>
                      <a:pt x="76" y="1644"/>
                    </a:lnTo>
                    <a:lnTo>
                      <a:pt x="120" y="1659"/>
                    </a:lnTo>
                    <a:lnTo>
                      <a:pt x="165" y="1689"/>
                    </a:lnTo>
                    <a:lnTo>
                      <a:pt x="255" y="1689"/>
                    </a:lnTo>
                    <a:lnTo>
                      <a:pt x="300" y="1674"/>
                    </a:lnTo>
                    <a:lnTo>
                      <a:pt x="374" y="1644"/>
                    </a:lnTo>
                    <a:lnTo>
                      <a:pt x="419" y="1569"/>
                    </a:lnTo>
                    <a:lnTo>
                      <a:pt x="509" y="1450"/>
                    </a:lnTo>
                    <a:lnTo>
                      <a:pt x="599" y="1315"/>
                    </a:lnTo>
                    <a:lnTo>
                      <a:pt x="718" y="1151"/>
                    </a:lnTo>
                    <a:lnTo>
                      <a:pt x="852" y="972"/>
                    </a:lnTo>
                    <a:lnTo>
                      <a:pt x="1017" y="807"/>
                    </a:lnTo>
                    <a:lnTo>
                      <a:pt x="1196" y="643"/>
                    </a:lnTo>
                    <a:lnTo>
                      <a:pt x="1301" y="583"/>
                    </a:lnTo>
                    <a:lnTo>
                      <a:pt x="1390" y="524"/>
                    </a:lnTo>
                    <a:lnTo>
                      <a:pt x="1585" y="434"/>
                    </a:lnTo>
                    <a:lnTo>
                      <a:pt x="1764" y="389"/>
                    </a:lnTo>
                    <a:lnTo>
                      <a:pt x="1928" y="374"/>
                    </a:lnTo>
                    <a:lnTo>
                      <a:pt x="2078" y="389"/>
                    </a:lnTo>
                    <a:lnTo>
                      <a:pt x="2078" y="285"/>
                    </a:lnTo>
                    <a:lnTo>
                      <a:pt x="2033" y="210"/>
                    </a:lnTo>
                    <a:lnTo>
                      <a:pt x="1988" y="150"/>
                    </a:lnTo>
                    <a:lnTo>
                      <a:pt x="1913" y="90"/>
                    </a:lnTo>
                    <a:lnTo>
                      <a:pt x="1824" y="60"/>
                    </a:lnTo>
                    <a:lnTo>
                      <a:pt x="1719" y="31"/>
                    </a:lnTo>
                    <a:lnTo>
                      <a:pt x="148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513;p32">
                <a:extLst>
                  <a:ext uri="{FF2B5EF4-FFF2-40B4-BE49-F238E27FC236}">
                    <a16:creationId xmlns:a16="http://schemas.microsoft.com/office/drawing/2014/main" id="{F16446FB-9CDE-43F4-97CE-A6F72086E346}"/>
                  </a:ext>
                </a:extLst>
              </p:cNvPr>
              <p:cNvSpPr/>
              <p:nvPr/>
            </p:nvSpPr>
            <p:spPr>
              <a:xfrm>
                <a:off x="-745824" y="4544379"/>
                <a:ext cx="50443" cy="45832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1630" extrusionOk="0">
                    <a:moveTo>
                      <a:pt x="1300" y="1"/>
                    </a:moveTo>
                    <a:lnTo>
                      <a:pt x="1181" y="61"/>
                    </a:lnTo>
                    <a:lnTo>
                      <a:pt x="1061" y="135"/>
                    </a:lnTo>
                    <a:lnTo>
                      <a:pt x="942" y="210"/>
                    </a:lnTo>
                    <a:lnTo>
                      <a:pt x="718" y="404"/>
                    </a:lnTo>
                    <a:lnTo>
                      <a:pt x="524" y="599"/>
                    </a:lnTo>
                    <a:lnTo>
                      <a:pt x="359" y="793"/>
                    </a:lnTo>
                    <a:lnTo>
                      <a:pt x="225" y="987"/>
                    </a:lnTo>
                    <a:lnTo>
                      <a:pt x="120" y="1136"/>
                    </a:lnTo>
                    <a:lnTo>
                      <a:pt x="31" y="1301"/>
                    </a:lnTo>
                    <a:lnTo>
                      <a:pt x="1" y="1346"/>
                    </a:lnTo>
                    <a:lnTo>
                      <a:pt x="1" y="1390"/>
                    </a:lnTo>
                    <a:lnTo>
                      <a:pt x="1" y="1480"/>
                    </a:lnTo>
                    <a:lnTo>
                      <a:pt x="45" y="1555"/>
                    </a:lnTo>
                    <a:lnTo>
                      <a:pt x="75" y="1585"/>
                    </a:lnTo>
                    <a:lnTo>
                      <a:pt x="120" y="1614"/>
                    </a:lnTo>
                    <a:lnTo>
                      <a:pt x="150" y="1629"/>
                    </a:lnTo>
                    <a:lnTo>
                      <a:pt x="284" y="1629"/>
                    </a:lnTo>
                    <a:lnTo>
                      <a:pt x="359" y="1585"/>
                    </a:lnTo>
                    <a:lnTo>
                      <a:pt x="419" y="1525"/>
                    </a:lnTo>
                    <a:lnTo>
                      <a:pt x="494" y="1390"/>
                    </a:lnTo>
                    <a:lnTo>
                      <a:pt x="583" y="1256"/>
                    </a:lnTo>
                    <a:lnTo>
                      <a:pt x="703" y="1092"/>
                    </a:lnTo>
                    <a:lnTo>
                      <a:pt x="852" y="912"/>
                    </a:lnTo>
                    <a:lnTo>
                      <a:pt x="1017" y="748"/>
                    </a:lnTo>
                    <a:lnTo>
                      <a:pt x="1196" y="584"/>
                    </a:lnTo>
                    <a:lnTo>
                      <a:pt x="1285" y="524"/>
                    </a:lnTo>
                    <a:lnTo>
                      <a:pt x="1390" y="464"/>
                    </a:lnTo>
                    <a:lnTo>
                      <a:pt x="1495" y="404"/>
                    </a:lnTo>
                    <a:lnTo>
                      <a:pt x="1599" y="374"/>
                    </a:lnTo>
                    <a:lnTo>
                      <a:pt x="1704" y="345"/>
                    </a:lnTo>
                    <a:lnTo>
                      <a:pt x="1793" y="330"/>
                    </a:lnTo>
                    <a:lnTo>
                      <a:pt x="1778" y="225"/>
                    </a:lnTo>
                    <a:lnTo>
                      <a:pt x="1734" y="150"/>
                    </a:lnTo>
                    <a:lnTo>
                      <a:pt x="1674" y="91"/>
                    </a:lnTo>
                    <a:lnTo>
                      <a:pt x="1614" y="61"/>
                    </a:lnTo>
                    <a:lnTo>
                      <a:pt x="1539" y="31"/>
                    </a:lnTo>
                    <a:lnTo>
                      <a:pt x="1465" y="16"/>
                    </a:lnTo>
                    <a:lnTo>
                      <a:pt x="130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514;p32">
                <a:extLst>
                  <a:ext uri="{FF2B5EF4-FFF2-40B4-BE49-F238E27FC236}">
                    <a16:creationId xmlns:a16="http://schemas.microsoft.com/office/drawing/2014/main" id="{5E34A13C-8A29-22B0-2634-D2DCE1DFDC6F}"/>
                  </a:ext>
                </a:extLst>
              </p:cNvPr>
              <p:cNvSpPr/>
              <p:nvPr/>
            </p:nvSpPr>
            <p:spPr>
              <a:xfrm>
                <a:off x="-700864" y="4575055"/>
                <a:ext cx="54211" cy="47069"/>
              </a:xfrm>
              <a:custGeom>
                <a:avLst/>
                <a:gdLst/>
                <a:ahLst/>
                <a:cxnLst/>
                <a:rect l="l" t="t" r="r" b="b"/>
                <a:pathLst>
                  <a:path w="1928" h="1674" extrusionOk="0">
                    <a:moveTo>
                      <a:pt x="1375" y="1"/>
                    </a:moveTo>
                    <a:lnTo>
                      <a:pt x="1180" y="105"/>
                    </a:lnTo>
                    <a:lnTo>
                      <a:pt x="1061" y="165"/>
                    </a:lnTo>
                    <a:lnTo>
                      <a:pt x="941" y="255"/>
                    </a:lnTo>
                    <a:lnTo>
                      <a:pt x="717" y="434"/>
                    </a:lnTo>
                    <a:lnTo>
                      <a:pt x="523" y="628"/>
                    </a:lnTo>
                    <a:lnTo>
                      <a:pt x="359" y="837"/>
                    </a:lnTo>
                    <a:lnTo>
                      <a:pt x="224" y="1016"/>
                    </a:lnTo>
                    <a:lnTo>
                      <a:pt x="120" y="1181"/>
                    </a:lnTo>
                    <a:lnTo>
                      <a:pt x="15" y="1330"/>
                    </a:lnTo>
                    <a:lnTo>
                      <a:pt x="0" y="1375"/>
                    </a:lnTo>
                    <a:lnTo>
                      <a:pt x="0" y="1420"/>
                    </a:lnTo>
                    <a:lnTo>
                      <a:pt x="0" y="1509"/>
                    </a:lnTo>
                    <a:lnTo>
                      <a:pt x="45" y="1584"/>
                    </a:lnTo>
                    <a:lnTo>
                      <a:pt x="75" y="1614"/>
                    </a:lnTo>
                    <a:lnTo>
                      <a:pt x="105" y="1644"/>
                    </a:lnTo>
                    <a:lnTo>
                      <a:pt x="150" y="1659"/>
                    </a:lnTo>
                    <a:lnTo>
                      <a:pt x="194" y="1674"/>
                    </a:lnTo>
                    <a:lnTo>
                      <a:pt x="284" y="1659"/>
                    </a:lnTo>
                    <a:lnTo>
                      <a:pt x="359" y="1614"/>
                    </a:lnTo>
                    <a:lnTo>
                      <a:pt x="418" y="1554"/>
                    </a:lnTo>
                    <a:lnTo>
                      <a:pt x="493" y="1420"/>
                    </a:lnTo>
                    <a:lnTo>
                      <a:pt x="583" y="1285"/>
                    </a:lnTo>
                    <a:lnTo>
                      <a:pt x="702" y="1121"/>
                    </a:lnTo>
                    <a:lnTo>
                      <a:pt x="837" y="957"/>
                    </a:lnTo>
                    <a:lnTo>
                      <a:pt x="1001" y="777"/>
                    </a:lnTo>
                    <a:lnTo>
                      <a:pt x="1195" y="628"/>
                    </a:lnTo>
                    <a:lnTo>
                      <a:pt x="1285" y="553"/>
                    </a:lnTo>
                    <a:lnTo>
                      <a:pt x="1390" y="494"/>
                    </a:lnTo>
                    <a:lnTo>
                      <a:pt x="1524" y="434"/>
                    </a:lnTo>
                    <a:lnTo>
                      <a:pt x="1673" y="389"/>
                    </a:lnTo>
                    <a:lnTo>
                      <a:pt x="1808" y="359"/>
                    </a:lnTo>
                    <a:lnTo>
                      <a:pt x="1927" y="359"/>
                    </a:lnTo>
                    <a:lnTo>
                      <a:pt x="1927" y="255"/>
                    </a:lnTo>
                    <a:lnTo>
                      <a:pt x="1898" y="180"/>
                    </a:lnTo>
                    <a:lnTo>
                      <a:pt x="1853" y="105"/>
                    </a:lnTo>
                    <a:lnTo>
                      <a:pt x="1793" y="60"/>
                    </a:lnTo>
                    <a:lnTo>
                      <a:pt x="1718" y="30"/>
                    </a:lnTo>
                    <a:lnTo>
                      <a:pt x="161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515;p32">
                <a:extLst>
                  <a:ext uri="{FF2B5EF4-FFF2-40B4-BE49-F238E27FC236}">
                    <a16:creationId xmlns:a16="http://schemas.microsoft.com/office/drawing/2014/main" id="{373B63FC-8055-4427-C4E8-153D6F00D8C3}"/>
                  </a:ext>
                </a:extLst>
              </p:cNvPr>
              <p:cNvSpPr/>
              <p:nvPr/>
            </p:nvSpPr>
            <p:spPr>
              <a:xfrm>
                <a:off x="-765563" y="2987229"/>
                <a:ext cx="62618" cy="161732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5752" extrusionOk="0">
                    <a:moveTo>
                      <a:pt x="927" y="0"/>
                    </a:moveTo>
                    <a:lnTo>
                      <a:pt x="822" y="15"/>
                    </a:lnTo>
                    <a:lnTo>
                      <a:pt x="733" y="30"/>
                    </a:lnTo>
                    <a:lnTo>
                      <a:pt x="628" y="60"/>
                    </a:lnTo>
                    <a:lnTo>
                      <a:pt x="538" y="105"/>
                    </a:lnTo>
                    <a:lnTo>
                      <a:pt x="464" y="150"/>
                    </a:lnTo>
                    <a:lnTo>
                      <a:pt x="389" y="209"/>
                    </a:lnTo>
                    <a:lnTo>
                      <a:pt x="314" y="269"/>
                    </a:lnTo>
                    <a:lnTo>
                      <a:pt x="254" y="344"/>
                    </a:lnTo>
                    <a:lnTo>
                      <a:pt x="195" y="418"/>
                    </a:lnTo>
                    <a:lnTo>
                      <a:pt x="135" y="493"/>
                    </a:lnTo>
                    <a:lnTo>
                      <a:pt x="90" y="568"/>
                    </a:lnTo>
                    <a:lnTo>
                      <a:pt x="60" y="657"/>
                    </a:lnTo>
                    <a:lnTo>
                      <a:pt x="30" y="762"/>
                    </a:lnTo>
                    <a:lnTo>
                      <a:pt x="15" y="852"/>
                    </a:lnTo>
                    <a:lnTo>
                      <a:pt x="0" y="956"/>
                    </a:lnTo>
                    <a:lnTo>
                      <a:pt x="0" y="1046"/>
                    </a:lnTo>
                    <a:lnTo>
                      <a:pt x="269" y="4826"/>
                    </a:lnTo>
                    <a:lnTo>
                      <a:pt x="284" y="4930"/>
                    </a:lnTo>
                    <a:lnTo>
                      <a:pt x="299" y="5020"/>
                    </a:lnTo>
                    <a:lnTo>
                      <a:pt x="329" y="5124"/>
                    </a:lnTo>
                    <a:lnTo>
                      <a:pt x="374" y="5214"/>
                    </a:lnTo>
                    <a:lnTo>
                      <a:pt x="419" y="5289"/>
                    </a:lnTo>
                    <a:lnTo>
                      <a:pt x="464" y="5363"/>
                    </a:lnTo>
                    <a:lnTo>
                      <a:pt x="538" y="5438"/>
                    </a:lnTo>
                    <a:lnTo>
                      <a:pt x="598" y="5498"/>
                    </a:lnTo>
                    <a:lnTo>
                      <a:pt x="673" y="5558"/>
                    </a:lnTo>
                    <a:lnTo>
                      <a:pt x="747" y="5617"/>
                    </a:lnTo>
                    <a:lnTo>
                      <a:pt x="837" y="5662"/>
                    </a:lnTo>
                    <a:lnTo>
                      <a:pt x="927" y="5692"/>
                    </a:lnTo>
                    <a:lnTo>
                      <a:pt x="1016" y="5722"/>
                    </a:lnTo>
                    <a:lnTo>
                      <a:pt x="1121" y="5737"/>
                    </a:lnTo>
                    <a:lnTo>
                      <a:pt x="1211" y="5752"/>
                    </a:lnTo>
                    <a:lnTo>
                      <a:pt x="1315" y="5752"/>
                    </a:lnTo>
                    <a:lnTo>
                      <a:pt x="1420" y="5737"/>
                    </a:lnTo>
                    <a:lnTo>
                      <a:pt x="1509" y="5707"/>
                    </a:lnTo>
                    <a:lnTo>
                      <a:pt x="1599" y="5677"/>
                    </a:lnTo>
                    <a:lnTo>
                      <a:pt x="1689" y="5647"/>
                    </a:lnTo>
                    <a:lnTo>
                      <a:pt x="1778" y="5588"/>
                    </a:lnTo>
                    <a:lnTo>
                      <a:pt x="1853" y="5543"/>
                    </a:lnTo>
                    <a:lnTo>
                      <a:pt x="1928" y="5483"/>
                    </a:lnTo>
                    <a:lnTo>
                      <a:pt x="1987" y="5408"/>
                    </a:lnTo>
                    <a:lnTo>
                      <a:pt x="2047" y="5334"/>
                    </a:lnTo>
                    <a:lnTo>
                      <a:pt x="2092" y="5259"/>
                    </a:lnTo>
                    <a:lnTo>
                      <a:pt x="2137" y="5169"/>
                    </a:lnTo>
                    <a:lnTo>
                      <a:pt x="2182" y="5080"/>
                    </a:lnTo>
                    <a:lnTo>
                      <a:pt x="2197" y="4990"/>
                    </a:lnTo>
                    <a:lnTo>
                      <a:pt x="2226" y="4900"/>
                    </a:lnTo>
                    <a:lnTo>
                      <a:pt x="2226" y="4796"/>
                    </a:lnTo>
                    <a:lnTo>
                      <a:pt x="2226" y="4691"/>
                    </a:lnTo>
                    <a:lnTo>
                      <a:pt x="1973" y="911"/>
                    </a:lnTo>
                    <a:lnTo>
                      <a:pt x="1943" y="777"/>
                    </a:lnTo>
                    <a:lnTo>
                      <a:pt x="1913" y="643"/>
                    </a:lnTo>
                    <a:lnTo>
                      <a:pt x="1853" y="508"/>
                    </a:lnTo>
                    <a:lnTo>
                      <a:pt x="1778" y="404"/>
                    </a:lnTo>
                    <a:lnTo>
                      <a:pt x="1689" y="299"/>
                    </a:lnTo>
                    <a:lnTo>
                      <a:pt x="1599" y="209"/>
                    </a:lnTo>
                    <a:lnTo>
                      <a:pt x="1479" y="135"/>
                    </a:lnTo>
                    <a:lnTo>
                      <a:pt x="1360" y="75"/>
                    </a:lnTo>
                    <a:lnTo>
                      <a:pt x="1255" y="30"/>
                    </a:lnTo>
                    <a:lnTo>
                      <a:pt x="1151" y="15"/>
                    </a:lnTo>
                    <a:lnTo>
                      <a:pt x="1031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516;p32">
                <a:extLst>
                  <a:ext uri="{FF2B5EF4-FFF2-40B4-BE49-F238E27FC236}">
                    <a16:creationId xmlns:a16="http://schemas.microsoft.com/office/drawing/2014/main" id="{A54A0552-2399-1500-1B5E-2A6293281282}"/>
                  </a:ext>
                </a:extLst>
              </p:cNvPr>
              <p:cNvSpPr/>
              <p:nvPr/>
            </p:nvSpPr>
            <p:spPr>
              <a:xfrm>
                <a:off x="-711802" y="2966225"/>
                <a:ext cx="134880" cy="168874"/>
              </a:xfrm>
              <a:custGeom>
                <a:avLst/>
                <a:gdLst/>
                <a:ahLst/>
                <a:cxnLst/>
                <a:rect l="l" t="t" r="r" b="b"/>
                <a:pathLst>
                  <a:path w="4797" h="6006" extrusionOk="0">
                    <a:moveTo>
                      <a:pt x="3855" y="0"/>
                    </a:moveTo>
                    <a:lnTo>
                      <a:pt x="3691" y="15"/>
                    </a:lnTo>
                    <a:lnTo>
                      <a:pt x="3526" y="45"/>
                    </a:lnTo>
                    <a:lnTo>
                      <a:pt x="3377" y="105"/>
                    </a:lnTo>
                    <a:lnTo>
                      <a:pt x="3243" y="179"/>
                    </a:lnTo>
                    <a:lnTo>
                      <a:pt x="3108" y="284"/>
                    </a:lnTo>
                    <a:lnTo>
                      <a:pt x="3004" y="418"/>
                    </a:lnTo>
                    <a:lnTo>
                      <a:pt x="180" y="4467"/>
                    </a:lnTo>
                    <a:lnTo>
                      <a:pt x="135" y="4557"/>
                    </a:lnTo>
                    <a:lnTo>
                      <a:pt x="90" y="4646"/>
                    </a:lnTo>
                    <a:lnTo>
                      <a:pt x="46" y="4736"/>
                    </a:lnTo>
                    <a:lnTo>
                      <a:pt x="31" y="4826"/>
                    </a:lnTo>
                    <a:lnTo>
                      <a:pt x="16" y="4915"/>
                    </a:lnTo>
                    <a:lnTo>
                      <a:pt x="1" y="5020"/>
                    </a:lnTo>
                    <a:lnTo>
                      <a:pt x="16" y="5109"/>
                    </a:lnTo>
                    <a:lnTo>
                      <a:pt x="16" y="5199"/>
                    </a:lnTo>
                    <a:lnTo>
                      <a:pt x="46" y="5289"/>
                    </a:lnTo>
                    <a:lnTo>
                      <a:pt x="75" y="5378"/>
                    </a:lnTo>
                    <a:lnTo>
                      <a:pt x="105" y="5468"/>
                    </a:lnTo>
                    <a:lnTo>
                      <a:pt x="150" y="5558"/>
                    </a:lnTo>
                    <a:lnTo>
                      <a:pt x="210" y="5632"/>
                    </a:lnTo>
                    <a:lnTo>
                      <a:pt x="270" y="5707"/>
                    </a:lnTo>
                    <a:lnTo>
                      <a:pt x="344" y="5767"/>
                    </a:lnTo>
                    <a:lnTo>
                      <a:pt x="434" y="5842"/>
                    </a:lnTo>
                    <a:lnTo>
                      <a:pt x="509" y="5886"/>
                    </a:lnTo>
                    <a:lnTo>
                      <a:pt x="598" y="5931"/>
                    </a:lnTo>
                    <a:lnTo>
                      <a:pt x="688" y="5961"/>
                    </a:lnTo>
                    <a:lnTo>
                      <a:pt x="793" y="5991"/>
                    </a:lnTo>
                    <a:lnTo>
                      <a:pt x="882" y="6006"/>
                    </a:lnTo>
                    <a:lnTo>
                      <a:pt x="1061" y="6006"/>
                    </a:lnTo>
                    <a:lnTo>
                      <a:pt x="1166" y="5991"/>
                    </a:lnTo>
                    <a:lnTo>
                      <a:pt x="1256" y="5976"/>
                    </a:lnTo>
                    <a:lnTo>
                      <a:pt x="1345" y="5946"/>
                    </a:lnTo>
                    <a:lnTo>
                      <a:pt x="1435" y="5901"/>
                    </a:lnTo>
                    <a:lnTo>
                      <a:pt x="1510" y="5856"/>
                    </a:lnTo>
                    <a:lnTo>
                      <a:pt x="1599" y="5812"/>
                    </a:lnTo>
                    <a:lnTo>
                      <a:pt x="1659" y="5737"/>
                    </a:lnTo>
                    <a:lnTo>
                      <a:pt x="1734" y="5677"/>
                    </a:lnTo>
                    <a:lnTo>
                      <a:pt x="1794" y="5588"/>
                    </a:lnTo>
                    <a:lnTo>
                      <a:pt x="4617" y="1554"/>
                    </a:lnTo>
                    <a:lnTo>
                      <a:pt x="4662" y="1464"/>
                    </a:lnTo>
                    <a:lnTo>
                      <a:pt x="4707" y="1375"/>
                    </a:lnTo>
                    <a:lnTo>
                      <a:pt x="4752" y="1285"/>
                    </a:lnTo>
                    <a:lnTo>
                      <a:pt x="4766" y="1195"/>
                    </a:lnTo>
                    <a:lnTo>
                      <a:pt x="4781" y="1091"/>
                    </a:lnTo>
                    <a:lnTo>
                      <a:pt x="4796" y="1001"/>
                    </a:lnTo>
                    <a:lnTo>
                      <a:pt x="4781" y="911"/>
                    </a:lnTo>
                    <a:lnTo>
                      <a:pt x="4781" y="807"/>
                    </a:lnTo>
                    <a:lnTo>
                      <a:pt x="4752" y="717"/>
                    </a:lnTo>
                    <a:lnTo>
                      <a:pt x="4722" y="628"/>
                    </a:lnTo>
                    <a:lnTo>
                      <a:pt x="4692" y="538"/>
                    </a:lnTo>
                    <a:lnTo>
                      <a:pt x="4647" y="463"/>
                    </a:lnTo>
                    <a:lnTo>
                      <a:pt x="4587" y="389"/>
                    </a:lnTo>
                    <a:lnTo>
                      <a:pt x="4527" y="314"/>
                    </a:lnTo>
                    <a:lnTo>
                      <a:pt x="4453" y="239"/>
                    </a:lnTo>
                    <a:lnTo>
                      <a:pt x="4363" y="179"/>
                    </a:lnTo>
                    <a:lnTo>
                      <a:pt x="4273" y="120"/>
                    </a:lnTo>
                    <a:lnTo>
                      <a:pt x="4184" y="75"/>
                    </a:lnTo>
                    <a:lnTo>
                      <a:pt x="4020" y="30"/>
                    </a:lnTo>
                    <a:lnTo>
                      <a:pt x="385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517;p32">
                <a:extLst>
                  <a:ext uri="{FF2B5EF4-FFF2-40B4-BE49-F238E27FC236}">
                    <a16:creationId xmlns:a16="http://schemas.microsoft.com/office/drawing/2014/main" id="{2FA372C5-17D9-4982-D2ED-3F26E3E53C99}"/>
                  </a:ext>
                </a:extLst>
              </p:cNvPr>
              <p:cNvSpPr/>
              <p:nvPr/>
            </p:nvSpPr>
            <p:spPr>
              <a:xfrm>
                <a:off x="-639118" y="2997295"/>
                <a:ext cx="137382" cy="166793"/>
              </a:xfrm>
              <a:custGeom>
                <a:avLst/>
                <a:gdLst/>
                <a:ahLst/>
                <a:cxnLst/>
                <a:rect l="l" t="t" r="r" b="b"/>
                <a:pathLst>
                  <a:path w="4886" h="5932" extrusionOk="0">
                    <a:moveTo>
                      <a:pt x="3959" y="1"/>
                    </a:moveTo>
                    <a:lnTo>
                      <a:pt x="3795" y="16"/>
                    </a:lnTo>
                    <a:lnTo>
                      <a:pt x="3646" y="46"/>
                    </a:lnTo>
                    <a:lnTo>
                      <a:pt x="3496" y="90"/>
                    </a:lnTo>
                    <a:lnTo>
                      <a:pt x="3347" y="165"/>
                    </a:lnTo>
                    <a:lnTo>
                      <a:pt x="3227" y="270"/>
                    </a:lnTo>
                    <a:lnTo>
                      <a:pt x="3108" y="404"/>
                    </a:lnTo>
                    <a:lnTo>
                      <a:pt x="180" y="4363"/>
                    </a:lnTo>
                    <a:lnTo>
                      <a:pt x="135" y="4453"/>
                    </a:lnTo>
                    <a:lnTo>
                      <a:pt x="90" y="4542"/>
                    </a:lnTo>
                    <a:lnTo>
                      <a:pt x="45" y="4632"/>
                    </a:lnTo>
                    <a:lnTo>
                      <a:pt x="15" y="4722"/>
                    </a:lnTo>
                    <a:lnTo>
                      <a:pt x="0" y="4811"/>
                    </a:lnTo>
                    <a:lnTo>
                      <a:pt x="0" y="4901"/>
                    </a:lnTo>
                    <a:lnTo>
                      <a:pt x="0" y="5005"/>
                    </a:lnTo>
                    <a:lnTo>
                      <a:pt x="0" y="5095"/>
                    </a:lnTo>
                    <a:lnTo>
                      <a:pt x="15" y="5185"/>
                    </a:lnTo>
                    <a:lnTo>
                      <a:pt x="45" y="5274"/>
                    </a:lnTo>
                    <a:lnTo>
                      <a:pt x="90" y="5364"/>
                    </a:lnTo>
                    <a:lnTo>
                      <a:pt x="135" y="5454"/>
                    </a:lnTo>
                    <a:lnTo>
                      <a:pt x="180" y="5528"/>
                    </a:lnTo>
                    <a:lnTo>
                      <a:pt x="239" y="5603"/>
                    </a:lnTo>
                    <a:lnTo>
                      <a:pt x="314" y="5678"/>
                    </a:lnTo>
                    <a:lnTo>
                      <a:pt x="389" y="5737"/>
                    </a:lnTo>
                    <a:lnTo>
                      <a:pt x="478" y="5797"/>
                    </a:lnTo>
                    <a:lnTo>
                      <a:pt x="568" y="5842"/>
                    </a:lnTo>
                    <a:lnTo>
                      <a:pt x="658" y="5872"/>
                    </a:lnTo>
                    <a:lnTo>
                      <a:pt x="747" y="5902"/>
                    </a:lnTo>
                    <a:lnTo>
                      <a:pt x="837" y="5917"/>
                    </a:lnTo>
                    <a:lnTo>
                      <a:pt x="927" y="5932"/>
                    </a:lnTo>
                    <a:lnTo>
                      <a:pt x="1031" y="5932"/>
                    </a:lnTo>
                    <a:lnTo>
                      <a:pt x="1121" y="5917"/>
                    </a:lnTo>
                    <a:lnTo>
                      <a:pt x="1210" y="5902"/>
                    </a:lnTo>
                    <a:lnTo>
                      <a:pt x="1300" y="5872"/>
                    </a:lnTo>
                    <a:lnTo>
                      <a:pt x="1390" y="5842"/>
                    </a:lnTo>
                    <a:lnTo>
                      <a:pt x="1479" y="5797"/>
                    </a:lnTo>
                    <a:lnTo>
                      <a:pt x="1554" y="5737"/>
                    </a:lnTo>
                    <a:lnTo>
                      <a:pt x="1629" y="5678"/>
                    </a:lnTo>
                    <a:lnTo>
                      <a:pt x="1703" y="5618"/>
                    </a:lnTo>
                    <a:lnTo>
                      <a:pt x="1763" y="5528"/>
                    </a:lnTo>
                    <a:lnTo>
                      <a:pt x="4691" y="1569"/>
                    </a:lnTo>
                    <a:lnTo>
                      <a:pt x="4751" y="1480"/>
                    </a:lnTo>
                    <a:lnTo>
                      <a:pt x="4796" y="1405"/>
                    </a:lnTo>
                    <a:lnTo>
                      <a:pt x="4841" y="1315"/>
                    </a:lnTo>
                    <a:lnTo>
                      <a:pt x="4856" y="1211"/>
                    </a:lnTo>
                    <a:lnTo>
                      <a:pt x="4886" y="1121"/>
                    </a:lnTo>
                    <a:lnTo>
                      <a:pt x="4886" y="1032"/>
                    </a:lnTo>
                    <a:lnTo>
                      <a:pt x="4886" y="927"/>
                    </a:lnTo>
                    <a:lnTo>
                      <a:pt x="4871" y="837"/>
                    </a:lnTo>
                    <a:lnTo>
                      <a:pt x="4856" y="748"/>
                    </a:lnTo>
                    <a:lnTo>
                      <a:pt x="4826" y="658"/>
                    </a:lnTo>
                    <a:lnTo>
                      <a:pt x="4796" y="568"/>
                    </a:lnTo>
                    <a:lnTo>
                      <a:pt x="4751" y="479"/>
                    </a:lnTo>
                    <a:lnTo>
                      <a:pt x="4691" y="404"/>
                    </a:lnTo>
                    <a:lnTo>
                      <a:pt x="4632" y="329"/>
                    </a:lnTo>
                    <a:lnTo>
                      <a:pt x="4572" y="255"/>
                    </a:lnTo>
                    <a:lnTo>
                      <a:pt x="4482" y="195"/>
                    </a:lnTo>
                    <a:lnTo>
                      <a:pt x="4378" y="120"/>
                    </a:lnTo>
                    <a:lnTo>
                      <a:pt x="4273" y="75"/>
                    </a:lnTo>
                    <a:lnTo>
                      <a:pt x="4124" y="31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518;p32">
                <a:extLst>
                  <a:ext uri="{FF2B5EF4-FFF2-40B4-BE49-F238E27FC236}">
                    <a16:creationId xmlns:a16="http://schemas.microsoft.com/office/drawing/2014/main" id="{01CB10BE-D4EB-41E2-23D4-B2FA0EAE062C}"/>
                  </a:ext>
                </a:extLst>
              </p:cNvPr>
              <p:cNvSpPr/>
              <p:nvPr/>
            </p:nvSpPr>
            <p:spPr>
              <a:xfrm>
                <a:off x="-598797" y="3059885"/>
                <a:ext cx="141178" cy="164291"/>
              </a:xfrm>
              <a:custGeom>
                <a:avLst/>
                <a:gdLst/>
                <a:ahLst/>
                <a:cxnLst/>
                <a:rect l="l" t="t" r="r" b="b"/>
                <a:pathLst>
                  <a:path w="5021" h="5843" extrusionOk="0">
                    <a:moveTo>
                      <a:pt x="3945" y="1"/>
                    </a:moveTo>
                    <a:lnTo>
                      <a:pt x="3780" y="31"/>
                    </a:lnTo>
                    <a:lnTo>
                      <a:pt x="3631" y="90"/>
                    </a:lnTo>
                    <a:lnTo>
                      <a:pt x="3496" y="165"/>
                    </a:lnTo>
                    <a:lnTo>
                      <a:pt x="3377" y="255"/>
                    </a:lnTo>
                    <a:lnTo>
                      <a:pt x="3257" y="374"/>
                    </a:lnTo>
                    <a:lnTo>
                      <a:pt x="210" y="4244"/>
                    </a:lnTo>
                    <a:lnTo>
                      <a:pt x="150" y="4333"/>
                    </a:lnTo>
                    <a:lnTo>
                      <a:pt x="105" y="4408"/>
                    </a:lnTo>
                    <a:lnTo>
                      <a:pt x="60" y="4497"/>
                    </a:lnTo>
                    <a:lnTo>
                      <a:pt x="30" y="4587"/>
                    </a:lnTo>
                    <a:lnTo>
                      <a:pt x="15" y="4692"/>
                    </a:lnTo>
                    <a:lnTo>
                      <a:pt x="1" y="4781"/>
                    </a:lnTo>
                    <a:lnTo>
                      <a:pt x="1" y="4871"/>
                    </a:lnTo>
                    <a:lnTo>
                      <a:pt x="1" y="4976"/>
                    </a:lnTo>
                    <a:lnTo>
                      <a:pt x="15" y="5065"/>
                    </a:lnTo>
                    <a:lnTo>
                      <a:pt x="45" y="5155"/>
                    </a:lnTo>
                    <a:lnTo>
                      <a:pt x="75" y="5244"/>
                    </a:lnTo>
                    <a:lnTo>
                      <a:pt x="120" y="5334"/>
                    </a:lnTo>
                    <a:lnTo>
                      <a:pt x="165" y="5409"/>
                    </a:lnTo>
                    <a:lnTo>
                      <a:pt x="225" y="5483"/>
                    </a:lnTo>
                    <a:lnTo>
                      <a:pt x="299" y="5558"/>
                    </a:lnTo>
                    <a:lnTo>
                      <a:pt x="374" y="5633"/>
                    </a:lnTo>
                    <a:lnTo>
                      <a:pt x="449" y="5693"/>
                    </a:lnTo>
                    <a:lnTo>
                      <a:pt x="538" y="5737"/>
                    </a:lnTo>
                    <a:lnTo>
                      <a:pt x="628" y="5767"/>
                    </a:lnTo>
                    <a:lnTo>
                      <a:pt x="718" y="5797"/>
                    </a:lnTo>
                    <a:lnTo>
                      <a:pt x="807" y="5827"/>
                    </a:lnTo>
                    <a:lnTo>
                      <a:pt x="897" y="5842"/>
                    </a:lnTo>
                    <a:lnTo>
                      <a:pt x="1001" y="5842"/>
                    </a:lnTo>
                    <a:lnTo>
                      <a:pt x="1091" y="5827"/>
                    </a:lnTo>
                    <a:lnTo>
                      <a:pt x="1181" y="5812"/>
                    </a:lnTo>
                    <a:lnTo>
                      <a:pt x="1270" y="5797"/>
                    </a:lnTo>
                    <a:lnTo>
                      <a:pt x="1360" y="5752"/>
                    </a:lnTo>
                    <a:lnTo>
                      <a:pt x="1450" y="5723"/>
                    </a:lnTo>
                    <a:lnTo>
                      <a:pt x="1539" y="5663"/>
                    </a:lnTo>
                    <a:lnTo>
                      <a:pt x="1614" y="5603"/>
                    </a:lnTo>
                    <a:lnTo>
                      <a:pt x="1689" y="5543"/>
                    </a:lnTo>
                    <a:lnTo>
                      <a:pt x="1748" y="5469"/>
                    </a:lnTo>
                    <a:lnTo>
                      <a:pt x="4796" y="1599"/>
                    </a:lnTo>
                    <a:lnTo>
                      <a:pt x="4856" y="1510"/>
                    </a:lnTo>
                    <a:lnTo>
                      <a:pt x="4916" y="1420"/>
                    </a:lnTo>
                    <a:lnTo>
                      <a:pt x="4946" y="1345"/>
                    </a:lnTo>
                    <a:lnTo>
                      <a:pt x="4975" y="1241"/>
                    </a:lnTo>
                    <a:lnTo>
                      <a:pt x="5005" y="1151"/>
                    </a:lnTo>
                    <a:lnTo>
                      <a:pt x="5005" y="1061"/>
                    </a:lnTo>
                    <a:lnTo>
                      <a:pt x="5020" y="972"/>
                    </a:lnTo>
                    <a:lnTo>
                      <a:pt x="5005" y="867"/>
                    </a:lnTo>
                    <a:lnTo>
                      <a:pt x="4990" y="778"/>
                    </a:lnTo>
                    <a:lnTo>
                      <a:pt x="4960" y="688"/>
                    </a:lnTo>
                    <a:lnTo>
                      <a:pt x="4931" y="598"/>
                    </a:lnTo>
                    <a:lnTo>
                      <a:pt x="4886" y="509"/>
                    </a:lnTo>
                    <a:lnTo>
                      <a:pt x="4841" y="434"/>
                    </a:lnTo>
                    <a:lnTo>
                      <a:pt x="4781" y="359"/>
                    </a:lnTo>
                    <a:lnTo>
                      <a:pt x="4721" y="285"/>
                    </a:lnTo>
                    <a:lnTo>
                      <a:pt x="4632" y="210"/>
                    </a:lnTo>
                    <a:lnTo>
                      <a:pt x="4527" y="135"/>
                    </a:lnTo>
                    <a:lnTo>
                      <a:pt x="4393" y="75"/>
                    </a:lnTo>
                    <a:lnTo>
                      <a:pt x="4243" y="31"/>
                    </a:lnTo>
                    <a:lnTo>
                      <a:pt x="4094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519;p32">
                <a:extLst>
                  <a:ext uri="{FF2B5EF4-FFF2-40B4-BE49-F238E27FC236}">
                    <a16:creationId xmlns:a16="http://schemas.microsoft.com/office/drawing/2014/main" id="{6AE1C8EB-E40A-B44B-06BA-0A58EE6EAEEC}"/>
                  </a:ext>
                </a:extLst>
              </p:cNvPr>
              <p:cNvSpPr/>
              <p:nvPr/>
            </p:nvSpPr>
            <p:spPr>
              <a:xfrm>
                <a:off x="-1202427" y="3395524"/>
                <a:ext cx="431013" cy="371770"/>
              </a:xfrm>
              <a:custGeom>
                <a:avLst/>
                <a:gdLst/>
                <a:ahLst/>
                <a:cxnLst/>
                <a:rect l="l" t="t" r="r" b="b"/>
                <a:pathLst>
                  <a:path w="15329" h="13222" extrusionOk="0">
                    <a:moveTo>
                      <a:pt x="8949" y="0"/>
                    </a:moveTo>
                    <a:lnTo>
                      <a:pt x="8830" y="15"/>
                    </a:lnTo>
                    <a:lnTo>
                      <a:pt x="8725" y="45"/>
                    </a:lnTo>
                    <a:lnTo>
                      <a:pt x="8620" y="105"/>
                    </a:lnTo>
                    <a:lnTo>
                      <a:pt x="8516" y="165"/>
                    </a:lnTo>
                    <a:lnTo>
                      <a:pt x="8426" y="239"/>
                    </a:lnTo>
                    <a:lnTo>
                      <a:pt x="8337" y="344"/>
                    </a:lnTo>
                    <a:lnTo>
                      <a:pt x="5289" y="4437"/>
                    </a:lnTo>
                    <a:lnTo>
                      <a:pt x="4049" y="6096"/>
                    </a:lnTo>
                    <a:lnTo>
                      <a:pt x="0" y="11549"/>
                    </a:lnTo>
                    <a:lnTo>
                      <a:pt x="299" y="11773"/>
                    </a:lnTo>
                    <a:lnTo>
                      <a:pt x="628" y="11967"/>
                    </a:lnTo>
                    <a:lnTo>
                      <a:pt x="956" y="12161"/>
                    </a:lnTo>
                    <a:lnTo>
                      <a:pt x="1285" y="12340"/>
                    </a:lnTo>
                    <a:lnTo>
                      <a:pt x="1614" y="12490"/>
                    </a:lnTo>
                    <a:lnTo>
                      <a:pt x="1957" y="12639"/>
                    </a:lnTo>
                    <a:lnTo>
                      <a:pt x="2301" y="12759"/>
                    </a:lnTo>
                    <a:lnTo>
                      <a:pt x="2645" y="12878"/>
                    </a:lnTo>
                    <a:lnTo>
                      <a:pt x="3003" y="12968"/>
                    </a:lnTo>
                    <a:lnTo>
                      <a:pt x="3347" y="13058"/>
                    </a:lnTo>
                    <a:lnTo>
                      <a:pt x="3705" y="13117"/>
                    </a:lnTo>
                    <a:lnTo>
                      <a:pt x="4064" y="13162"/>
                    </a:lnTo>
                    <a:lnTo>
                      <a:pt x="4422" y="13207"/>
                    </a:lnTo>
                    <a:lnTo>
                      <a:pt x="4781" y="13222"/>
                    </a:lnTo>
                    <a:lnTo>
                      <a:pt x="5498" y="13222"/>
                    </a:lnTo>
                    <a:lnTo>
                      <a:pt x="5857" y="13192"/>
                    </a:lnTo>
                    <a:lnTo>
                      <a:pt x="6200" y="13147"/>
                    </a:lnTo>
                    <a:lnTo>
                      <a:pt x="6559" y="13087"/>
                    </a:lnTo>
                    <a:lnTo>
                      <a:pt x="6902" y="13028"/>
                    </a:lnTo>
                    <a:lnTo>
                      <a:pt x="7261" y="12938"/>
                    </a:lnTo>
                    <a:lnTo>
                      <a:pt x="7605" y="12833"/>
                    </a:lnTo>
                    <a:lnTo>
                      <a:pt x="7933" y="12729"/>
                    </a:lnTo>
                    <a:lnTo>
                      <a:pt x="8277" y="12594"/>
                    </a:lnTo>
                    <a:lnTo>
                      <a:pt x="8605" y="12460"/>
                    </a:lnTo>
                    <a:lnTo>
                      <a:pt x="8934" y="12296"/>
                    </a:lnTo>
                    <a:lnTo>
                      <a:pt x="9248" y="12131"/>
                    </a:lnTo>
                    <a:lnTo>
                      <a:pt x="9562" y="11937"/>
                    </a:lnTo>
                    <a:lnTo>
                      <a:pt x="9860" y="11743"/>
                    </a:lnTo>
                    <a:lnTo>
                      <a:pt x="10159" y="11534"/>
                    </a:lnTo>
                    <a:lnTo>
                      <a:pt x="10443" y="11310"/>
                    </a:lnTo>
                    <a:lnTo>
                      <a:pt x="10727" y="11071"/>
                    </a:lnTo>
                    <a:lnTo>
                      <a:pt x="11041" y="10772"/>
                    </a:lnTo>
                    <a:lnTo>
                      <a:pt x="11325" y="10473"/>
                    </a:lnTo>
                    <a:lnTo>
                      <a:pt x="11608" y="10144"/>
                    </a:lnTo>
                    <a:lnTo>
                      <a:pt x="11877" y="9801"/>
                    </a:lnTo>
                    <a:lnTo>
                      <a:pt x="12968" y="8337"/>
                    </a:lnTo>
                    <a:lnTo>
                      <a:pt x="15164" y="5394"/>
                    </a:lnTo>
                    <a:lnTo>
                      <a:pt x="15224" y="5289"/>
                    </a:lnTo>
                    <a:lnTo>
                      <a:pt x="15284" y="5169"/>
                    </a:lnTo>
                    <a:lnTo>
                      <a:pt x="15313" y="5065"/>
                    </a:lnTo>
                    <a:lnTo>
                      <a:pt x="15328" y="4945"/>
                    </a:lnTo>
                    <a:lnTo>
                      <a:pt x="15328" y="4826"/>
                    </a:lnTo>
                    <a:lnTo>
                      <a:pt x="15313" y="4721"/>
                    </a:lnTo>
                    <a:lnTo>
                      <a:pt x="15284" y="4602"/>
                    </a:lnTo>
                    <a:lnTo>
                      <a:pt x="15239" y="4497"/>
                    </a:lnTo>
                    <a:lnTo>
                      <a:pt x="15179" y="4408"/>
                    </a:lnTo>
                    <a:lnTo>
                      <a:pt x="15119" y="4318"/>
                    </a:lnTo>
                    <a:lnTo>
                      <a:pt x="15030" y="4228"/>
                    </a:lnTo>
                    <a:lnTo>
                      <a:pt x="14940" y="4154"/>
                    </a:lnTo>
                    <a:lnTo>
                      <a:pt x="14835" y="4109"/>
                    </a:lnTo>
                    <a:lnTo>
                      <a:pt x="14731" y="4064"/>
                    </a:lnTo>
                    <a:lnTo>
                      <a:pt x="14596" y="4034"/>
                    </a:lnTo>
                    <a:lnTo>
                      <a:pt x="14477" y="4019"/>
                    </a:lnTo>
                    <a:lnTo>
                      <a:pt x="14029" y="4004"/>
                    </a:lnTo>
                    <a:lnTo>
                      <a:pt x="13610" y="3959"/>
                    </a:lnTo>
                    <a:lnTo>
                      <a:pt x="13222" y="3885"/>
                    </a:lnTo>
                    <a:lnTo>
                      <a:pt x="12833" y="3795"/>
                    </a:lnTo>
                    <a:lnTo>
                      <a:pt x="12475" y="3661"/>
                    </a:lnTo>
                    <a:lnTo>
                      <a:pt x="12146" y="3511"/>
                    </a:lnTo>
                    <a:lnTo>
                      <a:pt x="11818" y="3347"/>
                    </a:lnTo>
                    <a:lnTo>
                      <a:pt x="11519" y="3138"/>
                    </a:lnTo>
                    <a:lnTo>
                      <a:pt x="11250" y="2914"/>
                    </a:lnTo>
                    <a:lnTo>
                      <a:pt x="10981" y="2660"/>
                    </a:lnTo>
                    <a:lnTo>
                      <a:pt x="10742" y="2376"/>
                    </a:lnTo>
                    <a:lnTo>
                      <a:pt x="10518" y="2077"/>
                    </a:lnTo>
                    <a:lnTo>
                      <a:pt x="10324" y="1748"/>
                    </a:lnTo>
                    <a:lnTo>
                      <a:pt x="10144" y="1390"/>
                    </a:lnTo>
                    <a:lnTo>
                      <a:pt x="9980" y="1001"/>
                    </a:lnTo>
                    <a:lnTo>
                      <a:pt x="9845" y="598"/>
                    </a:lnTo>
                    <a:lnTo>
                      <a:pt x="9801" y="478"/>
                    </a:lnTo>
                    <a:lnTo>
                      <a:pt x="9741" y="359"/>
                    </a:lnTo>
                    <a:lnTo>
                      <a:pt x="9666" y="269"/>
                    </a:lnTo>
                    <a:lnTo>
                      <a:pt x="9577" y="195"/>
                    </a:lnTo>
                    <a:lnTo>
                      <a:pt x="9487" y="120"/>
                    </a:lnTo>
                    <a:lnTo>
                      <a:pt x="9382" y="75"/>
                    </a:lnTo>
                    <a:lnTo>
                      <a:pt x="9278" y="30"/>
                    </a:lnTo>
                    <a:lnTo>
                      <a:pt x="9173" y="0"/>
                    </a:lnTo>
                    <a:close/>
                  </a:path>
                </a:pathLst>
              </a:custGeom>
              <a:solidFill>
                <a:srgbClr val="EA48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520;p32">
                <a:extLst>
                  <a:ext uri="{FF2B5EF4-FFF2-40B4-BE49-F238E27FC236}">
                    <a16:creationId xmlns:a16="http://schemas.microsoft.com/office/drawing/2014/main" id="{8B932292-B4F9-D4F7-0E22-82B53D167C84}"/>
                  </a:ext>
                </a:extLst>
              </p:cNvPr>
              <p:cNvSpPr/>
              <p:nvPr/>
            </p:nvSpPr>
            <p:spPr>
              <a:xfrm>
                <a:off x="-844545" y="3068292"/>
                <a:ext cx="304597" cy="316744"/>
              </a:xfrm>
              <a:custGeom>
                <a:avLst/>
                <a:gdLst/>
                <a:ahLst/>
                <a:cxnLst/>
                <a:rect l="l" t="t" r="r" b="b"/>
                <a:pathLst>
                  <a:path w="10833" h="11265" extrusionOk="0">
                    <a:moveTo>
                      <a:pt x="6559" y="0"/>
                    </a:moveTo>
                    <a:lnTo>
                      <a:pt x="6365" y="15"/>
                    </a:lnTo>
                    <a:lnTo>
                      <a:pt x="6156" y="30"/>
                    </a:lnTo>
                    <a:lnTo>
                      <a:pt x="5947" y="45"/>
                    </a:lnTo>
                    <a:lnTo>
                      <a:pt x="5753" y="90"/>
                    </a:lnTo>
                    <a:lnTo>
                      <a:pt x="5543" y="135"/>
                    </a:lnTo>
                    <a:lnTo>
                      <a:pt x="5349" y="195"/>
                    </a:lnTo>
                    <a:lnTo>
                      <a:pt x="5155" y="254"/>
                    </a:lnTo>
                    <a:lnTo>
                      <a:pt x="4961" y="329"/>
                    </a:lnTo>
                    <a:lnTo>
                      <a:pt x="4767" y="404"/>
                    </a:lnTo>
                    <a:lnTo>
                      <a:pt x="4587" y="508"/>
                    </a:lnTo>
                    <a:lnTo>
                      <a:pt x="4408" y="598"/>
                    </a:lnTo>
                    <a:lnTo>
                      <a:pt x="4229" y="718"/>
                    </a:lnTo>
                    <a:lnTo>
                      <a:pt x="4064" y="837"/>
                    </a:lnTo>
                    <a:lnTo>
                      <a:pt x="3900" y="972"/>
                    </a:lnTo>
                    <a:lnTo>
                      <a:pt x="3736" y="1106"/>
                    </a:lnTo>
                    <a:lnTo>
                      <a:pt x="3571" y="1255"/>
                    </a:lnTo>
                    <a:lnTo>
                      <a:pt x="3437" y="1405"/>
                    </a:lnTo>
                    <a:lnTo>
                      <a:pt x="3288" y="1584"/>
                    </a:lnTo>
                    <a:lnTo>
                      <a:pt x="3153" y="1748"/>
                    </a:lnTo>
                    <a:lnTo>
                      <a:pt x="165" y="5872"/>
                    </a:lnTo>
                    <a:lnTo>
                      <a:pt x="90" y="5976"/>
                    </a:lnTo>
                    <a:lnTo>
                      <a:pt x="46" y="6081"/>
                    </a:lnTo>
                    <a:lnTo>
                      <a:pt x="16" y="6185"/>
                    </a:lnTo>
                    <a:lnTo>
                      <a:pt x="1" y="6290"/>
                    </a:lnTo>
                    <a:lnTo>
                      <a:pt x="1" y="6410"/>
                    </a:lnTo>
                    <a:lnTo>
                      <a:pt x="16" y="6514"/>
                    </a:lnTo>
                    <a:lnTo>
                      <a:pt x="46" y="6619"/>
                    </a:lnTo>
                    <a:lnTo>
                      <a:pt x="90" y="6708"/>
                    </a:lnTo>
                    <a:lnTo>
                      <a:pt x="150" y="6798"/>
                    </a:lnTo>
                    <a:lnTo>
                      <a:pt x="225" y="6888"/>
                    </a:lnTo>
                    <a:lnTo>
                      <a:pt x="300" y="6962"/>
                    </a:lnTo>
                    <a:lnTo>
                      <a:pt x="389" y="7022"/>
                    </a:lnTo>
                    <a:lnTo>
                      <a:pt x="494" y="7067"/>
                    </a:lnTo>
                    <a:lnTo>
                      <a:pt x="598" y="7112"/>
                    </a:lnTo>
                    <a:lnTo>
                      <a:pt x="703" y="7127"/>
                    </a:lnTo>
                    <a:lnTo>
                      <a:pt x="1301" y="7127"/>
                    </a:lnTo>
                    <a:lnTo>
                      <a:pt x="1734" y="7142"/>
                    </a:lnTo>
                    <a:lnTo>
                      <a:pt x="2152" y="7201"/>
                    </a:lnTo>
                    <a:lnTo>
                      <a:pt x="2556" y="7291"/>
                    </a:lnTo>
                    <a:lnTo>
                      <a:pt x="2929" y="7396"/>
                    </a:lnTo>
                    <a:lnTo>
                      <a:pt x="3108" y="7470"/>
                    </a:lnTo>
                    <a:lnTo>
                      <a:pt x="3273" y="7545"/>
                    </a:lnTo>
                    <a:lnTo>
                      <a:pt x="3452" y="7635"/>
                    </a:lnTo>
                    <a:lnTo>
                      <a:pt x="3601" y="7724"/>
                    </a:lnTo>
                    <a:lnTo>
                      <a:pt x="3766" y="7829"/>
                    </a:lnTo>
                    <a:lnTo>
                      <a:pt x="3915" y="7933"/>
                    </a:lnTo>
                    <a:lnTo>
                      <a:pt x="4064" y="8038"/>
                    </a:lnTo>
                    <a:lnTo>
                      <a:pt x="4199" y="8172"/>
                    </a:lnTo>
                    <a:lnTo>
                      <a:pt x="4333" y="8292"/>
                    </a:lnTo>
                    <a:lnTo>
                      <a:pt x="4453" y="8441"/>
                    </a:lnTo>
                    <a:lnTo>
                      <a:pt x="4587" y="8576"/>
                    </a:lnTo>
                    <a:lnTo>
                      <a:pt x="4692" y="8725"/>
                    </a:lnTo>
                    <a:lnTo>
                      <a:pt x="4916" y="9054"/>
                    </a:lnTo>
                    <a:lnTo>
                      <a:pt x="5110" y="9412"/>
                    </a:lnTo>
                    <a:lnTo>
                      <a:pt x="5275" y="9801"/>
                    </a:lnTo>
                    <a:lnTo>
                      <a:pt x="5424" y="10219"/>
                    </a:lnTo>
                    <a:lnTo>
                      <a:pt x="5558" y="10667"/>
                    </a:lnTo>
                    <a:lnTo>
                      <a:pt x="5603" y="10787"/>
                    </a:lnTo>
                    <a:lnTo>
                      <a:pt x="5648" y="10891"/>
                    </a:lnTo>
                    <a:lnTo>
                      <a:pt x="5708" y="10981"/>
                    </a:lnTo>
                    <a:lnTo>
                      <a:pt x="5782" y="11071"/>
                    </a:lnTo>
                    <a:lnTo>
                      <a:pt x="5872" y="11130"/>
                    </a:lnTo>
                    <a:lnTo>
                      <a:pt x="5962" y="11190"/>
                    </a:lnTo>
                    <a:lnTo>
                      <a:pt x="6066" y="11235"/>
                    </a:lnTo>
                    <a:lnTo>
                      <a:pt x="6171" y="11250"/>
                    </a:lnTo>
                    <a:lnTo>
                      <a:pt x="6275" y="11265"/>
                    </a:lnTo>
                    <a:lnTo>
                      <a:pt x="6380" y="11265"/>
                    </a:lnTo>
                    <a:lnTo>
                      <a:pt x="6485" y="11250"/>
                    </a:lnTo>
                    <a:lnTo>
                      <a:pt x="6589" y="11220"/>
                    </a:lnTo>
                    <a:lnTo>
                      <a:pt x="6694" y="11175"/>
                    </a:lnTo>
                    <a:lnTo>
                      <a:pt x="6798" y="11115"/>
                    </a:lnTo>
                    <a:lnTo>
                      <a:pt x="6888" y="11041"/>
                    </a:lnTo>
                    <a:lnTo>
                      <a:pt x="6963" y="10951"/>
                    </a:lnTo>
                    <a:lnTo>
                      <a:pt x="10025" y="6753"/>
                    </a:lnTo>
                    <a:lnTo>
                      <a:pt x="10145" y="6574"/>
                    </a:lnTo>
                    <a:lnTo>
                      <a:pt x="10249" y="6395"/>
                    </a:lnTo>
                    <a:lnTo>
                      <a:pt x="10354" y="6200"/>
                    </a:lnTo>
                    <a:lnTo>
                      <a:pt x="10459" y="6006"/>
                    </a:lnTo>
                    <a:lnTo>
                      <a:pt x="10533" y="5827"/>
                    </a:lnTo>
                    <a:lnTo>
                      <a:pt x="10608" y="5618"/>
                    </a:lnTo>
                    <a:lnTo>
                      <a:pt x="10668" y="5424"/>
                    </a:lnTo>
                    <a:lnTo>
                      <a:pt x="10727" y="5229"/>
                    </a:lnTo>
                    <a:lnTo>
                      <a:pt x="10757" y="5020"/>
                    </a:lnTo>
                    <a:lnTo>
                      <a:pt x="10802" y="4826"/>
                    </a:lnTo>
                    <a:lnTo>
                      <a:pt x="10817" y="4617"/>
                    </a:lnTo>
                    <a:lnTo>
                      <a:pt x="10832" y="4423"/>
                    </a:lnTo>
                    <a:lnTo>
                      <a:pt x="10832" y="4213"/>
                    </a:lnTo>
                    <a:lnTo>
                      <a:pt x="10832" y="4019"/>
                    </a:lnTo>
                    <a:lnTo>
                      <a:pt x="10817" y="3810"/>
                    </a:lnTo>
                    <a:lnTo>
                      <a:pt x="10787" y="3616"/>
                    </a:lnTo>
                    <a:lnTo>
                      <a:pt x="10757" y="3407"/>
                    </a:lnTo>
                    <a:lnTo>
                      <a:pt x="10713" y="3212"/>
                    </a:lnTo>
                    <a:lnTo>
                      <a:pt x="10653" y="3018"/>
                    </a:lnTo>
                    <a:lnTo>
                      <a:pt x="10593" y="2824"/>
                    </a:lnTo>
                    <a:lnTo>
                      <a:pt x="10518" y="2645"/>
                    </a:lnTo>
                    <a:lnTo>
                      <a:pt x="10429" y="2451"/>
                    </a:lnTo>
                    <a:lnTo>
                      <a:pt x="10339" y="2271"/>
                    </a:lnTo>
                    <a:lnTo>
                      <a:pt x="10249" y="2092"/>
                    </a:lnTo>
                    <a:lnTo>
                      <a:pt x="10130" y="1913"/>
                    </a:lnTo>
                    <a:lnTo>
                      <a:pt x="10010" y="1748"/>
                    </a:lnTo>
                    <a:lnTo>
                      <a:pt x="9891" y="1584"/>
                    </a:lnTo>
                    <a:lnTo>
                      <a:pt x="9756" y="1420"/>
                    </a:lnTo>
                    <a:lnTo>
                      <a:pt x="9607" y="1270"/>
                    </a:lnTo>
                    <a:lnTo>
                      <a:pt x="9458" y="1121"/>
                    </a:lnTo>
                    <a:lnTo>
                      <a:pt x="9293" y="972"/>
                    </a:lnTo>
                    <a:lnTo>
                      <a:pt x="9129" y="852"/>
                    </a:lnTo>
                    <a:lnTo>
                      <a:pt x="8950" y="718"/>
                    </a:lnTo>
                    <a:lnTo>
                      <a:pt x="8755" y="598"/>
                    </a:lnTo>
                    <a:lnTo>
                      <a:pt x="8576" y="493"/>
                    </a:lnTo>
                    <a:lnTo>
                      <a:pt x="8382" y="404"/>
                    </a:lnTo>
                    <a:lnTo>
                      <a:pt x="8188" y="314"/>
                    </a:lnTo>
                    <a:lnTo>
                      <a:pt x="7994" y="240"/>
                    </a:lnTo>
                    <a:lnTo>
                      <a:pt x="7784" y="180"/>
                    </a:lnTo>
                    <a:lnTo>
                      <a:pt x="7590" y="120"/>
                    </a:lnTo>
                    <a:lnTo>
                      <a:pt x="7381" y="75"/>
                    </a:lnTo>
                    <a:lnTo>
                      <a:pt x="7172" y="45"/>
                    </a:lnTo>
                    <a:lnTo>
                      <a:pt x="6978" y="15"/>
                    </a:lnTo>
                    <a:lnTo>
                      <a:pt x="6768" y="0"/>
                    </a:lnTo>
                    <a:close/>
                  </a:path>
                </a:pathLst>
              </a:custGeom>
              <a:solidFill>
                <a:srgbClr val="EA48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521;p32">
                <a:extLst>
                  <a:ext uri="{FF2B5EF4-FFF2-40B4-BE49-F238E27FC236}">
                    <a16:creationId xmlns:a16="http://schemas.microsoft.com/office/drawing/2014/main" id="{6AA5EE5B-357F-C60F-3DB6-98AFE57E379E}"/>
                  </a:ext>
                </a:extLst>
              </p:cNvPr>
              <p:cNvSpPr/>
              <p:nvPr/>
            </p:nvSpPr>
            <p:spPr>
              <a:xfrm>
                <a:off x="-926874" y="3266970"/>
                <a:ext cx="240320" cy="240320"/>
              </a:xfrm>
              <a:custGeom>
                <a:avLst/>
                <a:gdLst/>
                <a:ahLst/>
                <a:cxnLst/>
                <a:rect l="l" t="t" r="r" b="b"/>
                <a:pathLst>
                  <a:path w="8547" h="8547" extrusionOk="0">
                    <a:moveTo>
                      <a:pt x="4064" y="1"/>
                    </a:moveTo>
                    <a:lnTo>
                      <a:pt x="3855" y="16"/>
                    </a:lnTo>
                    <a:lnTo>
                      <a:pt x="3646" y="46"/>
                    </a:lnTo>
                    <a:lnTo>
                      <a:pt x="3452" y="76"/>
                    </a:lnTo>
                    <a:lnTo>
                      <a:pt x="3243" y="120"/>
                    </a:lnTo>
                    <a:lnTo>
                      <a:pt x="3048" y="180"/>
                    </a:lnTo>
                    <a:lnTo>
                      <a:pt x="2854" y="240"/>
                    </a:lnTo>
                    <a:lnTo>
                      <a:pt x="2660" y="315"/>
                    </a:lnTo>
                    <a:lnTo>
                      <a:pt x="2466" y="404"/>
                    </a:lnTo>
                    <a:lnTo>
                      <a:pt x="2286" y="494"/>
                    </a:lnTo>
                    <a:lnTo>
                      <a:pt x="2107" y="584"/>
                    </a:lnTo>
                    <a:lnTo>
                      <a:pt x="1928" y="703"/>
                    </a:lnTo>
                    <a:lnTo>
                      <a:pt x="1749" y="823"/>
                    </a:lnTo>
                    <a:lnTo>
                      <a:pt x="1584" y="942"/>
                    </a:lnTo>
                    <a:lnTo>
                      <a:pt x="1420" y="1091"/>
                    </a:lnTo>
                    <a:lnTo>
                      <a:pt x="1271" y="1226"/>
                    </a:lnTo>
                    <a:lnTo>
                      <a:pt x="1121" y="1390"/>
                    </a:lnTo>
                    <a:lnTo>
                      <a:pt x="972" y="1555"/>
                    </a:lnTo>
                    <a:lnTo>
                      <a:pt x="837" y="1719"/>
                    </a:lnTo>
                    <a:lnTo>
                      <a:pt x="718" y="1898"/>
                    </a:lnTo>
                    <a:lnTo>
                      <a:pt x="598" y="2092"/>
                    </a:lnTo>
                    <a:lnTo>
                      <a:pt x="494" y="2272"/>
                    </a:lnTo>
                    <a:lnTo>
                      <a:pt x="389" y="2466"/>
                    </a:lnTo>
                    <a:lnTo>
                      <a:pt x="314" y="2660"/>
                    </a:lnTo>
                    <a:lnTo>
                      <a:pt x="240" y="2854"/>
                    </a:lnTo>
                    <a:lnTo>
                      <a:pt x="165" y="3063"/>
                    </a:lnTo>
                    <a:lnTo>
                      <a:pt x="120" y="3258"/>
                    </a:lnTo>
                    <a:lnTo>
                      <a:pt x="75" y="3467"/>
                    </a:lnTo>
                    <a:lnTo>
                      <a:pt x="31" y="3661"/>
                    </a:lnTo>
                    <a:lnTo>
                      <a:pt x="16" y="3870"/>
                    </a:lnTo>
                    <a:lnTo>
                      <a:pt x="1" y="4079"/>
                    </a:lnTo>
                    <a:lnTo>
                      <a:pt x="1" y="4289"/>
                    </a:lnTo>
                    <a:lnTo>
                      <a:pt x="1" y="4483"/>
                    </a:lnTo>
                    <a:lnTo>
                      <a:pt x="16" y="4692"/>
                    </a:lnTo>
                    <a:lnTo>
                      <a:pt x="45" y="4901"/>
                    </a:lnTo>
                    <a:lnTo>
                      <a:pt x="75" y="5095"/>
                    </a:lnTo>
                    <a:lnTo>
                      <a:pt x="120" y="5304"/>
                    </a:lnTo>
                    <a:lnTo>
                      <a:pt x="165" y="5499"/>
                    </a:lnTo>
                    <a:lnTo>
                      <a:pt x="240" y="5693"/>
                    </a:lnTo>
                    <a:lnTo>
                      <a:pt x="314" y="5887"/>
                    </a:lnTo>
                    <a:lnTo>
                      <a:pt x="389" y="6081"/>
                    </a:lnTo>
                    <a:lnTo>
                      <a:pt x="479" y="6261"/>
                    </a:lnTo>
                    <a:lnTo>
                      <a:pt x="583" y="6440"/>
                    </a:lnTo>
                    <a:lnTo>
                      <a:pt x="688" y="6619"/>
                    </a:lnTo>
                    <a:lnTo>
                      <a:pt x="807" y="6798"/>
                    </a:lnTo>
                    <a:lnTo>
                      <a:pt x="942" y="6963"/>
                    </a:lnTo>
                    <a:lnTo>
                      <a:pt x="1076" y="7127"/>
                    </a:lnTo>
                    <a:lnTo>
                      <a:pt x="1226" y="7276"/>
                    </a:lnTo>
                    <a:lnTo>
                      <a:pt x="1375" y="7426"/>
                    </a:lnTo>
                    <a:lnTo>
                      <a:pt x="1539" y="7575"/>
                    </a:lnTo>
                    <a:lnTo>
                      <a:pt x="1719" y="7710"/>
                    </a:lnTo>
                    <a:lnTo>
                      <a:pt x="1898" y="7829"/>
                    </a:lnTo>
                    <a:lnTo>
                      <a:pt x="2077" y="7949"/>
                    </a:lnTo>
                    <a:lnTo>
                      <a:pt x="2271" y="8053"/>
                    </a:lnTo>
                    <a:lnTo>
                      <a:pt x="2466" y="8158"/>
                    </a:lnTo>
                    <a:lnTo>
                      <a:pt x="2660" y="8233"/>
                    </a:lnTo>
                    <a:lnTo>
                      <a:pt x="2854" y="8307"/>
                    </a:lnTo>
                    <a:lnTo>
                      <a:pt x="3048" y="8382"/>
                    </a:lnTo>
                    <a:lnTo>
                      <a:pt x="3257" y="8427"/>
                    </a:lnTo>
                    <a:lnTo>
                      <a:pt x="3452" y="8472"/>
                    </a:lnTo>
                    <a:lnTo>
                      <a:pt x="3661" y="8516"/>
                    </a:lnTo>
                    <a:lnTo>
                      <a:pt x="3870" y="8531"/>
                    </a:lnTo>
                    <a:lnTo>
                      <a:pt x="4064" y="8546"/>
                    </a:lnTo>
                    <a:lnTo>
                      <a:pt x="4483" y="8546"/>
                    </a:lnTo>
                    <a:lnTo>
                      <a:pt x="4677" y="8531"/>
                    </a:lnTo>
                    <a:lnTo>
                      <a:pt x="4886" y="8501"/>
                    </a:lnTo>
                    <a:lnTo>
                      <a:pt x="5095" y="8472"/>
                    </a:lnTo>
                    <a:lnTo>
                      <a:pt x="5289" y="8427"/>
                    </a:lnTo>
                    <a:lnTo>
                      <a:pt x="5484" y="8382"/>
                    </a:lnTo>
                    <a:lnTo>
                      <a:pt x="5678" y="8307"/>
                    </a:lnTo>
                    <a:lnTo>
                      <a:pt x="5872" y="8233"/>
                    </a:lnTo>
                    <a:lnTo>
                      <a:pt x="6066" y="8158"/>
                    </a:lnTo>
                    <a:lnTo>
                      <a:pt x="6245" y="8068"/>
                    </a:lnTo>
                    <a:lnTo>
                      <a:pt x="6440" y="7964"/>
                    </a:lnTo>
                    <a:lnTo>
                      <a:pt x="6604" y="7859"/>
                    </a:lnTo>
                    <a:lnTo>
                      <a:pt x="6783" y="7740"/>
                    </a:lnTo>
                    <a:lnTo>
                      <a:pt x="6948" y="7605"/>
                    </a:lnTo>
                    <a:lnTo>
                      <a:pt x="7112" y="7471"/>
                    </a:lnTo>
                    <a:lnTo>
                      <a:pt x="7261" y="7321"/>
                    </a:lnTo>
                    <a:lnTo>
                      <a:pt x="7426" y="7172"/>
                    </a:lnTo>
                    <a:lnTo>
                      <a:pt x="7560" y="7008"/>
                    </a:lnTo>
                    <a:lnTo>
                      <a:pt x="7695" y="6828"/>
                    </a:lnTo>
                    <a:lnTo>
                      <a:pt x="7829" y="6649"/>
                    </a:lnTo>
                    <a:lnTo>
                      <a:pt x="7934" y="6470"/>
                    </a:lnTo>
                    <a:lnTo>
                      <a:pt x="8053" y="6275"/>
                    </a:lnTo>
                    <a:lnTo>
                      <a:pt x="8143" y="6081"/>
                    </a:lnTo>
                    <a:lnTo>
                      <a:pt x="8232" y="5887"/>
                    </a:lnTo>
                    <a:lnTo>
                      <a:pt x="8307" y="5693"/>
                    </a:lnTo>
                    <a:lnTo>
                      <a:pt x="8367" y="5499"/>
                    </a:lnTo>
                    <a:lnTo>
                      <a:pt x="8427" y="5289"/>
                    </a:lnTo>
                    <a:lnTo>
                      <a:pt x="8471" y="5095"/>
                    </a:lnTo>
                    <a:lnTo>
                      <a:pt x="8501" y="4886"/>
                    </a:lnTo>
                    <a:lnTo>
                      <a:pt x="8531" y="4677"/>
                    </a:lnTo>
                    <a:lnTo>
                      <a:pt x="8546" y="4483"/>
                    </a:lnTo>
                    <a:lnTo>
                      <a:pt x="8546" y="4274"/>
                    </a:lnTo>
                    <a:lnTo>
                      <a:pt x="8531" y="4064"/>
                    </a:lnTo>
                    <a:lnTo>
                      <a:pt x="8516" y="3855"/>
                    </a:lnTo>
                    <a:lnTo>
                      <a:pt x="8501" y="3661"/>
                    </a:lnTo>
                    <a:lnTo>
                      <a:pt x="8456" y="3452"/>
                    </a:lnTo>
                    <a:lnTo>
                      <a:pt x="8427" y="3258"/>
                    </a:lnTo>
                    <a:lnTo>
                      <a:pt x="8367" y="3063"/>
                    </a:lnTo>
                    <a:lnTo>
                      <a:pt x="8307" y="2869"/>
                    </a:lnTo>
                    <a:lnTo>
                      <a:pt x="8232" y="2675"/>
                    </a:lnTo>
                    <a:lnTo>
                      <a:pt x="8143" y="2481"/>
                    </a:lnTo>
                    <a:lnTo>
                      <a:pt x="8053" y="2287"/>
                    </a:lnTo>
                    <a:lnTo>
                      <a:pt x="7949" y="2107"/>
                    </a:lnTo>
                    <a:lnTo>
                      <a:pt x="7844" y="1928"/>
                    </a:lnTo>
                    <a:lnTo>
                      <a:pt x="7724" y="1764"/>
                    </a:lnTo>
                    <a:lnTo>
                      <a:pt x="7605" y="1599"/>
                    </a:lnTo>
                    <a:lnTo>
                      <a:pt x="7456" y="1435"/>
                    </a:lnTo>
                    <a:lnTo>
                      <a:pt x="7321" y="1271"/>
                    </a:lnTo>
                    <a:lnTo>
                      <a:pt x="7157" y="1121"/>
                    </a:lnTo>
                    <a:lnTo>
                      <a:pt x="6992" y="987"/>
                    </a:lnTo>
                    <a:lnTo>
                      <a:pt x="6828" y="852"/>
                    </a:lnTo>
                    <a:lnTo>
                      <a:pt x="6649" y="718"/>
                    </a:lnTo>
                    <a:lnTo>
                      <a:pt x="6455" y="598"/>
                    </a:lnTo>
                    <a:lnTo>
                      <a:pt x="6275" y="494"/>
                    </a:lnTo>
                    <a:lnTo>
                      <a:pt x="6081" y="404"/>
                    </a:lnTo>
                    <a:lnTo>
                      <a:pt x="5887" y="315"/>
                    </a:lnTo>
                    <a:lnTo>
                      <a:pt x="5693" y="240"/>
                    </a:lnTo>
                    <a:lnTo>
                      <a:pt x="5484" y="180"/>
                    </a:lnTo>
                    <a:lnTo>
                      <a:pt x="5289" y="120"/>
                    </a:lnTo>
                    <a:lnTo>
                      <a:pt x="5080" y="76"/>
                    </a:lnTo>
                    <a:lnTo>
                      <a:pt x="4886" y="46"/>
                    </a:lnTo>
                    <a:lnTo>
                      <a:pt x="4677" y="16"/>
                    </a:lnTo>
                    <a:lnTo>
                      <a:pt x="4468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522;p32">
                <a:extLst>
                  <a:ext uri="{FF2B5EF4-FFF2-40B4-BE49-F238E27FC236}">
                    <a16:creationId xmlns:a16="http://schemas.microsoft.com/office/drawing/2014/main" id="{9DABB1FA-5D1F-19D7-DFA6-415CBADA77ED}"/>
                  </a:ext>
                </a:extLst>
              </p:cNvPr>
              <p:cNvSpPr/>
              <p:nvPr/>
            </p:nvSpPr>
            <p:spPr>
              <a:xfrm>
                <a:off x="-871848" y="3322418"/>
                <a:ext cx="129847" cy="129847"/>
              </a:xfrm>
              <a:custGeom>
                <a:avLst/>
                <a:gdLst/>
                <a:ahLst/>
                <a:cxnLst/>
                <a:rect l="l" t="t" r="r" b="b"/>
                <a:pathLst>
                  <a:path w="4618" h="4618" extrusionOk="0">
                    <a:moveTo>
                      <a:pt x="2197" y="1"/>
                    </a:moveTo>
                    <a:lnTo>
                      <a:pt x="1973" y="16"/>
                    </a:lnTo>
                    <a:lnTo>
                      <a:pt x="1764" y="61"/>
                    </a:lnTo>
                    <a:lnTo>
                      <a:pt x="1554" y="135"/>
                    </a:lnTo>
                    <a:lnTo>
                      <a:pt x="1345" y="210"/>
                    </a:lnTo>
                    <a:lnTo>
                      <a:pt x="1136" y="315"/>
                    </a:lnTo>
                    <a:lnTo>
                      <a:pt x="957" y="434"/>
                    </a:lnTo>
                    <a:lnTo>
                      <a:pt x="778" y="584"/>
                    </a:lnTo>
                    <a:lnTo>
                      <a:pt x="613" y="748"/>
                    </a:lnTo>
                    <a:lnTo>
                      <a:pt x="464" y="927"/>
                    </a:lnTo>
                    <a:lnTo>
                      <a:pt x="329" y="1121"/>
                    </a:lnTo>
                    <a:lnTo>
                      <a:pt x="225" y="1331"/>
                    </a:lnTo>
                    <a:lnTo>
                      <a:pt x="135" y="1540"/>
                    </a:lnTo>
                    <a:lnTo>
                      <a:pt x="75" y="1749"/>
                    </a:lnTo>
                    <a:lnTo>
                      <a:pt x="31" y="1973"/>
                    </a:lnTo>
                    <a:lnTo>
                      <a:pt x="1" y="2197"/>
                    </a:lnTo>
                    <a:lnTo>
                      <a:pt x="1" y="2421"/>
                    </a:lnTo>
                    <a:lnTo>
                      <a:pt x="31" y="2645"/>
                    </a:lnTo>
                    <a:lnTo>
                      <a:pt x="75" y="2854"/>
                    </a:lnTo>
                    <a:lnTo>
                      <a:pt x="135" y="3063"/>
                    </a:lnTo>
                    <a:lnTo>
                      <a:pt x="225" y="3273"/>
                    </a:lnTo>
                    <a:lnTo>
                      <a:pt x="329" y="3482"/>
                    </a:lnTo>
                    <a:lnTo>
                      <a:pt x="449" y="3661"/>
                    </a:lnTo>
                    <a:lnTo>
                      <a:pt x="583" y="3840"/>
                    </a:lnTo>
                    <a:lnTo>
                      <a:pt x="748" y="4005"/>
                    </a:lnTo>
                    <a:lnTo>
                      <a:pt x="927" y="4154"/>
                    </a:lnTo>
                    <a:lnTo>
                      <a:pt x="1136" y="4289"/>
                    </a:lnTo>
                    <a:lnTo>
                      <a:pt x="1330" y="4393"/>
                    </a:lnTo>
                    <a:lnTo>
                      <a:pt x="1540" y="4483"/>
                    </a:lnTo>
                    <a:lnTo>
                      <a:pt x="1764" y="4543"/>
                    </a:lnTo>
                    <a:lnTo>
                      <a:pt x="1988" y="4587"/>
                    </a:lnTo>
                    <a:lnTo>
                      <a:pt x="2197" y="4617"/>
                    </a:lnTo>
                    <a:lnTo>
                      <a:pt x="2421" y="4602"/>
                    </a:lnTo>
                    <a:lnTo>
                      <a:pt x="2645" y="4587"/>
                    </a:lnTo>
                    <a:lnTo>
                      <a:pt x="2869" y="4543"/>
                    </a:lnTo>
                    <a:lnTo>
                      <a:pt x="3078" y="4483"/>
                    </a:lnTo>
                    <a:lnTo>
                      <a:pt x="3287" y="4393"/>
                    </a:lnTo>
                    <a:lnTo>
                      <a:pt x="3482" y="4289"/>
                    </a:lnTo>
                    <a:lnTo>
                      <a:pt x="3676" y="4169"/>
                    </a:lnTo>
                    <a:lnTo>
                      <a:pt x="3840" y="4035"/>
                    </a:lnTo>
                    <a:lnTo>
                      <a:pt x="4020" y="3870"/>
                    </a:lnTo>
                    <a:lnTo>
                      <a:pt x="4169" y="3691"/>
                    </a:lnTo>
                    <a:lnTo>
                      <a:pt x="4288" y="3482"/>
                    </a:lnTo>
                    <a:lnTo>
                      <a:pt x="4408" y="3288"/>
                    </a:lnTo>
                    <a:lnTo>
                      <a:pt x="4483" y="3078"/>
                    </a:lnTo>
                    <a:lnTo>
                      <a:pt x="4557" y="2854"/>
                    </a:lnTo>
                    <a:lnTo>
                      <a:pt x="4602" y="2630"/>
                    </a:lnTo>
                    <a:lnTo>
                      <a:pt x="4617" y="2421"/>
                    </a:lnTo>
                    <a:lnTo>
                      <a:pt x="4617" y="2197"/>
                    </a:lnTo>
                    <a:lnTo>
                      <a:pt x="4587" y="1973"/>
                    </a:lnTo>
                    <a:lnTo>
                      <a:pt x="4557" y="1749"/>
                    </a:lnTo>
                    <a:lnTo>
                      <a:pt x="4483" y="1540"/>
                    </a:lnTo>
                    <a:lnTo>
                      <a:pt x="4408" y="1331"/>
                    </a:lnTo>
                    <a:lnTo>
                      <a:pt x="4303" y="1136"/>
                    </a:lnTo>
                    <a:lnTo>
                      <a:pt x="4184" y="942"/>
                    </a:lnTo>
                    <a:lnTo>
                      <a:pt x="4034" y="763"/>
                    </a:lnTo>
                    <a:lnTo>
                      <a:pt x="3870" y="598"/>
                    </a:lnTo>
                    <a:lnTo>
                      <a:pt x="3691" y="449"/>
                    </a:lnTo>
                    <a:lnTo>
                      <a:pt x="3497" y="330"/>
                    </a:lnTo>
                    <a:lnTo>
                      <a:pt x="3287" y="210"/>
                    </a:lnTo>
                    <a:lnTo>
                      <a:pt x="3078" y="135"/>
                    </a:lnTo>
                    <a:lnTo>
                      <a:pt x="2854" y="61"/>
                    </a:lnTo>
                    <a:lnTo>
                      <a:pt x="2645" y="16"/>
                    </a:lnTo>
                    <a:lnTo>
                      <a:pt x="2421" y="1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523;p32">
                <a:extLst>
                  <a:ext uri="{FF2B5EF4-FFF2-40B4-BE49-F238E27FC236}">
                    <a16:creationId xmlns:a16="http://schemas.microsoft.com/office/drawing/2014/main" id="{AC604E69-5749-A1CC-A0E5-35044794B806}"/>
                  </a:ext>
                </a:extLst>
              </p:cNvPr>
              <p:cNvSpPr/>
              <p:nvPr/>
            </p:nvSpPr>
            <p:spPr>
              <a:xfrm>
                <a:off x="-1215445" y="3622770"/>
                <a:ext cx="240714" cy="240714"/>
              </a:xfrm>
              <a:custGeom>
                <a:avLst/>
                <a:gdLst/>
                <a:ahLst/>
                <a:cxnLst/>
                <a:rect l="l" t="t" r="r" b="b"/>
                <a:pathLst>
                  <a:path w="8561" h="8561" extrusionOk="0">
                    <a:moveTo>
                      <a:pt x="4273" y="1"/>
                    </a:moveTo>
                    <a:lnTo>
                      <a:pt x="4079" y="16"/>
                    </a:lnTo>
                    <a:lnTo>
                      <a:pt x="3870" y="31"/>
                    </a:lnTo>
                    <a:lnTo>
                      <a:pt x="3660" y="45"/>
                    </a:lnTo>
                    <a:lnTo>
                      <a:pt x="3466" y="90"/>
                    </a:lnTo>
                    <a:lnTo>
                      <a:pt x="3257" y="135"/>
                    </a:lnTo>
                    <a:lnTo>
                      <a:pt x="3063" y="180"/>
                    </a:lnTo>
                    <a:lnTo>
                      <a:pt x="2869" y="240"/>
                    </a:lnTo>
                    <a:lnTo>
                      <a:pt x="2674" y="314"/>
                    </a:lnTo>
                    <a:lnTo>
                      <a:pt x="2480" y="404"/>
                    </a:lnTo>
                    <a:lnTo>
                      <a:pt x="2301" y="494"/>
                    </a:lnTo>
                    <a:lnTo>
                      <a:pt x="2122" y="598"/>
                    </a:lnTo>
                    <a:lnTo>
                      <a:pt x="1942" y="703"/>
                    </a:lnTo>
                    <a:lnTo>
                      <a:pt x="1763" y="822"/>
                    </a:lnTo>
                    <a:lnTo>
                      <a:pt x="1599" y="957"/>
                    </a:lnTo>
                    <a:lnTo>
                      <a:pt x="1434" y="1091"/>
                    </a:lnTo>
                    <a:lnTo>
                      <a:pt x="1285" y="1241"/>
                    </a:lnTo>
                    <a:lnTo>
                      <a:pt x="1136" y="1390"/>
                    </a:lnTo>
                    <a:lnTo>
                      <a:pt x="986" y="1554"/>
                    </a:lnTo>
                    <a:lnTo>
                      <a:pt x="852" y="1734"/>
                    </a:lnTo>
                    <a:lnTo>
                      <a:pt x="732" y="1913"/>
                    </a:lnTo>
                    <a:lnTo>
                      <a:pt x="613" y="2092"/>
                    </a:lnTo>
                    <a:lnTo>
                      <a:pt x="508" y="2271"/>
                    </a:lnTo>
                    <a:lnTo>
                      <a:pt x="404" y="2466"/>
                    </a:lnTo>
                    <a:lnTo>
                      <a:pt x="329" y="2660"/>
                    </a:lnTo>
                    <a:lnTo>
                      <a:pt x="254" y="2854"/>
                    </a:lnTo>
                    <a:lnTo>
                      <a:pt x="179" y="3063"/>
                    </a:lnTo>
                    <a:lnTo>
                      <a:pt x="135" y="3257"/>
                    </a:lnTo>
                    <a:lnTo>
                      <a:pt x="90" y="3467"/>
                    </a:lnTo>
                    <a:lnTo>
                      <a:pt x="45" y="3676"/>
                    </a:lnTo>
                    <a:lnTo>
                      <a:pt x="30" y="3870"/>
                    </a:lnTo>
                    <a:lnTo>
                      <a:pt x="15" y="4079"/>
                    </a:lnTo>
                    <a:lnTo>
                      <a:pt x="0" y="4288"/>
                    </a:lnTo>
                    <a:lnTo>
                      <a:pt x="15" y="4497"/>
                    </a:lnTo>
                    <a:lnTo>
                      <a:pt x="30" y="4692"/>
                    </a:lnTo>
                    <a:lnTo>
                      <a:pt x="60" y="4901"/>
                    </a:lnTo>
                    <a:lnTo>
                      <a:pt x="90" y="5095"/>
                    </a:lnTo>
                    <a:lnTo>
                      <a:pt x="135" y="5304"/>
                    </a:lnTo>
                    <a:lnTo>
                      <a:pt x="179" y="5498"/>
                    </a:lnTo>
                    <a:lnTo>
                      <a:pt x="254" y="5693"/>
                    </a:lnTo>
                    <a:lnTo>
                      <a:pt x="314" y="5887"/>
                    </a:lnTo>
                    <a:lnTo>
                      <a:pt x="404" y="6081"/>
                    </a:lnTo>
                    <a:lnTo>
                      <a:pt x="493" y="6260"/>
                    </a:lnTo>
                    <a:lnTo>
                      <a:pt x="598" y="6440"/>
                    </a:lnTo>
                    <a:lnTo>
                      <a:pt x="702" y="6619"/>
                    </a:lnTo>
                    <a:lnTo>
                      <a:pt x="822" y="6798"/>
                    </a:lnTo>
                    <a:lnTo>
                      <a:pt x="956" y="6962"/>
                    </a:lnTo>
                    <a:lnTo>
                      <a:pt x="1091" y="7127"/>
                    </a:lnTo>
                    <a:lnTo>
                      <a:pt x="1240" y="7276"/>
                    </a:lnTo>
                    <a:lnTo>
                      <a:pt x="1390" y="7426"/>
                    </a:lnTo>
                    <a:lnTo>
                      <a:pt x="1554" y="7575"/>
                    </a:lnTo>
                    <a:lnTo>
                      <a:pt x="1733" y="7709"/>
                    </a:lnTo>
                    <a:lnTo>
                      <a:pt x="1912" y="7829"/>
                    </a:lnTo>
                    <a:lnTo>
                      <a:pt x="2092" y="7948"/>
                    </a:lnTo>
                    <a:lnTo>
                      <a:pt x="2286" y="8053"/>
                    </a:lnTo>
                    <a:lnTo>
                      <a:pt x="2465" y="8158"/>
                    </a:lnTo>
                    <a:lnTo>
                      <a:pt x="2659" y="8232"/>
                    </a:lnTo>
                    <a:lnTo>
                      <a:pt x="2869" y="8307"/>
                    </a:lnTo>
                    <a:lnTo>
                      <a:pt x="3063" y="8382"/>
                    </a:lnTo>
                    <a:lnTo>
                      <a:pt x="3272" y="8427"/>
                    </a:lnTo>
                    <a:lnTo>
                      <a:pt x="3466" y="8471"/>
                    </a:lnTo>
                    <a:lnTo>
                      <a:pt x="3675" y="8516"/>
                    </a:lnTo>
                    <a:lnTo>
                      <a:pt x="3870" y="8531"/>
                    </a:lnTo>
                    <a:lnTo>
                      <a:pt x="4079" y="8546"/>
                    </a:lnTo>
                    <a:lnTo>
                      <a:pt x="4288" y="8561"/>
                    </a:lnTo>
                    <a:lnTo>
                      <a:pt x="4497" y="8546"/>
                    </a:lnTo>
                    <a:lnTo>
                      <a:pt x="4691" y="8531"/>
                    </a:lnTo>
                    <a:lnTo>
                      <a:pt x="4900" y="8516"/>
                    </a:lnTo>
                    <a:lnTo>
                      <a:pt x="5109" y="8471"/>
                    </a:lnTo>
                    <a:lnTo>
                      <a:pt x="5304" y="8427"/>
                    </a:lnTo>
                    <a:lnTo>
                      <a:pt x="5498" y="8382"/>
                    </a:lnTo>
                    <a:lnTo>
                      <a:pt x="5692" y="8307"/>
                    </a:lnTo>
                    <a:lnTo>
                      <a:pt x="5886" y="8247"/>
                    </a:lnTo>
                    <a:lnTo>
                      <a:pt x="6081" y="8158"/>
                    </a:lnTo>
                    <a:lnTo>
                      <a:pt x="6260" y="8068"/>
                    </a:lnTo>
                    <a:lnTo>
                      <a:pt x="6454" y="7963"/>
                    </a:lnTo>
                    <a:lnTo>
                      <a:pt x="6618" y="7859"/>
                    </a:lnTo>
                    <a:lnTo>
                      <a:pt x="6798" y="7739"/>
                    </a:lnTo>
                    <a:lnTo>
                      <a:pt x="6962" y="7605"/>
                    </a:lnTo>
                    <a:lnTo>
                      <a:pt x="7126" y="7470"/>
                    </a:lnTo>
                    <a:lnTo>
                      <a:pt x="7276" y="7321"/>
                    </a:lnTo>
                    <a:lnTo>
                      <a:pt x="7425" y="7172"/>
                    </a:lnTo>
                    <a:lnTo>
                      <a:pt x="7575" y="7007"/>
                    </a:lnTo>
                    <a:lnTo>
                      <a:pt x="7709" y="6828"/>
                    </a:lnTo>
                    <a:lnTo>
                      <a:pt x="7843" y="6649"/>
                    </a:lnTo>
                    <a:lnTo>
                      <a:pt x="7948" y="6469"/>
                    </a:lnTo>
                    <a:lnTo>
                      <a:pt x="8068" y="6275"/>
                    </a:lnTo>
                    <a:lnTo>
                      <a:pt x="8157" y="6096"/>
                    </a:lnTo>
                    <a:lnTo>
                      <a:pt x="8247" y="5902"/>
                    </a:lnTo>
                    <a:lnTo>
                      <a:pt x="8322" y="5693"/>
                    </a:lnTo>
                    <a:lnTo>
                      <a:pt x="8381" y="5498"/>
                    </a:lnTo>
                    <a:lnTo>
                      <a:pt x="8441" y="5304"/>
                    </a:lnTo>
                    <a:lnTo>
                      <a:pt x="8486" y="5095"/>
                    </a:lnTo>
                    <a:lnTo>
                      <a:pt x="8516" y="4886"/>
                    </a:lnTo>
                    <a:lnTo>
                      <a:pt x="8546" y="4692"/>
                    </a:lnTo>
                    <a:lnTo>
                      <a:pt x="8546" y="4483"/>
                    </a:lnTo>
                    <a:lnTo>
                      <a:pt x="8561" y="4273"/>
                    </a:lnTo>
                    <a:lnTo>
                      <a:pt x="8546" y="4064"/>
                    </a:lnTo>
                    <a:lnTo>
                      <a:pt x="8531" y="3870"/>
                    </a:lnTo>
                    <a:lnTo>
                      <a:pt x="8516" y="3661"/>
                    </a:lnTo>
                    <a:lnTo>
                      <a:pt x="8471" y="3452"/>
                    </a:lnTo>
                    <a:lnTo>
                      <a:pt x="8426" y="3257"/>
                    </a:lnTo>
                    <a:lnTo>
                      <a:pt x="8381" y="3063"/>
                    </a:lnTo>
                    <a:lnTo>
                      <a:pt x="8322" y="2869"/>
                    </a:lnTo>
                    <a:lnTo>
                      <a:pt x="8247" y="2675"/>
                    </a:lnTo>
                    <a:lnTo>
                      <a:pt x="8157" y="2481"/>
                    </a:lnTo>
                    <a:lnTo>
                      <a:pt x="8068" y="2301"/>
                    </a:lnTo>
                    <a:lnTo>
                      <a:pt x="7963" y="2107"/>
                    </a:lnTo>
                    <a:lnTo>
                      <a:pt x="7858" y="1943"/>
                    </a:lnTo>
                    <a:lnTo>
                      <a:pt x="7739" y="1764"/>
                    </a:lnTo>
                    <a:lnTo>
                      <a:pt x="7604" y="1599"/>
                    </a:lnTo>
                    <a:lnTo>
                      <a:pt x="7470" y="1435"/>
                    </a:lnTo>
                    <a:lnTo>
                      <a:pt x="7321" y="1285"/>
                    </a:lnTo>
                    <a:lnTo>
                      <a:pt x="7171" y="1136"/>
                    </a:lnTo>
                    <a:lnTo>
                      <a:pt x="7007" y="987"/>
                    </a:lnTo>
                    <a:lnTo>
                      <a:pt x="6842" y="852"/>
                    </a:lnTo>
                    <a:lnTo>
                      <a:pt x="6648" y="718"/>
                    </a:lnTo>
                    <a:lnTo>
                      <a:pt x="6469" y="613"/>
                    </a:lnTo>
                    <a:lnTo>
                      <a:pt x="6290" y="509"/>
                    </a:lnTo>
                    <a:lnTo>
                      <a:pt x="6096" y="404"/>
                    </a:lnTo>
                    <a:lnTo>
                      <a:pt x="5901" y="314"/>
                    </a:lnTo>
                    <a:lnTo>
                      <a:pt x="5707" y="240"/>
                    </a:lnTo>
                    <a:lnTo>
                      <a:pt x="5498" y="180"/>
                    </a:lnTo>
                    <a:lnTo>
                      <a:pt x="5304" y="120"/>
                    </a:lnTo>
                    <a:lnTo>
                      <a:pt x="5095" y="75"/>
                    </a:lnTo>
                    <a:lnTo>
                      <a:pt x="4900" y="45"/>
                    </a:lnTo>
                    <a:lnTo>
                      <a:pt x="4691" y="31"/>
                    </a:lnTo>
                    <a:lnTo>
                      <a:pt x="4482" y="16"/>
                    </a:lnTo>
                    <a:lnTo>
                      <a:pt x="427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524;p32">
                <a:extLst>
                  <a:ext uri="{FF2B5EF4-FFF2-40B4-BE49-F238E27FC236}">
                    <a16:creationId xmlns:a16="http://schemas.microsoft.com/office/drawing/2014/main" id="{3A68A451-2618-B053-4041-C1CE4BD9B2D6}"/>
                  </a:ext>
                </a:extLst>
              </p:cNvPr>
              <p:cNvSpPr/>
              <p:nvPr/>
            </p:nvSpPr>
            <p:spPr>
              <a:xfrm>
                <a:off x="-1159997" y="3678218"/>
                <a:ext cx="129818" cy="129818"/>
              </a:xfrm>
              <a:custGeom>
                <a:avLst/>
                <a:gdLst/>
                <a:ahLst/>
                <a:cxnLst/>
                <a:rect l="l" t="t" r="r" b="b"/>
                <a:pathLst>
                  <a:path w="4617" h="4617" extrusionOk="0">
                    <a:moveTo>
                      <a:pt x="2196" y="1"/>
                    </a:moveTo>
                    <a:lnTo>
                      <a:pt x="1972" y="31"/>
                    </a:lnTo>
                    <a:lnTo>
                      <a:pt x="1763" y="75"/>
                    </a:lnTo>
                    <a:lnTo>
                      <a:pt x="1539" y="135"/>
                    </a:lnTo>
                    <a:lnTo>
                      <a:pt x="1345" y="210"/>
                    </a:lnTo>
                    <a:lnTo>
                      <a:pt x="1136" y="314"/>
                    </a:lnTo>
                    <a:lnTo>
                      <a:pt x="956" y="449"/>
                    </a:lnTo>
                    <a:lnTo>
                      <a:pt x="777" y="583"/>
                    </a:lnTo>
                    <a:lnTo>
                      <a:pt x="613" y="748"/>
                    </a:lnTo>
                    <a:lnTo>
                      <a:pt x="463" y="927"/>
                    </a:lnTo>
                    <a:lnTo>
                      <a:pt x="329" y="1121"/>
                    </a:lnTo>
                    <a:lnTo>
                      <a:pt x="224" y="1330"/>
                    </a:lnTo>
                    <a:lnTo>
                      <a:pt x="135" y="1539"/>
                    </a:lnTo>
                    <a:lnTo>
                      <a:pt x="75" y="1764"/>
                    </a:lnTo>
                    <a:lnTo>
                      <a:pt x="30" y="1973"/>
                    </a:lnTo>
                    <a:lnTo>
                      <a:pt x="0" y="2197"/>
                    </a:lnTo>
                    <a:lnTo>
                      <a:pt x="0" y="2421"/>
                    </a:lnTo>
                    <a:lnTo>
                      <a:pt x="30" y="2645"/>
                    </a:lnTo>
                    <a:lnTo>
                      <a:pt x="75" y="2854"/>
                    </a:lnTo>
                    <a:lnTo>
                      <a:pt x="135" y="3078"/>
                    </a:lnTo>
                    <a:lnTo>
                      <a:pt x="224" y="3272"/>
                    </a:lnTo>
                    <a:lnTo>
                      <a:pt x="314" y="3482"/>
                    </a:lnTo>
                    <a:lnTo>
                      <a:pt x="448" y="3661"/>
                    </a:lnTo>
                    <a:lnTo>
                      <a:pt x="583" y="3840"/>
                    </a:lnTo>
                    <a:lnTo>
                      <a:pt x="747" y="4004"/>
                    </a:lnTo>
                    <a:lnTo>
                      <a:pt x="926" y="4154"/>
                    </a:lnTo>
                    <a:lnTo>
                      <a:pt x="1136" y="4288"/>
                    </a:lnTo>
                    <a:lnTo>
                      <a:pt x="1330" y="4393"/>
                    </a:lnTo>
                    <a:lnTo>
                      <a:pt x="1539" y="4483"/>
                    </a:lnTo>
                    <a:lnTo>
                      <a:pt x="1763" y="4542"/>
                    </a:lnTo>
                    <a:lnTo>
                      <a:pt x="1987" y="4587"/>
                    </a:lnTo>
                    <a:lnTo>
                      <a:pt x="2196" y="4617"/>
                    </a:lnTo>
                    <a:lnTo>
                      <a:pt x="2420" y="4617"/>
                    </a:lnTo>
                    <a:lnTo>
                      <a:pt x="2644" y="4587"/>
                    </a:lnTo>
                    <a:lnTo>
                      <a:pt x="2869" y="4542"/>
                    </a:lnTo>
                    <a:lnTo>
                      <a:pt x="3078" y="4483"/>
                    </a:lnTo>
                    <a:lnTo>
                      <a:pt x="3287" y="4408"/>
                    </a:lnTo>
                    <a:lnTo>
                      <a:pt x="3481" y="4303"/>
                    </a:lnTo>
                    <a:lnTo>
                      <a:pt x="3675" y="4169"/>
                    </a:lnTo>
                    <a:lnTo>
                      <a:pt x="3840" y="4034"/>
                    </a:lnTo>
                    <a:lnTo>
                      <a:pt x="4004" y="3870"/>
                    </a:lnTo>
                    <a:lnTo>
                      <a:pt x="4168" y="3691"/>
                    </a:lnTo>
                    <a:lnTo>
                      <a:pt x="4288" y="3497"/>
                    </a:lnTo>
                    <a:lnTo>
                      <a:pt x="4407" y="3287"/>
                    </a:lnTo>
                    <a:lnTo>
                      <a:pt x="4482" y="3078"/>
                    </a:lnTo>
                    <a:lnTo>
                      <a:pt x="4557" y="2854"/>
                    </a:lnTo>
                    <a:lnTo>
                      <a:pt x="4587" y="2645"/>
                    </a:lnTo>
                    <a:lnTo>
                      <a:pt x="4617" y="2421"/>
                    </a:lnTo>
                    <a:lnTo>
                      <a:pt x="4617" y="2197"/>
                    </a:lnTo>
                    <a:lnTo>
                      <a:pt x="4587" y="1973"/>
                    </a:lnTo>
                    <a:lnTo>
                      <a:pt x="4557" y="1764"/>
                    </a:lnTo>
                    <a:lnTo>
                      <a:pt x="4482" y="1539"/>
                    </a:lnTo>
                    <a:lnTo>
                      <a:pt x="4407" y="1330"/>
                    </a:lnTo>
                    <a:lnTo>
                      <a:pt x="4303" y="1136"/>
                    </a:lnTo>
                    <a:lnTo>
                      <a:pt x="4183" y="957"/>
                    </a:lnTo>
                    <a:lnTo>
                      <a:pt x="4034" y="778"/>
                    </a:lnTo>
                    <a:lnTo>
                      <a:pt x="3870" y="613"/>
                    </a:lnTo>
                    <a:lnTo>
                      <a:pt x="3690" y="464"/>
                    </a:lnTo>
                    <a:lnTo>
                      <a:pt x="3496" y="329"/>
                    </a:lnTo>
                    <a:lnTo>
                      <a:pt x="3287" y="210"/>
                    </a:lnTo>
                    <a:lnTo>
                      <a:pt x="3078" y="135"/>
                    </a:lnTo>
                    <a:lnTo>
                      <a:pt x="2854" y="60"/>
                    </a:lnTo>
                    <a:lnTo>
                      <a:pt x="2644" y="31"/>
                    </a:lnTo>
                    <a:lnTo>
                      <a:pt x="2420" y="1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525;p32">
                <a:extLst>
                  <a:ext uri="{FF2B5EF4-FFF2-40B4-BE49-F238E27FC236}">
                    <a16:creationId xmlns:a16="http://schemas.microsoft.com/office/drawing/2014/main" id="{FFCB56C3-2332-379D-55EF-9B24ED9424C9}"/>
                  </a:ext>
                </a:extLst>
              </p:cNvPr>
              <p:cNvSpPr/>
              <p:nvPr/>
            </p:nvSpPr>
            <p:spPr>
              <a:xfrm>
                <a:off x="-820589" y="3348483"/>
                <a:ext cx="139913" cy="171404"/>
              </a:xfrm>
              <a:custGeom>
                <a:avLst/>
                <a:gdLst/>
                <a:ahLst/>
                <a:cxnLst/>
                <a:rect l="l" t="t" r="r" b="b"/>
                <a:pathLst>
                  <a:path w="4976" h="6096" extrusionOk="0">
                    <a:moveTo>
                      <a:pt x="4632" y="0"/>
                    </a:moveTo>
                    <a:lnTo>
                      <a:pt x="3765" y="1434"/>
                    </a:lnTo>
                    <a:lnTo>
                      <a:pt x="3287" y="1210"/>
                    </a:lnTo>
                    <a:lnTo>
                      <a:pt x="3033" y="1106"/>
                    </a:lnTo>
                    <a:lnTo>
                      <a:pt x="2749" y="1016"/>
                    </a:lnTo>
                    <a:lnTo>
                      <a:pt x="2480" y="941"/>
                    </a:lnTo>
                    <a:lnTo>
                      <a:pt x="2211" y="882"/>
                    </a:lnTo>
                    <a:lnTo>
                      <a:pt x="1957" y="837"/>
                    </a:lnTo>
                    <a:lnTo>
                      <a:pt x="1704" y="837"/>
                    </a:lnTo>
                    <a:lnTo>
                      <a:pt x="1629" y="852"/>
                    </a:lnTo>
                    <a:lnTo>
                      <a:pt x="1569" y="867"/>
                    </a:lnTo>
                    <a:lnTo>
                      <a:pt x="1524" y="897"/>
                    </a:lnTo>
                    <a:lnTo>
                      <a:pt x="1509" y="926"/>
                    </a:lnTo>
                    <a:lnTo>
                      <a:pt x="1494" y="971"/>
                    </a:lnTo>
                    <a:lnTo>
                      <a:pt x="1509" y="1016"/>
                    </a:lnTo>
                    <a:lnTo>
                      <a:pt x="1524" y="1076"/>
                    </a:lnTo>
                    <a:lnTo>
                      <a:pt x="1554" y="1136"/>
                    </a:lnTo>
                    <a:lnTo>
                      <a:pt x="1659" y="1270"/>
                    </a:lnTo>
                    <a:lnTo>
                      <a:pt x="1793" y="1419"/>
                    </a:lnTo>
                    <a:lnTo>
                      <a:pt x="1957" y="1584"/>
                    </a:lnTo>
                    <a:lnTo>
                      <a:pt x="2152" y="1748"/>
                    </a:lnTo>
                    <a:lnTo>
                      <a:pt x="2555" y="2077"/>
                    </a:lnTo>
                    <a:lnTo>
                      <a:pt x="2943" y="2361"/>
                    </a:lnTo>
                    <a:lnTo>
                      <a:pt x="3407" y="2674"/>
                    </a:lnTo>
                    <a:lnTo>
                      <a:pt x="3407" y="2674"/>
                    </a:lnTo>
                    <a:lnTo>
                      <a:pt x="2914" y="2405"/>
                    </a:lnTo>
                    <a:lnTo>
                      <a:pt x="2450" y="2181"/>
                    </a:lnTo>
                    <a:lnTo>
                      <a:pt x="1928" y="1942"/>
                    </a:lnTo>
                    <a:lnTo>
                      <a:pt x="1659" y="1823"/>
                    </a:lnTo>
                    <a:lnTo>
                      <a:pt x="1390" y="1718"/>
                    </a:lnTo>
                    <a:lnTo>
                      <a:pt x="1136" y="1629"/>
                    </a:lnTo>
                    <a:lnTo>
                      <a:pt x="882" y="1569"/>
                    </a:lnTo>
                    <a:lnTo>
                      <a:pt x="658" y="1524"/>
                    </a:lnTo>
                    <a:lnTo>
                      <a:pt x="464" y="1509"/>
                    </a:lnTo>
                    <a:lnTo>
                      <a:pt x="374" y="1524"/>
                    </a:lnTo>
                    <a:lnTo>
                      <a:pt x="299" y="1539"/>
                    </a:lnTo>
                    <a:lnTo>
                      <a:pt x="239" y="1569"/>
                    </a:lnTo>
                    <a:lnTo>
                      <a:pt x="180" y="1599"/>
                    </a:lnTo>
                    <a:lnTo>
                      <a:pt x="135" y="1643"/>
                    </a:lnTo>
                    <a:lnTo>
                      <a:pt x="120" y="1703"/>
                    </a:lnTo>
                    <a:lnTo>
                      <a:pt x="120" y="1763"/>
                    </a:lnTo>
                    <a:lnTo>
                      <a:pt x="135" y="1823"/>
                    </a:lnTo>
                    <a:lnTo>
                      <a:pt x="165" y="1897"/>
                    </a:lnTo>
                    <a:lnTo>
                      <a:pt x="210" y="1972"/>
                    </a:lnTo>
                    <a:lnTo>
                      <a:pt x="344" y="2122"/>
                    </a:lnTo>
                    <a:lnTo>
                      <a:pt x="523" y="2286"/>
                    </a:lnTo>
                    <a:lnTo>
                      <a:pt x="747" y="2465"/>
                    </a:lnTo>
                    <a:lnTo>
                      <a:pt x="986" y="2644"/>
                    </a:lnTo>
                    <a:lnTo>
                      <a:pt x="1240" y="2824"/>
                    </a:lnTo>
                    <a:lnTo>
                      <a:pt x="1763" y="3152"/>
                    </a:lnTo>
                    <a:lnTo>
                      <a:pt x="2241" y="3436"/>
                    </a:lnTo>
                    <a:lnTo>
                      <a:pt x="2719" y="3690"/>
                    </a:lnTo>
                    <a:lnTo>
                      <a:pt x="2376" y="3556"/>
                    </a:lnTo>
                    <a:lnTo>
                      <a:pt x="2017" y="3421"/>
                    </a:lnTo>
                    <a:lnTo>
                      <a:pt x="1584" y="3272"/>
                    </a:lnTo>
                    <a:lnTo>
                      <a:pt x="1136" y="3137"/>
                    </a:lnTo>
                    <a:lnTo>
                      <a:pt x="927" y="3093"/>
                    </a:lnTo>
                    <a:lnTo>
                      <a:pt x="717" y="3048"/>
                    </a:lnTo>
                    <a:lnTo>
                      <a:pt x="538" y="3018"/>
                    </a:lnTo>
                    <a:lnTo>
                      <a:pt x="374" y="3018"/>
                    </a:lnTo>
                    <a:lnTo>
                      <a:pt x="239" y="3033"/>
                    </a:lnTo>
                    <a:lnTo>
                      <a:pt x="180" y="3048"/>
                    </a:lnTo>
                    <a:lnTo>
                      <a:pt x="135" y="3078"/>
                    </a:lnTo>
                    <a:lnTo>
                      <a:pt x="105" y="3108"/>
                    </a:lnTo>
                    <a:lnTo>
                      <a:pt x="90" y="3152"/>
                    </a:lnTo>
                    <a:lnTo>
                      <a:pt x="75" y="3197"/>
                    </a:lnTo>
                    <a:lnTo>
                      <a:pt x="90" y="3242"/>
                    </a:lnTo>
                    <a:lnTo>
                      <a:pt x="150" y="3347"/>
                    </a:lnTo>
                    <a:lnTo>
                      <a:pt x="269" y="3481"/>
                    </a:lnTo>
                    <a:lnTo>
                      <a:pt x="404" y="3616"/>
                    </a:lnTo>
                    <a:lnTo>
                      <a:pt x="583" y="3750"/>
                    </a:lnTo>
                    <a:lnTo>
                      <a:pt x="971" y="4049"/>
                    </a:lnTo>
                    <a:lnTo>
                      <a:pt x="1390" y="4333"/>
                    </a:lnTo>
                    <a:lnTo>
                      <a:pt x="1763" y="4572"/>
                    </a:lnTo>
                    <a:lnTo>
                      <a:pt x="2137" y="4811"/>
                    </a:lnTo>
                    <a:lnTo>
                      <a:pt x="2137" y="4811"/>
                    </a:lnTo>
                    <a:lnTo>
                      <a:pt x="1823" y="4691"/>
                    </a:lnTo>
                    <a:lnTo>
                      <a:pt x="1509" y="4587"/>
                    </a:lnTo>
                    <a:lnTo>
                      <a:pt x="1136" y="4482"/>
                    </a:lnTo>
                    <a:lnTo>
                      <a:pt x="747" y="4392"/>
                    </a:lnTo>
                    <a:lnTo>
                      <a:pt x="568" y="4377"/>
                    </a:lnTo>
                    <a:lnTo>
                      <a:pt x="404" y="4362"/>
                    </a:lnTo>
                    <a:lnTo>
                      <a:pt x="269" y="4377"/>
                    </a:lnTo>
                    <a:lnTo>
                      <a:pt x="150" y="4407"/>
                    </a:lnTo>
                    <a:lnTo>
                      <a:pt x="90" y="4437"/>
                    </a:lnTo>
                    <a:lnTo>
                      <a:pt x="60" y="4467"/>
                    </a:lnTo>
                    <a:lnTo>
                      <a:pt x="30" y="4497"/>
                    </a:lnTo>
                    <a:lnTo>
                      <a:pt x="0" y="4557"/>
                    </a:lnTo>
                    <a:lnTo>
                      <a:pt x="0" y="4602"/>
                    </a:lnTo>
                    <a:lnTo>
                      <a:pt x="0" y="4646"/>
                    </a:lnTo>
                    <a:lnTo>
                      <a:pt x="15" y="4706"/>
                    </a:lnTo>
                    <a:lnTo>
                      <a:pt x="30" y="4751"/>
                    </a:lnTo>
                    <a:lnTo>
                      <a:pt x="120" y="4870"/>
                    </a:lnTo>
                    <a:lnTo>
                      <a:pt x="224" y="4975"/>
                    </a:lnTo>
                    <a:lnTo>
                      <a:pt x="374" y="5080"/>
                    </a:lnTo>
                    <a:lnTo>
                      <a:pt x="538" y="5199"/>
                    </a:lnTo>
                    <a:lnTo>
                      <a:pt x="717" y="5304"/>
                    </a:lnTo>
                    <a:lnTo>
                      <a:pt x="927" y="5408"/>
                    </a:lnTo>
                    <a:lnTo>
                      <a:pt x="1360" y="5602"/>
                    </a:lnTo>
                    <a:lnTo>
                      <a:pt x="1808" y="5782"/>
                    </a:lnTo>
                    <a:lnTo>
                      <a:pt x="2226" y="5946"/>
                    </a:lnTo>
                    <a:lnTo>
                      <a:pt x="2585" y="6051"/>
                    </a:lnTo>
                    <a:lnTo>
                      <a:pt x="2719" y="6081"/>
                    </a:lnTo>
                    <a:lnTo>
                      <a:pt x="2839" y="6095"/>
                    </a:lnTo>
                    <a:lnTo>
                      <a:pt x="2958" y="6066"/>
                    </a:lnTo>
                    <a:lnTo>
                      <a:pt x="3048" y="6021"/>
                    </a:lnTo>
                    <a:lnTo>
                      <a:pt x="3123" y="5961"/>
                    </a:lnTo>
                    <a:lnTo>
                      <a:pt x="3197" y="5871"/>
                    </a:lnTo>
                    <a:lnTo>
                      <a:pt x="3257" y="5797"/>
                    </a:lnTo>
                    <a:lnTo>
                      <a:pt x="3302" y="5692"/>
                    </a:lnTo>
                    <a:lnTo>
                      <a:pt x="3362" y="5498"/>
                    </a:lnTo>
                    <a:lnTo>
                      <a:pt x="3392" y="5319"/>
                    </a:lnTo>
                    <a:lnTo>
                      <a:pt x="3407" y="5139"/>
                    </a:lnTo>
                    <a:lnTo>
                      <a:pt x="3481" y="5035"/>
                    </a:lnTo>
                    <a:lnTo>
                      <a:pt x="3646" y="4751"/>
                    </a:lnTo>
                    <a:lnTo>
                      <a:pt x="3720" y="4587"/>
                    </a:lnTo>
                    <a:lnTo>
                      <a:pt x="3795" y="4407"/>
                    </a:lnTo>
                    <a:lnTo>
                      <a:pt x="3840" y="4243"/>
                    </a:lnTo>
                    <a:lnTo>
                      <a:pt x="3855" y="4168"/>
                    </a:lnTo>
                    <a:lnTo>
                      <a:pt x="3870" y="4109"/>
                    </a:lnTo>
                    <a:lnTo>
                      <a:pt x="3930" y="4049"/>
                    </a:lnTo>
                    <a:lnTo>
                      <a:pt x="3989" y="3974"/>
                    </a:lnTo>
                    <a:lnTo>
                      <a:pt x="4079" y="3869"/>
                    </a:lnTo>
                    <a:lnTo>
                      <a:pt x="4154" y="3750"/>
                    </a:lnTo>
                    <a:lnTo>
                      <a:pt x="4243" y="3616"/>
                    </a:lnTo>
                    <a:lnTo>
                      <a:pt x="4303" y="3451"/>
                    </a:lnTo>
                    <a:lnTo>
                      <a:pt x="4348" y="3272"/>
                    </a:lnTo>
                    <a:lnTo>
                      <a:pt x="4467" y="3137"/>
                    </a:lnTo>
                    <a:lnTo>
                      <a:pt x="4587" y="2988"/>
                    </a:lnTo>
                    <a:lnTo>
                      <a:pt x="4691" y="2809"/>
                    </a:lnTo>
                    <a:lnTo>
                      <a:pt x="4736" y="2704"/>
                    </a:lnTo>
                    <a:lnTo>
                      <a:pt x="4781" y="2600"/>
                    </a:lnTo>
                    <a:lnTo>
                      <a:pt x="4811" y="2495"/>
                    </a:lnTo>
                    <a:lnTo>
                      <a:pt x="4826" y="2376"/>
                    </a:lnTo>
                    <a:lnTo>
                      <a:pt x="4811" y="2271"/>
                    </a:lnTo>
                    <a:lnTo>
                      <a:pt x="4781" y="2151"/>
                    </a:lnTo>
                    <a:lnTo>
                      <a:pt x="4721" y="2047"/>
                    </a:lnTo>
                    <a:lnTo>
                      <a:pt x="4647" y="1942"/>
                    </a:lnTo>
                    <a:lnTo>
                      <a:pt x="4676" y="1897"/>
                    </a:lnTo>
                    <a:lnTo>
                      <a:pt x="4751" y="1763"/>
                    </a:lnTo>
                    <a:lnTo>
                      <a:pt x="4841" y="1554"/>
                    </a:lnTo>
                    <a:lnTo>
                      <a:pt x="4886" y="1434"/>
                    </a:lnTo>
                    <a:lnTo>
                      <a:pt x="4916" y="1300"/>
                    </a:lnTo>
                    <a:lnTo>
                      <a:pt x="4945" y="1150"/>
                    </a:lnTo>
                    <a:lnTo>
                      <a:pt x="4975" y="1001"/>
                    </a:lnTo>
                    <a:lnTo>
                      <a:pt x="4975" y="837"/>
                    </a:lnTo>
                    <a:lnTo>
                      <a:pt x="4960" y="672"/>
                    </a:lnTo>
                    <a:lnTo>
                      <a:pt x="4916" y="508"/>
                    </a:lnTo>
                    <a:lnTo>
                      <a:pt x="4856" y="329"/>
                    </a:lnTo>
                    <a:lnTo>
                      <a:pt x="4766" y="164"/>
                    </a:lnTo>
                    <a:lnTo>
                      <a:pt x="4632" y="0"/>
                    </a:lnTo>
                    <a:close/>
                  </a:path>
                </a:pathLst>
              </a:custGeom>
              <a:solidFill>
                <a:srgbClr val="FBB9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526;p32">
                <a:extLst>
                  <a:ext uri="{FF2B5EF4-FFF2-40B4-BE49-F238E27FC236}">
                    <a16:creationId xmlns:a16="http://schemas.microsoft.com/office/drawing/2014/main" id="{9277B64F-0FA4-B9FC-4BFF-A48CEB5A5EB7}"/>
                  </a:ext>
                </a:extLst>
              </p:cNvPr>
              <p:cNvSpPr/>
              <p:nvPr/>
            </p:nvSpPr>
            <p:spPr>
              <a:xfrm>
                <a:off x="-1829168" y="3041411"/>
                <a:ext cx="719583" cy="785125"/>
              </a:xfrm>
              <a:custGeom>
                <a:avLst/>
                <a:gdLst/>
                <a:ahLst/>
                <a:cxnLst/>
                <a:rect l="l" t="t" r="r" b="b"/>
                <a:pathLst>
                  <a:path w="25592" h="27923" extrusionOk="0">
                    <a:moveTo>
                      <a:pt x="5827" y="0"/>
                    </a:moveTo>
                    <a:lnTo>
                      <a:pt x="5528" y="15"/>
                    </a:lnTo>
                    <a:lnTo>
                      <a:pt x="5229" y="60"/>
                    </a:lnTo>
                    <a:lnTo>
                      <a:pt x="4930" y="135"/>
                    </a:lnTo>
                    <a:lnTo>
                      <a:pt x="4647" y="239"/>
                    </a:lnTo>
                    <a:lnTo>
                      <a:pt x="4363" y="359"/>
                    </a:lnTo>
                    <a:lnTo>
                      <a:pt x="4094" y="508"/>
                    </a:lnTo>
                    <a:lnTo>
                      <a:pt x="3855" y="688"/>
                    </a:lnTo>
                    <a:lnTo>
                      <a:pt x="3616" y="897"/>
                    </a:lnTo>
                    <a:lnTo>
                      <a:pt x="3407" y="1121"/>
                    </a:lnTo>
                    <a:lnTo>
                      <a:pt x="3212" y="1375"/>
                    </a:lnTo>
                    <a:lnTo>
                      <a:pt x="3048" y="1644"/>
                    </a:lnTo>
                    <a:lnTo>
                      <a:pt x="2899" y="1928"/>
                    </a:lnTo>
                    <a:lnTo>
                      <a:pt x="2824" y="2137"/>
                    </a:lnTo>
                    <a:lnTo>
                      <a:pt x="2749" y="2301"/>
                    </a:lnTo>
                    <a:lnTo>
                      <a:pt x="2615" y="2630"/>
                    </a:lnTo>
                    <a:lnTo>
                      <a:pt x="2361" y="3287"/>
                    </a:lnTo>
                    <a:lnTo>
                      <a:pt x="2122" y="3929"/>
                    </a:lnTo>
                    <a:lnTo>
                      <a:pt x="1913" y="4587"/>
                    </a:lnTo>
                    <a:lnTo>
                      <a:pt x="1689" y="5229"/>
                    </a:lnTo>
                    <a:lnTo>
                      <a:pt x="1494" y="5887"/>
                    </a:lnTo>
                    <a:lnTo>
                      <a:pt x="1315" y="6544"/>
                    </a:lnTo>
                    <a:lnTo>
                      <a:pt x="1136" y="7201"/>
                    </a:lnTo>
                    <a:lnTo>
                      <a:pt x="957" y="7873"/>
                    </a:lnTo>
                    <a:lnTo>
                      <a:pt x="807" y="8546"/>
                    </a:lnTo>
                    <a:lnTo>
                      <a:pt x="658" y="9218"/>
                    </a:lnTo>
                    <a:lnTo>
                      <a:pt x="538" y="9890"/>
                    </a:lnTo>
                    <a:lnTo>
                      <a:pt x="419" y="10578"/>
                    </a:lnTo>
                    <a:lnTo>
                      <a:pt x="314" y="11265"/>
                    </a:lnTo>
                    <a:lnTo>
                      <a:pt x="224" y="11952"/>
                    </a:lnTo>
                    <a:lnTo>
                      <a:pt x="135" y="12654"/>
                    </a:lnTo>
                    <a:lnTo>
                      <a:pt x="75" y="13356"/>
                    </a:lnTo>
                    <a:lnTo>
                      <a:pt x="30" y="14073"/>
                    </a:lnTo>
                    <a:lnTo>
                      <a:pt x="15" y="14776"/>
                    </a:lnTo>
                    <a:lnTo>
                      <a:pt x="0" y="15493"/>
                    </a:lnTo>
                    <a:lnTo>
                      <a:pt x="15" y="16225"/>
                    </a:lnTo>
                    <a:lnTo>
                      <a:pt x="45" y="16957"/>
                    </a:lnTo>
                    <a:lnTo>
                      <a:pt x="105" y="17689"/>
                    </a:lnTo>
                    <a:lnTo>
                      <a:pt x="195" y="18421"/>
                    </a:lnTo>
                    <a:lnTo>
                      <a:pt x="314" y="19168"/>
                    </a:lnTo>
                    <a:lnTo>
                      <a:pt x="449" y="19900"/>
                    </a:lnTo>
                    <a:lnTo>
                      <a:pt x="628" y="20647"/>
                    </a:lnTo>
                    <a:lnTo>
                      <a:pt x="822" y="21394"/>
                    </a:lnTo>
                    <a:lnTo>
                      <a:pt x="1076" y="22126"/>
                    </a:lnTo>
                    <a:lnTo>
                      <a:pt x="1210" y="22499"/>
                    </a:lnTo>
                    <a:lnTo>
                      <a:pt x="1345" y="22858"/>
                    </a:lnTo>
                    <a:lnTo>
                      <a:pt x="1494" y="23216"/>
                    </a:lnTo>
                    <a:lnTo>
                      <a:pt x="1659" y="23590"/>
                    </a:lnTo>
                    <a:lnTo>
                      <a:pt x="1838" y="23948"/>
                    </a:lnTo>
                    <a:lnTo>
                      <a:pt x="2017" y="24292"/>
                    </a:lnTo>
                    <a:lnTo>
                      <a:pt x="2196" y="24591"/>
                    </a:lnTo>
                    <a:lnTo>
                      <a:pt x="2361" y="24845"/>
                    </a:lnTo>
                    <a:lnTo>
                      <a:pt x="2540" y="25069"/>
                    </a:lnTo>
                    <a:lnTo>
                      <a:pt x="2749" y="25263"/>
                    </a:lnTo>
                    <a:lnTo>
                      <a:pt x="2973" y="25442"/>
                    </a:lnTo>
                    <a:lnTo>
                      <a:pt x="3212" y="25592"/>
                    </a:lnTo>
                    <a:lnTo>
                      <a:pt x="3466" y="25711"/>
                    </a:lnTo>
                    <a:lnTo>
                      <a:pt x="3720" y="25801"/>
                    </a:lnTo>
                    <a:lnTo>
                      <a:pt x="3989" y="25876"/>
                    </a:lnTo>
                    <a:lnTo>
                      <a:pt x="4318" y="25935"/>
                    </a:lnTo>
                    <a:lnTo>
                      <a:pt x="4632" y="25995"/>
                    </a:lnTo>
                    <a:lnTo>
                      <a:pt x="5244" y="26115"/>
                    </a:lnTo>
                    <a:lnTo>
                      <a:pt x="6469" y="26324"/>
                    </a:lnTo>
                    <a:lnTo>
                      <a:pt x="7679" y="26533"/>
                    </a:lnTo>
                    <a:lnTo>
                      <a:pt x="8904" y="26727"/>
                    </a:lnTo>
                    <a:lnTo>
                      <a:pt x="10129" y="26906"/>
                    </a:lnTo>
                    <a:lnTo>
                      <a:pt x="11354" y="27086"/>
                    </a:lnTo>
                    <a:lnTo>
                      <a:pt x="12580" y="27235"/>
                    </a:lnTo>
                    <a:lnTo>
                      <a:pt x="13820" y="27385"/>
                    </a:lnTo>
                    <a:lnTo>
                      <a:pt x="15045" y="27519"/>
                    </a:lnTo>
                    <a:lnTo>
                      <a:pt x="16285" y="27638"/>
                    </a:lnTo>
                    <a:lnTo>
                      <a:pt x="17525" y="27743"/>
                    </a:lnTo>
                    <a:lnTo>
                      <a:pt x="18765" y="27818"/>
                    </a:lnTo>
                    <a:lnTo>
                      <a:pt x="20019" y="27892"/>
                    </a:lnTo>
                    <a:lnTo>
                      <a:pt x="21274" y="27922"/>
                    </a:lnTo>
                    <a:lnTo>
                      <a:pt x="23172" y="27922"/>
                    </a:lnTo>
                    <a:lnTo>
                      <a:pt x="23814" y="27892"/>
                    </a:lnTo>
                    <a:lnTo>
                      <a:pt x="24008" y="27878"/>
                    </a:lnTo>
                    <a:lnTo>
                      <a:pt x="24188" y="27848"/>
                    </a:lnTo>
                    <a:lnTo>
                      <a:pt x="24367" y="27788"/>
                    </a:lnTo>
                    <a:lnTo>
                      <a:pt x="24531" y="27728"/>
                    </a:lnTo>
                    <a:lnTo>
                      <a:pt x="24681" y="27638"/>
                    </a:lnTo>
                    <a:lnTo>
                      <a:pt x="24830" y="27549"/>
                    </a:lnTo>
                    <a:lnTo>
                      <a:pt x="24964" y="27429"/>
                    </a:lnTo>
                    <a:lnTo>
                      <a:pt x="25099" y="27310"/>
                    </a:lnTo>
                    <a:lnTo>
                      <a:pt x="25204" y="27175"/>
                    </a:lnTo>
                    <a:lnTo>
                      <a:pt x="25308" y="27026"/>
                    </a:lnTo>
                    <a:lnTo>
                      <a:pt x="25398" y="26877"/>
                    </a:lnTo>
                    <a:lnTo>
                      <a:pt x="25472" y="26712"/>
                    </a:lnTo>
                    <a:lnTo>
                      <a:pt x="25517" y="26533"/>
                    </a:lnTo>
                    <a:lnTo>
                      <a:pt x="25562" y="26354"/>
                    </a:lnTo>
                    <a:lnTo>
                      <a:pt x="25577" y="26174"/>
                    </a:lnTo>
                    <a:lnTo>
                      <a:pt x="25592" y="25980"/>
                    </a:lnTo>
                    <a:lnTo>
                      <a:pt x="25577" y="25816"/>
                    </a:lnTo>
                    <a:lnTo>
                      <a:pt x="25547" y="25637"/>
                    </a:lnTo>
                    <a:lnTo>
                      <a:pt x="25502" y="25487"/>
                    </a:lnTo>
                    <a:lnTo>
                      <a:pt x="25443" y="25323"/>
                    </a:lnTo>
                    <a:lnTo>
                      <a:pt x="25368" y="25173"/>
                    </a:lnTo>
                    <a:lnTo>
                      <a:pt x="25278" y="25039"/>
                    </a:lnTo>
                    <a:lnTo>
                      <a:pt x="25189" y="24905"/>
                    </a:lnTo>
                    <a:lnTo>
                      <a:pt x="25084" y="24785"/>
                    </a:lnTo>
                    <a:lnTo>
                      <a:pt x="24964" y="24680"/>
                    </a:lnTo>
                    <a:lnTo>
                      <a:pt x="24845" y="24576"/>
                    </a:lnTo>
                    <a:lnTo>
                      <a:pt x="24710" y="24486"/>
                    </a:lnTo>
                    <a:lnTo>
                      <a:pt x="24561" y="24397"/>
                    </a:lnTo>
                    <a:lnTo>
                      <a:pt x="24412" y="24337"/>
                    </a:lnTo>
                    <a:lnTo>
                      <a:pt x="24262" y="24277"/>
                    </a:lnTo>
                    <a:lnTo>
                      <a:pt x="24098" y="24247"/>
                    </a:lnTo>
                    <a:lnTo>
                      <a:pt x="23934" y="24217"/>
                    </a:lnTo>
                    <a:lnTo>
                      <a:pt x="23904" y="24217"/>
                    </a:lnTo>
                    <a:lnTo>
                      <a:pt x="22753" y="24083"/>
                    </a:lnTo>
                    <a:lnTo>
                      <a:pt x="21618" y="23919"/>
                    </a:lnTo>
                    <a:lnTo>
                      <a:pt x="20468" y="23724"/>
                    </a:lnTo>
                    <a:lnTo>
                      <a:pt x="19317" y="23500"/>
                    </a:lnTo>
                    <a:lnTo>
                      <a:pt x="18167" y="23261"/>
                    </a:lnTo>
                    <a:lnTo>
                      <a:pt x="17017" y="23007"/>
                    </a:lnTo>
                    <a:lnTo>
                      <a:pt x="15866" y="22723"/>
                    </a:lnTo>
                    <a:lnTo>
                      <a:pt x="14716" y="22440"/>
                    </a:lnTo>
                    <a:lnTo>
                      <a:pt x="13580" y="22141"/>
                    </a:lnTo>
                    <a:lnTo>
                      <a:pt x="12430" y="21827"/>
                    </a:lnTo>
                    <a:lnTo>
                      <a:pt x="11295" y="21498"/>
                    </a:lnTo>
                    <a:lnTo>
                      <a:pt x="10159" y="21170"/>
                    </a:lnTo>
                    <a:lnTo>
                      <a:pt x="9024" y="20811"/>
                    </a:lnTo>
                    <a:lnTo>
                      <a:pt x="7888" y="20468"/>
                    </a:lnTo>
                    <a:lnTo>
                      <a:pt x="7156" y="20228"/>
                    </a:lnTo>
                    <a:lnTo>
                      <a:pt x="7082" y="19989"/>
                    </a:lnTo>
                    <a:lnTo>
                      <a:pt x="6947" y="19586"/>
                    </a:lnTo>
                    <a:lnTo>
                      <a:pt x="6932" y="19541"/>
                    </a:lnTo>
                    <a:lnTo>
                      <a:pt x="6798" y="19078"/>
                    </a:lnTo>
                    <a:lnTo>
                      <a:pt x="6693" y="18585"/>
                    </a:lnTo>
                    <a:lnTo>
                      <a:pt x="6589" y="18092"/>
                    </a:lnTo>
                    <a:lnTo>
                      <a:pt x="6514" y="17584"/>
                    </a:lnTo>
                    <a:lnTo>
                      <a:pt x="6454" y="17061"/>
                    </a:lnTo>
                    <a:lnTo>
                      <a:pt x="6409" y="16538"/>
                    </a:lnTo>
                    <a:lnTo>
                      <a:pt x="6395" y="16016"/>
                    </a:lnTo>
                    <a:lnTo>
                      <a:pt x="6380" y="15478"/>
                    </a:lnTo>
                    <a:lnTo>
                      <a:pt x="6380" y="14925"/>
                    </a:lnTo>
                    <a:lnTo>
                      <a:pt x="6409" y="14387"/>
                    </a:lnTo>
                    <a:lnTo>
                      <a:pt x="6439" y="13834"/>
                    </a:lnTo>
                    <a:lnTo>
                      <a:pt x="6484" y="13282"/>
                    </a:lnTo>
                    <a:lnTo>
                      <a:pt x="6604" y="12057"/>
                    </a:lnTo>
                    <a:lnTo>
                      <a:pt x="6753" y="10727"/>
                    </a:lnTo>
                    <a:lnTo>
                      <a:pt x="6843" y="10040"/>
                    </a:lnTo>
                    <a:lnTo>
                      <a:pt x="6947" y="9382"/>
                    </a:lnTo>
                    <a:lnTo>
                      <a:pt x="7067" y="8740"/>
                    </a:lnTo>
                    <a:lnTo>
                      <a:pt x="7201" y="8157"/>
                    </a:lnTo>
                    <a:lnTo>
                      <a:pt x="7321" y="7679"/>
                    </a:lnTo>
                    <a:lnTo>
                      <a:pt x="7440" y="7321"/>
                    </a:lnTo>
                    <a:lnTo>
                      <a:pt x="7605" y="6962"/>
                    </a:lnTo>
                    <a:lnTo>
                      <a:pt x="7829" y="6484"/>
                    </a:lnTo>
                    <a:lnTo>
                      <a:pt x="8098" y="6006"/>
                    </a:lnTo>
                    <a:lnTo>
                      <a:pt x="8232" y="5767"/>
                    </a:lnTo>
                    <a:lnTo>
                      <a:pt x="8337" y="5513"/>
                    </a:lnTo>
                    <a:lnTo>
                      <a:pt x="8546" y="4990"/>
                    </a:lnTo>
                    <a:lnTo>
                      <a:pt x="8635" y="4736"/>
                    </a:lnTo>
                    <a:lnTo>
                      <a:pt x="8725" y="4527"/>
                    </a:lnTo>
                    <a:lnTo>
                      <a:pt x="8770" y="4422"/>
                    </a:lnTo>
                    <a:lnTo>
                      <a:pt x="8875" y="4124"/>
                    </a:lnTo>
                    <a:lnTo>
                      <a:pt x="8964" y="3810"/>
                    </a:lnTo>
                    <a:lnTo>
                      <a:pt x="9009" y="3496"/>
                    </a:lnTo>
                    <a:lnTo>
                      <a:pt x="9024" y="3182"/>
                    </a:lnTo>
                    <a:lnTo>
                      <a:pt x="9009" y="2884"/>
                    </a:lnTo>
                    <a:lnTo>
                      <a:pt x="8964" y="2570"/>
                    </a:lnTo>
                    <a:lnTo>
                      <a:pt x="8889" y="2271"/>
                    </a:lnTo>
                    <a:lnTo>
                      <a:pt x="8785" y="1987"/>
                    </a:lnTo>
                    <a:lnTo>
                      <a:pt x="8650" y="1703"/>
                    </a:lnTo>
                    <a:lnTo>
                      <a:pt x="8501" y="1449"/>
                    </a:lnTo>
                    <a:lnTo>
                      <a:pt x="8322" y="1196"/>
                    </a:lnTo>
                    <a:lnTo>
                      <a:pt x="8113" y="971"/>
                    </a:lnTo>
                    <a:lnTo>
                      <a:pt x="7888" y="747"/>
                    </a:lnTo>
                    <a:lnTo>
                      <a:pt x="7635" y="568"/>
                    </a:lnTo>
                    <a:lnTo>
                      <a:pt x="7366" y="389"/>
                    </a:lnTo>
                    <a:lnTo>
                      <a:pt x="7067" y="254"/>
                    </a:lnTo>
                    <a:lnTo>
                      <a:pt x="6768" y="135"/>
                    </a:lnTo>
                    <a:lnTo>
                      <a:pt x="6454" y="60"/>
                    </a:lnTo>
                    <a:lnTo>
                      <a:pt x="6141" y="15"/>
                    </a:lnTo>
                    <a:lnTo>
                      <a:pt x="5827" y="0"/>
                    </a:lnTo>
                    <a:close/>
                  </a:path>
                </a:pathLst>
              </a:custGeom>
              <a:solidFill>
                <a:srgbClr val="2776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527;p32">
                <a:extLst>
                  <a:ext uri="{FF2B5EF4-FFF2-40B4-BE49-F238E27FC236}">
                    <a16:creationId xmlns:a16="http://schemas.microsoft.com/office/drawing/2014/main" id="{73EEACC1-67A6-ADDC-3CC6-4C47D9E83467}"/>
                  </a:ext>
                </a:extLst>
              </p:cNvPr>
              <p:cNvSpPr/>
              <p:nvPr/>
            </p:nvSpPr>
            <p:spPr>
              <a:xfrm>
                <a:off x="-1170513" y="3700908"/>
                <a:ext cx="234022" cy="152509"/>
              </a:xfrm>
              <a:custGeom>
                <a:avLst/>
                <a:gdLst/>
                <a:ahLst/>
                <a:cxnLst/>
                <a:rect l="l" t="t" r="r" b="b"/>
                <a:pathLst>
                  <a:path w="8323" h="5424" extrusionOk="0">
                    <a:moveTo>
                      <a:pt x="3526" y="0"/>
                    </a:moveTo>
                    <a:lnTo>
                      <a:pt x="3347" y="30"/>
                    </a:lnTo>
                    <a:lnTo>
                      <a:pt x="3138" y="75"/>
                    </a:lnTo>
                    <a:lnTo>
                      <a:pt x="2914" y="135"/>
                    </a:lnTo>
                    <a:lnTo>
                      <a:pt x="2451" y="284"/>
                    </a:lnTo>
                    <a:lnTo>
                      <a:pt x="1973" y="464"/>
                    </a:lnTo>
                    <a:lnTo>
                      <a:pt x="1539" y="658"/>
                    </a:lnTo>
                    <a:lnTo>
                      <a:pt x="1196" y="822"/>
                    </a:lnTo>
                    <a:lnTo>
                      <a:pt x="867" y="971"/>
                    </a:lnTo>
                    <a:lnTo>
                      <a:pt x="703" y="1166"/>
                    </a:lnTo>
                    <a:lnTo>
                      <a:pt x="568" y="1360"/>
                    </a:lnTo>
                    <a:lnTo>
                      <a:pt x="449" y="1539"/>
                    </a:lnTo>
                    <a:lnTo>
                      <a:pt x="344" y="1733"/>
                    </a:lnTo>
                    <a:lnTo>
                      <a:pt x="270" y="1913"/>
                    </a:lnTo>
                    <a:lnTo>
                      <a:pt x="195" y="2092"/>
                    </a:lnTo>
                    <a:lnTo>
                      <a:pt x="135" y="2271"/>
                    </a:lnTo>
                    <a:lnTo>
                      <a:pt x="75" y="2436"/>
                    </a:lnTo>
                    <a:lnTo>
                      <a:pt x="46" y="2615"/>
                    </a:lnTo>
                    <a:lnTo>
                      <a:pt x="16" y="2779"/>
                    </a:lnTo>
                    <a:lnTo>
                      <a:pt x="1" y="3093"/>
                    </a:lnTo>
                    <a:lnTo>
                      <a:pt x="1" y="3377"/>
                    </a:lnTo>
                    <a:lnTo>
                      <a:pt x="31" y="3646"/>
                    </a:lnTo>
                    <a:lnTo>
                      <a:pt x="75" y="3825"/>
                    </a:lnTo>
                    <a:lnTo>
                      <a:pt x="135" y="3989"/>
                    </a:lnTo>
                    <a:lnTo>
                      <a:pt x="225" y="4139"/>
                    </a:lnTo>
                    <a:lnTo>
                      <a:pt x="329" y="4273"/>
                    </a:lnTo>
                    <a:lnTo>
                      <a:pt x="449" y="4393"/>
                    </a:lnTo>
                    <a:lnTo>
                      <a:pt x="598" y="4497"/>
                    </a:lnTo>
                    <a:lnTo>
                      <a:pt x="748" y="4587"/>
                    </a:lnTo>
                    <a:lnTo>
                      <a:pt x="912" y="4647"/>
                    </a:lnTo>
                    <a:lnTo>
                      <a:pt x="2212" y="5020"/>
                    </a:lnTo>
                    <a:lnTo>
                      <a:pt x="3168" y="5289"/>
                    </a:lnTo>
                    <a:lnTo>
                      <a:pt x="3377" y="5349"/>
                    </a:lnTo>
                    <a:lnTo>
                      <a:pt x="3631" y="5379"/>
                    </a:lnTo>
                    <a:lnTo>
                      <a:pt x="3930" y="5409"/>
                    </a:lnTo>
                    <a:lnTo>
                      <a:pt x="4273" y="5423"/>
                    </a:lnTo>
                    <a:lnTo>
                      <a:pt x="4438" y="5409"/>
                    </a:lnTo>
                    <a:lnTo>
                      <a:pt x="4617" y="5379"/>
                    </a:lnTo>
                    <a:lnTo>
                      <a:pt x="4796" y="5349"/>
                    </a:lnTo>
                    <a:lnTo>
                      <a:pt x="4976" y="5289"/>
                    </a:lnTo>
                    <a:lnTo>
                      <a:pt x="5155" y="5229"/>
                    </a:lnTo>
                    <a:lnTo>
                      <a:pt x="5319" y="5140"/>
                    </a:lnTo>
                    <a:lnTo>
                      <a:pt x="5484" y="5050"/>
                    </a:lnTo>
                    <a:lnTo>
                      <a:pt x="5648" y="4930"/>
                    </a:lnTo>
                    <a:lnTo>
                      <a:pt x="5737" y="4901"/>
                    </a:lnTo>
                    <a:lnTo>
                      <a:pt x="5962" y="4826"/>
                    </a:lnTo>
                    <a:lnTo>
                      <a:pt x="6260" y="4691"/>
                    </a:lnTo>
                    <a:lnTo>
                      <a:pt x="6410" y="4617"/>
                    </a:lnTo>
                    <a:lnTo>
                      <a:pt x="6559" y="4542"/>
                    </a:lnTo>
                    <a:lnTo>
                      <a:pt x="6709" y="4437"/>
                    </a:lnTo>
                    <a:lnTo>
                      <a:pt x="6828" y="4333"/>
                    </a:lnTo>
                    <a:lnTo>
                      <a:pt x="6933" y="4213"/>
                    </a:lnTo>
                    <a:lnTo>
                      <a:pt x="7022" y="4109"/>
                    </a:lnTo>
                    <a:lnTo>
                      <a:pt x="7142" y="3915"/>
                    </a:lnTo>
                    <a:lnTo>
                      <a:pt x="7187" y="3840"/>
                    </a:lnTo>
                    <a:lnTo>
                      <a:pt x="7007" y="3870"/>
                    </a:lnTo>
                    <a:lnTo>
                      <a:pt x="6992" y="3870"/>
                    </a:lnTo>
                    <a:lnTo>
                      <a:pt x="7007" y="3855"/>
                    </a:lnTo>
                    <a:lnTo>
                      <a:pt x="7261" y="3780"/>
                    </a:lnTo>
                    <a:lnTo>
                      <a:pt x="7366" y="3750"/>
                    </a:lnTo>
                    <a:lnTo>
                      <a:pt x="7456" y="3720"/>
                    </a:lnTo>
                    <a:lnTo>
                      <a:pt x="7605" y="3631"/>
                    </a:lnTo>
                    <a:lnTo>
                      <a:pt x="7724" y="3526"/>
                    </a:lnTo>
                    <a:lnTo>
                      <a:pt x="7814" y="3422"/>
                    </a:lnTo>
                    <a:lnTo>
                      <a:pt x="7874" y="3332"/>
                    </a:lnTo>
                    <a:lnTo>
                      <a:pt x="7904" y="3257"/>
                    </a:lnTo>
                    <a:lnTo>
                      <a:pt x="7934" y="3168"/>
                    </a:lnTo>
                    <a:lnTo>
                      <a:pt x="7291" y="3257"/>
                    </a:lnTo>
                    <a:lnTo>
                      <a:pt x="6738" y="3302"/>
                    </a:lnTo>
                    <a:lnTo>
                      <a:pt x="6305" y="3317"/>
                    </a:lnTo>
                    <a:lnTo>
                      <a:pt x="5947" y="3317"/>
                    </a:lnTo>
                    <a:lnTo>
                      <a:pt x="5678" y="3302"/>
                    </a:lnTo>
                    <a:lnTo>
                      <a:pt x="5484" y="3287"/>
                    </a:lnTo>
                    <a:lnTo>
                      <a:pt x="5349" y="3272"/>
                    </a:lnTo>
                    <a:lnTo>
                      <a:pt x="5558" y="3272"/>
                    </a:lnTo>
                    <a:lnTo>
                      <a:pt x="5782" y="3287"/>
                    </a:lnTo>
                    <a:lnTo>
                      <a:pt x="6066" y="3287"/>
                    </a:lnTo>
                    <a:lnTo>
                      <a:pt x="6395" y="3257"/>
                    </a:lnTo>
                    <a:lnTo>
                      <a:pt x="6738" y="3227"/>
                    </a:lnTo>
                    <a:lnTo>
                      <a:pt x="7067" y="3168"/>
                    </a:lnTo>
                    <a:lnTo>
                      <a:pt x="7231" y="3123"/>
                    </a:lnTo>
                    <a:lnTo>
                      <a:pt x="7396" y="3078"/>
                    </a:lnTo>
                    <a:lnTo>
                      <a:pt x="7680" y="2958"/>
                    </a:lnTo>
                    <a:lnTo>
                      <a:pt x="7934" y="2824"/>
                    </a:lnTo>
                    <a:lnTo>
                      <a:pt x="8143" y="2690"/>
                    </a:lnTo>
                    <a:lnTo>
                      <a:pt x="8217" y="2630"/>
                    </a:lnTo>
                    <a:lnTo>
                      <a:pt x="8277" y="2555"/>
                    </a:lnTo>
                    <a:lnTo>
                      <a:pt x="8307" y="2495"/>
                    </a:lnTo>
                    <a:lnTo>
                      <a:pt x="8322" y="2450"/>
                    </a:lnTo>
                    <a:lnTo>
                      <a:pt x="8307" y="2391"/>
                    </a:lnTo>
                    <a:lnTo>
                      <a:pt x="8247" y="2346"/>
                    </a:lnTo>
                    <a:lnTo>
                      <a:pt x="8173" y="2316"/>
                    </a:lnTo>
                    <a:lnTo>
                      <a:pt x="8053" y="2286"/>
                    </a:lnTo>
                    <a:lnTo>
                      <a:pt x="7904" y="2271"/>
                    </a:lnTo>
                    <a:lnTo>
                      <a:pt x="7321" y="2271"/>
                    </a:lnTo>
                    <a:lnTo>
                      <a:pt x="7007" y="2286"/>
                    </a:lnTo>
                    <a:lnTo>
                      <a:pt x="6470" y="2316"/>
                    </a:lnTo>
                    <a:lnTo>
                      <a:pt x="6216" y="2316"/>
                    </a:lnTo>
                    <a:lnTo>
                      <a:pt x="5932" y="2286"/>
                    </a:lnTo>
                    <a:lnTo>
                      <a:pt x="5588" y="2241"/>
                    </a:lnTo>
                    <a:lnTo>
                      <a:pt x="5185" y="2152"/>
                    </a:lnTo>
                    <a:lnTo>
                      <a:pt x="4333" y="1928"/>
                    </a:lnTo>
                    <a:lnTo>
                      <a:pt x="3975" y="1838"/>
                    </a:lnTo>
                    <a:lnTo>
                      <a:pt x="3676" y="1733"/>
                    </a:lnTo>
                    <a:lnTo>
                      <a:pt x="3452" y="1629"/>
                    </a:lnTo>
                    <a:lnTo>
                      <a:pt x="3377" y="1584"/>
                    </a:lnTo>
                    <a:lnTo>
                      <a:pt x="3302" y="1539"/>
                    </a:lnTo>
                    <a:lnTo>
                      <a:pt x="3258" y="1494"/>
                    </a:lnTo>
                    <a:lnTo>
                      <a:pt x="3243" y="1435"/>
                    </a:lnTo>
                    <a:lnTo>
                      <a:pt x="3243" y="1390"/>
                    </a:lnTo>
                    <a:lnTo>
                      <a:pt x="3272" y="1345"/>
                    </a:lnTo>
                    <a:lnTo>
                      <a:pt x="3332" y="1300"/>
                    </a:lnTo>
                    <a:lnTo>
                      <a:pt x="3392" y="1255"/>
                    </a:lnTo>
                    <a:lnTo>
                      <a:pt x="3526" y="1181"/>
                    </a:lnTo>
                    <a:lnTo>
                      <a:pt x="3691" y="1136"/>
                    </a:lnTo>
                    <a:lnTo>
                      <a:pt x="3900" y="1121"/>
                    </a:lnTo>
                    <a:lnTo>
                      <a:pt x="4109" y="1121"/>
                    </a:lnTo>
                    <a:lnTo>
                      <a:pt x="4333" y="1151"/>
                    </a:lnTo>
                    <a:lnTo>
                      <a:pt x="4572" y="1211"/>
                    </a:lnTo>
                    <a:lnTo>
                      <a:pt x="4811" y="1315"/>
                    </a:lnTo>
                    <a:lnTo>
                      <a:pt x="4916" y="1360"/>
                    </a:lnTo>
                    <a:lnTo>
                      <a:pt x="5020" y="1405"/>
                    </a:lnTo>
                    <a:lnTo>
                      <a:pt x="5110" y="1420"/>
                    </a:lnTo>
                    <a:lnTo>
                      <a:pt x="5200" y="1435"/>
                    </a:lnTo>
                    <a:lnTo>
                      <a:pt x="5334" y="1435"/>
                    </a:lnTo>
                    <a:lnTo>
                      <a:pt x="5394" y="1405"/>
                    </a:lnTo>
                    <a:lnTo>
                      <a:pt x="5439" y="1390"/>
                    </a:lnTo>
                    <a:lnTo>
                      <a:pt x="5469" y="1360"/>
                    </a:lnTo>
                    <a:lnTo>
                      <a:pt x="5498" y="1315"/>
                    </a:lnTo>
                    <a:lnTo>
                      <a:pt x="5528" y="1225"/>
                    </a:lnTo>
                    <a:lnTo>
                      <a:pt x="5543" y="1121"/>
                    </a:lnTo>
                    <a:lnTo>
                      <a:pt x="5513" y="1016"/>
                    </a:lnTo>
                    <a:lnTo>
                      <a:pt x="5484" y="957"/>
                    </a:lnTo>
                    <a:lnTo>
                      <a:pt x="5439" y="897"/>
                    </a:lnTo>
                    <a:lnTo>
                      <a:pt x="5304" y="747"/>
                    </a:lnTo>
                    <a:lnTo>
                      <a:pt x="5110" y="598"/>
                    </a:lnTo>
                    <a:lnTo>
                      <a:pt x="4871" y="434"/>
                    </a:lnTo>
                    <a:lnTo>
                      <a:pt x="4602" y="284"/>
                    </a:lnTo>
                    <a:lnTo>
                      <a:pt x="4303" y="150"/>
                    </a:lnTo>
                    <a:lnTo>
                      <a:pt x="4154" y="105"/>
                    </a:lnTo>
                    <a:lnTo>
                      <a:pt x="4005" y="60"/>
                    </a:lnTo>
                    <a:lnTo>
                      <a:pt x="3855" y="30"/>
                    </a:lnTo>
                    <a:lnTo>
                      <a:pt x="3691" y="0"/>
                    </a:lnTo>
                    <a:close/>
                  </a:path>
                </a:pathLst>
              </a:custGeom>
              <a:solidFill>
                <a:srgbClr val="FBB9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1" name="Google Shape;1437;p32">
              <a:extLst>
                <a:ext uri="{FF2B5EF4-FFF2-40B4-BE49-F238E27FC236}">
                  <a16:creationId xmlns:a16="http://schemas.microsoft.com/office/drawing/2014/main" id="{AC4D27B5-908E-75AB-B80E-22FABE4328E7}"/>
                </a:ext>
              </a:extLst>
            </p:cNvPr>
            <p:cNvSpPr/>
            <p:nvPr/>
          </p:nvSpPr>
          <p:spPr>
            <a:xfrm>
              <a:off x="6692069" y="4066998"/>
              <a:ext cx="4723927" cy="2355056"/>
            </a:xfrm>
            <a:prstGeom prst="roundRect">
              <a:avLst>
                <a:gd name="adj" fmla="val 10110"/>
              </a:avLst>
            </a:prstGeom>
            <a:solidFill>
              <a:srgbClr val="E99B27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216" name="Connector: Elbow 215">
              <a:extLst>
                <a:ext uri="{FF2B5EF4-FFF2-40B4-BE49-F238E27FC236}">
                  <a16:creationId xmlns:a16="http://schemas.microsoft.com/office/drawing/2014/main" id="{F1047E6C-CE6A-FE99-7ACF-D6E47F16588D}"/>
                </a:ext>
              </a:extLst>
            </p:cNvPr>
            <p:cNvCxnSpPr>
              <a:cxnSpLocks/>
              <a:stCxn id="102" idx="3"/>
              <a:endCxn id="218" idx="1"/>
            </p:cNvCxnSpPr>
            <p:nvPr/>
          </p:nvCxnSpPr>
          <p:spPr>
            <a:xfrm flipV="1">
              <a:off x="5524798" y="2498484"/>
              <a:ext cx="1167270" cy="126867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Connector: Elbow 220">
              <a:extLst>
                <a:ext uri="{FF2B5EF4-FFF2-40B4-BE49-F238E27FC236}">
                  <a16:creationId xmlns:a16="http://schemas.microsoft.com/office/drawing/2014/main" id="{B839EDAE-C65A-2954-ED19-817E903CC69A}"/>
                </a:ext>
              </a:extLst>
            </p:cNvPr>
            <p:cNvCxnSpPr>
              <a:cxnSpLocks/>
              <a:stCxn id="102" idx="3"/>
              <a:endCxn id="211" idx="1"/>
            </p:cNvCxnSpPr>
            <p:nvPr/>
          </p:nvCxnSpPr>
          <p:spPr>
            <a:xfrm>
              <a:off x="5524798" y="3767157"/>
              <a:ext cx="1167271" cy="147736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2ADD2721-7D9C-A53F-4FCB-5383FD80C9F1}"/>
                </a:ext>
              </a:extLst>
            </p:cNvPr>
            <p:cNvGrpSpPr/>
            <p:nvPr/>
          </p:nvGrpSpPr>
          <p:grpSpPr>
            <a:xfrm>
              <a:off x="6692068" y="1292836"/>
              <a:ext cx="4723927" cy="2411295"/>
              <a:chOff x="6417791" y="1112363"/>
              <a:chExt cx="4723927" cy="2411295"/>
            </a:xfrm>
          </p:grpSpPr>
          <p:sp>
            <p:nvSpPr>
              <p:cNvPr id="218" name="Google Shape;1436;p32">
                <a:extLst>
                  <a:ext uri="{FF2B5EF4-FFF2-40B4-BE49-F238E27FC236}">
                    <a16:creationId xmlns:a16="http://schemas.microsoft.com/office/drawing/2014/main" id="{47D4F7DF-1664-0860-8C97-4301DE0B52A1}"/>
                  </a:ext>
                </a:extLst>
              </p:cNvPr>
              <p:cNvSpPr/>
              <p:nvPr/>
            </p:nvSpPr>
            <p:spPr>
              <a:xfrm>
                <a:off x="6417791" y="1112363"/>
                <a:ext cx="4723927" cy="2411295"/>
              </a:xfrm>
              <a:prstGeom prst="roundRect">
                <a:avLst>
                  <a:gd name="adj" fmla="val 8324"/>
                </a:avLst>
              </a:prstGeom>
              <a:solidFill>
                <a:srgbClr val="FCE8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lang="en-IN"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A7F40BD0-D8BE-FA0A-56F1-485F4E527588}"/>
                  </a:ext>
                </a:extLst>
              </p:cNvPr>
              <p:cNvSpPr txBox="1"/>
              <p:nvPr/>
            </p:nvSpPr>
            <p:spPr>
              <a:xfrm>
                <a:off x="6660920" y="1143521"/>
                <a:ext cx="4279165" cy="23035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20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ontserrat" panose="00000500000000000000" pitchFamily="2" charset="0"/>
                  </a:rPr>
                  <a:t>Traditional Machine Learning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IN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ontserrat" panose="00000500000000000000" pitchFamily="2" charset="0"/>
                  </a:rPr>
                  <a:t>Support Vector Machines (SVMs)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IN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ontserrat" panose="00000500000000000000" pitchFamily="2" charset="0"/>
                  </a:rPr>
                  <a:t>Logistic Regression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IN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ontserrat" panose="00000500000000000000" pitchFamily="2" charset="0"/>
                  </a:rPr>
                  <a:t>Naive Bayes (Multinomial, Bernoulli, Gaussian)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IN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ontserrat" panose="00000500000000000000" pitchFamily="2" charset="0"/>
                  </a:rPr>
                  <a:t>Random Forest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IN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ontserrat" panose="00000500000000000000" pitchFamily="2" charset="0"/>
                  </a:rPr>
                  <a:t>Gradient Boosting</a:t>
                </a:r>
                <a:endParaRPr lang="en-IN" sz="1600">
                  <a:latin typeface="Montserrat" panose="00000500000000000000" pitchFamily="2" charset="0"/>
                </a:endParaRPr>
              </a:p>
            </p:txBody>
          </p:sp>
        </p:grp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73A91893-CF64-A672-6AFA-1745BFBFDD33}"/>
                </a:ext>
              </a:extLst>
            </p:cNvPr>
            <p:cNvSpPr txBox="1"/>
            <p:nvPr/>
          </p:nvSpPr>
          <p:spPr>
            <a:xfrm>
              <a:off x="6935196" y="4067780"/>
              <a:ext cx="4279165" cy="21620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Aft>
                  <a:spcPts val="800"/>
                </a:spcAft>
              </a:pPr>
              <a:r>
                <a:rPr lang="en-US" sz="2000" b="1">
                  <a:latin typeface="Montserrat" panose="00000500000000000000" pitchFamily="2" charset="0"/>
                </a:rPr>
                <a:t>Neural Networks</a:t>
              </a:r>
            </a:p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sz="1600">
                  <a:latin typeface="Montserrat" panose="00000500000000000000" pitchFamily="2" charset="0"/>
                </a:rPr>
                <a:t>Artificial Neural Networks (ANN) : 1 or 2 dense layers</a:t>
              </a:r>
            </a:p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sz="1600">
                  <a:latin typeface="Montserrat" panose="00000500000000000000" pitchFamily="2" charset="0"/>
                </a:rPr>
                <a:t>LSTM (Long Short-Term Memory)</a:t>
              </a:r>
            </a:p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sz="1600">
                  <a:latin typeface="Montserrat" panose="00000500000000000000" pitchFamily="2" charset="0"/>
                </a:rPr>
                <a:t>Bi-LSTM (Bidirectional LSTM)</a:t>
              </a:r>
            </a:p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sz="1600">
                  <a:latin typeface="Montserrat" panose="00000500000000000000" pitchFamily="2" charset="0"/>
                </a:rPr>
                <a:t>GRU (Gated Recurrent Unit)</a:t>
              </a:r>
              <a:endParaRPr lang="en-IN" sz="1600">
                <a:latin typeface="Montserrat" panose="00000500000000000000" pitchFamily="2" charset="0"/>
              </a:endParaRPr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95F4D831-6E6D-D305-D550-E5ECAAAC8CDF}"/>
                </a:ext>
              </a:extLst>
            </p:cNvPr>
            <p:cNvSpPr txBox="1"/>
            <p:nvPr/>
          </p:nvSpPr>
          <p:spPr>
            <a:xfrm>
              <a:off x="4159382" y="3419187"/>
              <a:ext cx="1161064" cy="707886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en-US" sz="2000" b="1" err="1">
                  <a:latin typeface="Montserrat"/>
                </a:rPr>
                <a:t>ModelsUsed</a:t>
              </a:r>
              <a:endParaRPr lang="en-IN" sz="2000" b="1" err="1">
                <a:latin typeface="Montserrat" panose="00000500000000000000" pitchFamily="2" charset="0"/>
              </a:endParaRPr>
            </a:p>
          </p:txBody>
        </p:sp>
      </p:grpSp>
      <p:sp>
        <p:nvSpPr>
          <p:cNvPr id="251" name="TextBox 250">
            <a:extLst>
              <a:ext uri="{FF2B5EF4-FFF2-40B4-BE49-F238E27FC236}">
                <a16:creationId xmlns:a16="http://schemas.microsoft.com/office/drawing/2014/main" id="{99848DE4-0EEC-D502-2923-F5F1B988FD44}"/>
              </a:ext>
            </a:extLst>
          </p:cNvPr>
          <p:cNvSpPr txBox="1"/>
          <p:nvPr/>
        </p:nvSpPr>
        <p:spPr>
          <a:xfrm>
            <a:off x="2575088" y="331962"/>
            <a:ext cx="7041823" cy="644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200" b="1">
                <a:latin typeface="Montserrat" panose="00000500000000000000" pitchFamily="2" charset="0"/>
              </a:rPr>
              <a:t>MODEL EXPERIMENTATION</a:t>
            </a:r>
            <a:endParaRPr lang="en-IN" sz="3200" b="1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065113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7C44C7-5659-0438-6ACB-D8F183BF4E4D}"/>
              </a:ext>
            </a:extLst>
          </p:cNvPr>
          <p:cNvSpPr txBox="1"/>
          <p:nvPr/>
        </p:nvSpPr>
        <p:spPr>
          <a:xfrm>
            <a:off x="2575088" y="331962"/>
            <a:ext cx="7041823" cy="644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200" b="1">
                <a:latin typeface="Montserrat" panose="00000500000000000000" pitchFamily="2" charset="0"/>
              </a:rPr>
              <a:t>MODEL EXPERIMENTATION</a:t>
            </a:r>
            <a:endParaRPr lang="en-IN" sz="3200" b="1">
              <a:latin typeface="Montserrat" panose="00000500000000000000" pitchFamily="2" charset="0"/>
            </a:endParaRP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A709487A-5196-43F4-875B-0617F3171D8D}"/>
              </a:ext>
            </a:extLst>
          </p:cNvPr>
          <p:cNvGrpSpPr/>
          <p:nvPr/>
        </p:nvGrpSpPr>
        <p:grpSpPr>
          <a:xfrm>
            <a:off x="1000855" y="1367230"/>
            <a:ext cx="10190288" cy="5063558"/>
            <a:chOff x="1320912" y="1371031"/>
            <a:chExt cx="10190288" cy="5063558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89A3E93E-E0F8-DD70-B325-7E92DD92FBF4}"/>
                </a:ext>
              </a:extLst>
            </p:cNvPr>
            <p:cNvGrpSpPr/>
            <p:nvPr/>
          </p:nvGrpSpPr>
          <p:grpSpPr>
            <a:xfrm>
              <a:off x="8523901" y="2018983"/>
              <a:ext cx="2987299" cy="3767655"/>
              <a:chOff x="8420206" y="1545172"/>
              <a:chExt cx="2987299" cy="3767655"/>
            </a:xfrm>
          </p:grpSpPr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FEB28208-B60E-D277-005F-AA14C471D4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20206" y="1545172"/>
                <a:ext cx="2987299" cy="3767655"/>
              </a:xfrm>
              <a:prstGeom prst="rect">
                <a:avLst/>
              </a:prstGeom>
            </p:spPr>
          </p:pic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A89691D-BBEC-BC05-BB7A-ECC2415B906D}"/>
                  </a:ext>
                </a:extLst>
              </p:cNvPr>
              <p:cNvSpPr txBox="1"/>
              <p:nvPr/>
            </p:nvSpPr>
            <p:spPr>
              <a:xfrm>
                <a:off x="8630242" y="4912717"/>
                <a:ext cx="116106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b="1">
                    <a:latin typeface="Montserrat" panose="00000500000000000000" pitchFamily="2" charset="0"/>
                  </a:rPr>
                  <a:t>Setup</a:t>
                </a:r>
                <a:endParaRPr lang="en-IN" sz="2000" b="1">
                  <a:latin typeface="Montserrat" panose="00000500000000000000" pitchFamily="2" charset="0"/>
                </a:endParaRPr>
              </a:p>
            </p:txBody>
          </p:sp>
        </p:grpSp>
        <p:sp>
          <p:nvSpPr>
            <p:cNvPr id="86" name="Google Shape;979;p26">
              <a:extLst>
                <a:ext uri="{FF2B5EF4-FFF2-40B4-BE49-F238E27FC236}">
                  <a16:creationId xmlns:a16="http://schemas.microsoft.com/office/drawing/2014/main" id="{8B5791ED-35A1-8EDD-AF11-19FCA1A4BAFA}"/>
                </a:ext>
              </a:extLst>
            </p:cNvPr>
            <p:cNvSpPr/>
            <p:nvPr/>
          </p:nvSpPr>
          <p:spPr>
            <a:xfrm>
              <a:off x="5520372" y="1478562"/>
              <a:ext cx="871002" cy="882859"/>
            </a:xfrm>
            <a:prstGeom prst="ellipse">
              <a:avLst/>
            </a:prstGeom>
            <a:solidFill>
              <a:srgbClr val="E4EA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2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ontserrat" panose="00000500000000000000" pitchFamily="2" charset="0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kumimoji="0" sz="2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7" name="Google Shape;979;p26">
              <a:extLst>
                <a:ext uri="{FF2B5EF4-FFF2-40B4-BE49-F238E27FC236}">
                  <a16:creationId xmlns:a16="http://schemas.microsoft.com/office/drawing/2014/main" id="{4B7EE7A1-8E8A-2C76-4A1C-11334F79FACA}"/>
                </a:ext>
              </a:extLst>
            </p:cNvPr>
            <p:cNvSpPr/>
            <p:nvPr/>
          </p:nvSpPr>
          <p:spPr>
            <a:xfrm>
              <a:off x="5520372" y="2800441"/>
              <a:ext cx="871002" cy="882859"/>
            </a:xfrm>
            <a:prstGeom prst="ellipse">
              <a:avLst/>
            </a:prstGeom>
            <a:solidFill>
              <a:srgbClr val="E99B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2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ontserrat" panose="00000500000000000000" pitchFamily="2" charset="0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kumimoji="0" sz="2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8" name="Google Shape;979;p26">
              <a:extLst>
                <a:ext uri="{FF2B5EF4-FFF2-40B4-BE49-F238E27FC236}">
                  <a16:creationId xmlns:a16="http://schemas.microsoft.com/office/drawing/2014/main" id="{086BD204-D789-56AB-BAAB-AD17C08FF3BA}"/>
                </a:ext>
              </a:extLst>
            </p:cNvPr>
            <p:cNvSpPr/>
            <p:nvPr/>
          </p:nvSpPr>
          <p:spPr>
            <a:xfrm>
              <a:off x="5520372" y="4122320"/>
              <a:ext cx="871002" cy="882859"/>
            </a:xfrm>
            <a:prstGeom prst="ellipse">
              <a:avLst/>
            </a:prstGeom>
            <a:solidFill>
              <a:srgbClr val="EA4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2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ontserrat" panose="00000500000000000000" pitchFamily="2" charset="0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kumimoji="0" sz="2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9" name="Google Shape;979;p26">
              <a:extLst>
                <a:ext uri="{FF2B5EF4-FFF2-40B4-BE49-F238E27FC236}">
                  <a16:creationId xmlns:a16="http://schemas.microsoft.com/office/drawing/2014/main" id="{1E88A7D0-8AAE-7FBB-BB85-51DE6BA733CF}"/>
                </a:ext>
              </a:extLst>
            </p:cNvPr>
            <p:cNvSpPr/>
            <p:nvPr/>
          </p:nvSpPr>
          <p:spPr>
            <a:xfrm>
              <a:off x="5520372" y="5444199"/>
              <a:ext cx="871002" cy="882859"/>
            </a:xfrm>
            <a:prstGeom prst="ellipse">
              <a:avLst/>
            </a:prstGeom>
            <a:solidFill>
              <a:srgbClr val="8027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2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ontserrat" panose="00000500000000000000" pitchFamily="2" charset="0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kumimoji="0" sz="2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295B5A4F-5D57-1448-9B25-1ED0859E1DBA}"/>
                </a:ext>
              </a:extLst>
            </p:cNvPr>
            <p:cNvCxnSpPr>
              <a:cxnSpLocks/>
              <a:stCxn id="86" idx="6"/>
              <a:endCxn id="84" idx="1"/>
            </p:cNvCxnSpPr>
            <p:nvPr/>
          </p:nvCxnSpPr>
          <p:spPr>
            <a:xfrm>
              <a:off x="6391374" y="1919992"/>
              <a:ext cx="2132527" cy="1982819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78121A9-7158-E4EA-1C45-D9544CEDBED2}"/>
                </a:ext>
              </a:extLst>
            </p:cNvPr>
            <p:cNvCxnSpPr>
              <a:cxnSpLocks/>
              <a:stCxn id="88" idx="6"/>
              <a:endCxn id="84" idx="1"/>
            </p:cNvCxnSpPr>
            <p:nvPr/>
          </p:nvCxnSpPr>
          <p:spPr>
            <a:xfrm flipV="1">
              <a:off x="6391374" y="3902811"/>
              <a:ext cx="2132527" cy="660939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5A1544F-8572-811F-AE3E-580D77A88B94}"/>
                </a:ext>
              </a:extLst>
            </p:cNvPr>
            <p:cNvCxnSpPr>
              <a:cxnSpLocks/>
              <a:stCxn id="87" idx="6"/>
              <a:endCxn id="84" idx="1"/>
            </p:cNvCxnSpPr>
            <p:nvPr/>
          </p:nvCxnSpPr>
          <p:spPr>
            <a:xfrm>
              <a:off x="6391374" y="3241871"/>
              <a:ext cx="2132527" cy="66094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FE71DCE-8D7C-1DBE-53DF-8F11EB0A2AAC}"/>
                </a:ext>
              </a:extLst>
            </p:cNvPr>
            <p:cNvCxnSpPr>
              <a:cxnSpLocks/>
              <a:stCxn id="84" idx="1"/>
              <a:endCxn id="89" idx="6"/>
            </p:cNvCxnSpPr>
            <p:nvPr/>
          </p:nvCxnSpPr>
          <p:spPr>
            <a:xfrm flipH="1">
              <a:off x="6391374" y="3902811"/>
              <a:ext cx="2132527" cy="1982818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CEBB2E0F-2F40-35AE-4B0C-7D490F801A9F}"/>
                </a:ext>
              </a:extLst>
            </p:cNvPr>
            <p:cNvGrpSpPr/>
            <p:nvPr/>
          </p:nvGrpSpPr>
          <p:grpSpPr>
            <a:xfrm>
              <a:off x="1320912" y="1371031"/>
              <a:ext cx="3673986" cy="5063558"/>
              <a:chOff x="1578087" y="1373253"/>
              <a:chExt cx="3673986" cy="5063558"/>
            </a:xfrm>
          </p:grpSpPr>
          <p:sp>
            <p:nvSpPr>
              <p:cNvPr id="115" name="Rectangle: Rounded Corners 114">
                <a:extLst>
                  <a:ext uri="{FF2B5EF4-FFF2-40B4-BE49-F238E27FC236}">
                    <a16:creationId xmlns:a16="http://schemas.microsoft.com/office/drawing/2014/main" id="{4097B1CF-211C-0126-79C5-66DF0D1C5DA6}"/>
                  </a:ext>
                </a:extLst>
              </p:cNvPr>
              <p:cNvSpPr/>
              <p:nvPr/>
            </p:nvSpPr>
            <p:spPr>
              <a:xfrm>
                <a:off x="1578088" y="1373253"/>
                <a:ext cx="3673984" cy="1102369"/>
              </a:xfrm>
              <a:prstGeom prst="roundRect">
                <a:avLst/>
              </a:prstGeom>
              <a:solidFill>
                <a:srgbClr val="FCFCE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>
                    <a:solidFill>
                      <a:schemeClr val="tx1"/>
                    </a:solidFill>
                    <a:latin typeface="Montserrat" panose="00000500000000000000" pitchFamily="2" charset="0"/>
                  </a:rPr>
                  <a:t>Only Word Embeddings With Any Confidence</a:t>
                </a:r>
              </a:p>
              <a:p>
                <a:pPr algn="ctr"/>
                <a:r>
                  <a:rPr lang="en-US" sz="1600">
                    <a:solidFill>
                      <a:schemeClr val="tx1"/>
                    </a:solidFill>
                    <a:latin typeface="Montserrat" panose="00000500000000000000" pitchFamily="2" charset="0"/>
                  </a:rPr>
                  <a:t>(All Models)</a:t>
                </a:r>
                <a:endParaRPr lang="en-IN" sz="1600">
                  <a:solidFill>
                    <a:schemeClr val="tx1"/>
                  </a:solidFill>
                  <a:latin typeface="Montserrat" panose="00000500000000000000" pitchFamily="2" charset="0"/>
                </a:endParaRPr>
              </a:p>
            </p:txBody>
          </p:sp>
          <p:sp>
            <p:nvSpPr>
              <p:cNvPr id="116" name="Rectangle: Rounded Corners 115">
                <a:extLst>
                  <a:ext uri="{FF2B5EF4-FFF2-40B4-BE49-F238E27FC236}">
                    <a16:creationId xmlns:a16="http://schemas.microsoft.com/office/drawing/2014/main" id="{4CEA801E-D43F-9854-6235-F19D1928A6FF}"/>
                  </a:ext>
                </a:extLst>
              </p:cNvPr>
              <p:cNvSpPr/>
              <p:nvPr/>
            </p:nvSpPr>
            <p:spPr>
              <a:xfrm>
                <a:off x="1578088" y="2690686"/>
                <a:ext cx="3673985" cy="1102369"/>
              </a:xfrm>
              <a:prstGeom prst="roundRect">
                <a:avLst/>
              </a:prstGeom>
              <a:solidFill>
                <a:srgbClr val="F9E6C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>
                    <a:solidFill>
                      <a:schemeClr val="tx1"/>
                    </a:solidFill>
                    <a:latin typeface="Montserrat" panose="00000500000000000000" pitchFamily="2" charset="0"/>
                  </a:rPr>
                  <a:t>Only Word Embeddings With 80% Confidence</a:t>
                </a:r>
              </a:p>
              <a:p>
                <a:pPr algn="ctr"/>
                <a:r>
                  <a:rPr lang="en-US" sz="1600">
                    <a:solidFill>
                      <a:schemeClr val="tx1"/>
                    </a:solidFill>
                    <a:latin typeface="Montserrat" panose="00000500000000000000" pitchFamily="2" charset="0"/>
                  </a:rPr>
                  <a:t>(All Models)</a:t>
                </a:r>
                <a:endParaRPr lang="en-IN" sz="1600">
                  <a:solidFill>
                    <a:schemeClr val="tx1"/>
                  </a:solidFill>
                  <a:latin typeface="Montserrat" panose="00000500000000000000" pitchFamily="2" charset="0"/>
                </a:endParaRPr>
              </a:p>
            </p:txBody>
          </p:sp>
          <p:sp>
            <p:nvSpPr>
              <p:cNvPr id="117" name="Rectangle: Rounded Corners 116">
                <a:extLst>
                  <a:ext uri="{FF2B5EF4-FFF2-40B4-BE49-F238E27FC236}">
                    <a16:creationId xmlns:a16="http://schemas.microsoft.com/office/drawing/2014/main" id="{A094F8A6-6C0A-714E-573C-46D3A69393DC}"/>
                  </a:ext>
                </a:extLst>
              </p:cNvPr>
              <p:cNvSpPr/>
              <p:nvPr/>
            </p:nvSpPr>
            <p:spPr>
              <a:xfrm>
                <a:off x="1578088" y="4012564"/>
                <a:ext cx="3673985" cy="1102369"/>
              </a:xfrm>
              <a:prstGeom prst="roundRect">
                <a:avLst/>
              </a:prstGeom>
              <a:solidFill>
                <a:srgbClr val="FCE8E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>
                    <a:solidFill>
                      <a:schemeClr val="tx1"/>
                    </a:solidFill>
                    <a:latin typeface="Montserrat" panose="00000500000000000000" pitchFamily="2" charset="0"/>
                  </a:rPr>
                  <a:t>Word Embeddings + Features With Any Confidence</a:t>
                </a:r>
              </a:p>
              <a:p>
                <a:pPr algn="ctr"/>
                <a:r>
                  <a:rPr lang="en-US" sz="1600">
                    <a:solidFill>
                      <a:schemeClr val="tx1"/>
                    </a:solidFill>
                    <a:latin typeface="Montserrat" panose="00000500000000000000" pitchFamily="2" charset="0"/>
                  </a:rPr>
                  <a:t>(Except LSTM, BI-LSTM, GRU)</a:t>
                </a:r>
                <a:endParaRPr lang="en-IN" sz="1600">
                  <a:solidFill>
                    <a:schemeClr val="tx1"/>
                  </a:solidFill>
                  <a:latin typeface="Montserrat" panose="00000500000000000000" pitchFamily="2" charset="0"/>
                </a:endParaRPr>
              </a:p>
            </p:txBody>
          </p:sp>
          <p:sp>
            <p:nvSpPr>
              <p:cNvPr id="118" name="Rectangle: Rounded Corners 117">
                <a:extLst>
                  <a:ext uri="{FF2B5EF4-FFF2-40B4-BE49-F238E27FC236}">
                    <a16:creationId xmlns:a16="http://schemas.microsoft.com/office/drawing/2014/main" id="{BB2C6D09-135D-BC8A-8E89-5CB9308674B7}"/>
                  </a:ext>
                </a:extLst>
              </p:cNvPr>
              <p:cNvSpPr/>
              <p:nvPr/>
            </p:nvSpPr>
            <p:spPr>
              <a:xfrm>
                <a:off x="1578087" y="5334442"/>
                <a:ext cx="3673985" cy="1102369"/>
              </a:xfrm>
              <a:prstGeom prst="roundRect">
                <a:avLst/>
              </a:prstGeom>
              <a:solidFill>
                <a:srgbClr val="EFE4F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>
                    <a:solidFill>
                      <a:schemeClr val="tx1"/>
                    </a:solidFill>
                    <a:latin typeface="Montserrat" panose="00000500000000000000" pitchFamily="2" charset="0"/>
                  </a:rPr>
                  <a:t>Word Embeddings + Features With 80% Confidence</a:t>
                </a:r>
              </a:p>
              <a:p>
                <a:pPr algn="ctr"/>
                <a:r>
                  <a:rPr lang="en-US" sz="1600">
                    <a:solidFill>
                      <a:schemeClr val="tx1"/>
                    </a:solidFill>
                    <a:latin typeface="Montserrat" panose="00000500000000000000" pitchFamily="2" charset="0"/>
                  </a:rPr>
                  <a:t>(Except LSTM, BI-LSTM, GRU)</a:t>
                </a:r>
                <a:endParaRPr lang="en-IN" sz="1600">
                  <a:solidFill>
                    <a:schemeClr val="tx1"/>
                  </a:solidFill>
                  <a:latin typeface="Montserrat" panose="00000500000000000000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47076630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0B77FD3-31D4-F4AD-3F0A-201170D5F5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0118148"/>
              </p:ext>
            </p:extLst>
          </p:nvPr>
        </p:nvGraphicFramePr>
        <p:xfrm>
          <a:off x="590746" y="1034591"/>
          <a:ext cx="11010508" cy="5467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03D057D-2D76-101A-6500-F36499391B23}"/>
              </a:ext>
            </a:extLst>
          </p:cNvPr>
          <p:cNvSpPr txBox="1"/>
          <p:nvPr/>
        </p:nvSpPr>
        <p:spPr>
          <a:xfrm>
            <a:off x="2575088" y="227187"/>
            <a:ext cx="7041823" cy="644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200" b="1">
                <a:latin typeface="Montserrat" panose="00000500000000000000" pitchFamily="2" charset="0"/>
              </a:rPr>
              <a:t>RESULT AND FINDINGS</a:t>
            </a:r>
            <a:endParaRPr lang="en-IN" sz="3200" b="1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976973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ADEC86E-A9CD-8B1B-1AE5-1697738815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1317228"/>
              </p:ext>
            </p:extLst>
          </p:nvPr>
        </p:nvGraphicFramePr>
        <p:xfrm>
          <a:off x="599387" y="1008668"/>
          <a:ext cx="10993225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D998E0C-FA26-0331-B755-1CE87D070188}"/>
              </a:ext>
            </a:extLst>
          </p:cNvPr>
          <p:cNvSpPr txBox="1"/>
          <p:nvPr/>
        </p:nvSpPr>
        <p:spPr>
          <a:xfrm>
            <a:off x="2575088" y="227187"/>
            <a:ext cx="7041823" cy="644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200" b="1">
                <a:latin typeface="Montserrat" panose="00000500000000000000" pitchFamily="2" charset="0"/>
              </a:rPr>
              <a:t>RESULT AND FINDINGS</a:t>
            </a:r>
            <a:endParaRPr lang="en-IN" sz="3200" b="1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596560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C35877E-699F-66BC-ACE0-E55AA39803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9563536"/>
              </p:ext>
            </p:extLst>
          </p:nvPr>
        </p:nvGraphicFramePr>
        <p:xfrm>
          <a:off x="642594" y="1084083"/>
          <a:ext cx="10906812" cy="5354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C970CBE-BD10-62BB-34AF-9EF527BE7832}"/>
              </a:ext>
            </a:extLst>
          </p:cNvPr>
          <p:cNvSpPr txBox="1"/>
          <p:nvPr/>
        </p:nvSpPr>
        <p:spPr>
          <a:xfrm>
            <a:off x="2575088" y="227187"/>
            <a:ext cx="7041823" cy="644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200" b="1">
                <a:latin typeface="Montserrat" panose="00000500000000000000" pitchFamily="2" charset="0"/>
              </a:rPr>
              <a:t>RESULT AND FINDINGS</a:t>
            </a:r>
            <a:endParaRPr lang="en-IN" sz="3200" b="1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768532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4DFF915-59A6-7653-24E9-7278CCA950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450207"/>
              </p:ext>
            </p:extLst>
          </p:nvPr>
        </p:nvGraphicFramePr>
        <p:xfrm>
          <a:off x="518474" y="1178351"/>
          <a:ext cx="11114202" cy="5279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725D771-105D-90E5-5B38-F5ED97EC5718}"/>
              </a:ext>
            </a:extLst>
          </p:cNvPr>
          <p:cNvSpPr txBox="1"/>
          <p:nvPr/>
        </p:nvSpPr>
        <p:spPr>
          <a:xfrm>
            <a:off x="2575088" y="227187"/>
            <a:ext cx="7041823" cy="644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200" b="1">
                <a:latin typeface="Montserrat" panose="00000500000000000000" pitchFamily="2" charset="0"/>
              </a:rPr>
              <a:t>RESULT AND FINDINGS</a:t>
            </a:r>
            <a:endParaRPr lang="en-IN" sz="3200" b="1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35037"/>
      </p:ext>
    </p:extLst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2074AB2-A0FB-E74B-7A9E-CCC0991CCA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005217"/>
              </p:ext>
            </p:extLst>
          </p:nvPr>
        </p:nvGraphicFramePr>
        <p:xfrm>
          <a:off x="442912" y="1371600"/>
          <a:ext cx="11306175" cy="470535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219325">
                  <a:extLst>
                    <a:ext uri="{9D8B030D-6E8A-4147-A177-3AD203B41FA5}">
                      <a16:colId xmlns:a16="http://schemas.microsoft.com/office/drawing/2014/main" val="3907773074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803893461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71080043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812964562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1739628780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val="1385167527"/>
                    </a:ext>
                  </a:extLst>
                </a:gridCol>
                <a:gridCol w="1533525">
                  <a:extLst>
                    <a:ext uri="{9D8B030D-6E8A-4147-A177-3AD203B41FA5}">
                      <a16:colId xmlns:a16="http://schemas.microsoft.com/office/drawing/2014/main" val="911089076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2674688785"/>
                    </a:ext>
                  </a:extLst>
                </a:gridCol>
              </a:tblGrid>
              <a:tr h="580908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>
                          <a:effectLst/>
                          <a:latin typeface="Montserrat" panose="00000500000000000000" pitchFamily="2" charset="0"/>
                        </a:rPr>
                        <a:t>Comparative Study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579640"/>
                  </a:ext>
                </a:extLst>
              </a:tr>
              <a:tr h="547713">
                <a:tc>
                  <a:txBody>
                    <a:bodyPr/>
                    <a:lstStyle/>
                    <a:p>
                      <a:pPr algn="ctr" fontAlgn="ctr"/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Precision</a:t>
                      </a:r>
                      <a:endParaRPr lang="en-IN" sz="1600" b="1" i="0" u="none" strike="noStrike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8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Recall</a:t>
                      </a:r>
                      <a:endParaRPr lang="en-IN" sz="1600" b="1" i="0" u="none" strike="noStrike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8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F1-Score</a:t>
                      </a:r>
                      <a:endParaRPr lang="en-IN" sz="1600" b="1" i="0" u="none" strike="noStrike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8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Confidence</a:t>
                      </a:r>
                      <a:endParaRPr lang="en-IN" sz="1600" b="1" i="0" u="none" strike="noStrike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8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Features</a:t>
                      </a:r>
                      <a:endParaRPr lang="en-IN" sz="1600" b="1" i="0" u="none" strike="noStrike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8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Embedding</a:t>
                      </a:r>
                      <a:endParaRPr lang="en-IN" sz="1600" b="1" i="0" u="none" strike="noStrike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8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Model</a:t>
                      </a:r>
                      <a:endParaRPr lang="en-IN" sz="1600" b="1" i="0" u="none" strike="noStrike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8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781584"/>
                  </a:ext>
                </a:extLst>
              </a:tr>
              <a:tr h="107882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Original Research Paper</a:t>
                      </a:r>
                      <a:endParaRPr lang="en-IN" sz="1600" b="1" i="0" u="none" strike="noStrike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Montserrat" panose="00000500000000000000" pitchFamily="2" charset="0"/>
                        </a:rPr>
                        <a:t>74.33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Montserrat" panose="00000500000000000000" pitchFamily="2" charset="0"/>
                        </a:rPr>
                        <a:t>83.2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Montserrat" panose="00000500000000000000" pitchFamily="2" charset="0"/>
                        </a:rPr>
                        <a:t>79.8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Montserrat" panose="00000500000000000000" pitchFamily="2" charset="0"/>
                        </a:rPr>
                        <a:t>80%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Montserrat" panose="00000500000000000000" pitchFamily="2" charset="0"/>
                        </a:rPr>
                        <a:t>|r| &gt;= 0.4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Montserrat" panose="00000500000000000000" pitchFamily="2" charset="0"/>
                        </a:rPr>
                        <a:t>Domain Word2Vec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err="1">
                          <a:effectLst/>
                          <a:latin typeface="Montserrat" panose="00000500000000000000" pitchFamily="2" charset="0"/>
                        </a:rPr>
                        <a:t>LogReg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7756718"/>
                  </a:ext>
                </a:extLst>
              </a:tr>
              <a:tr h="854764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Our Work</a:t>
                      </a:r>
                      <a:endParaRPr lang="en-IN" sz="1600" b="1" i="0" u="none" strike="noStrike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Montserrat" panose="00000500000000000000" pitchFamily="2" charset="0"/>
                        </a:rPr>
                        <a:t>77.56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Montserrat" panose="00000500000000000000" pitchFamily="2" charset="0"/>
                        </a:rPr>
                        <a:t>79.13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Montserrat" panose="00000500000000000000" pitchFamily="2" charset="0"/>
                        </a:rPr>
                        <a:t>78.34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Montserrat" panose="00000500000000000000" pitchFamily="2" charset="0"/>
                        </a:rPr>
                        <a:t>Any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Montserrat" panose="00000500000000000000" pitchFamily="2" charset="0"/>
                        </a:rPr>
                        <a:t>All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Montserrat" panose="00000500000000000000" pitchFamily="2" charset="0"/>
                        </a:rPr>
                        <a:t>Pretrained Word2Vec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Montserrat" panose="00000500000000000000" pitchFamily="2" charset="0"/>
                        </a:rPr>
                        <a:t>ANN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5346975"/>
                  </a:ext>
                </a:extLst>
              </a:tr>
              <a:tr h="54771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Montserrat" panose="00000500000000000000" pitchFamily="2" charset="0"/>
                        </a:rPr>
                        <a:t>80.86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Montserrat" panose="00000500000000000000" pitchFamily="2" charset="0"/>
                        </a:rPr>
                        <a:t>86.25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>
                          <a:latin typeface="Montserrat" panose="00000500000000000000" pitchFamily="2" charset="0"/>
                        </a:rPr>
                        <a:t>83.47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Montserrat" panose="00000500000000000000" pitchFamily="2" charset="0"/>
                        </a:rPr>
                        <a:t>80%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Montserrat" panose="00000500000000000000" pitchFamily="2" charset="0"/>
                        </a:rPr>
                        <a:t>All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Montserrat" panose="00000500000000000000" pitchFamily="2" charset="0"/>
                        </a:rPr>
                        <a:t>Bag of Words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Montserrat" panose="00000500000000000000" pitchFamily="2" charset="0"/>
                        </a:rPr>
                        <a:t>ANN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0503351"/>
                  </a:ext>
                </a:extLst>
              </a:tr>
              <a:tr h="54771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Montserrat" panose="00000500000000000000" pitchFamily="2" charset="0"/>
                        </a:rPr>
                        <a:t>74.79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Montserrat" panose="00000500000000000000" pitchFamily="2" charset="0"/>
                        </a:rPr>
                        <a:t>77.39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Montserrat" panose="00000500000000000000" pitchFamily="2" charset="0"/>
                        </a:rPr>
                        <a:t>76.86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Montserrat" panose="00000500000000000000" pitchFamily="2" charset="0"/>
                        </a:rPr>
                        <a:t>Any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Montserrat" panose="00000500000000000000" pitchFamily="2" charset="0"/>
                        </a:rPr>
                        <a:t>None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err="1">
                          <a:effectLst/>
                          <a:latin typeface="Montserrat" panose="00000500000000000000" pitchFamily="2" charset="0"/>
                        </a:rPr>
                        <a:t>Fasttext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Montserrat" panose="00000500000000000000" pitchFamily="2" charset="0"/>
                        </a:rPr>
                        <a:t>ANN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9273930"/>
                  </a:ext>
                </a:extLst>
              </a:tr>
              <a:tr h="54771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Montserrat" panose="00000500000000000000" pitchFamily="2" charset="0"/>
                        </a:rPr>
                        <a:t>81.12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Montserrat" panose="00000500000000000000" pitchFamily="2" charset="0"/>
                        </a:rPr>
                        <a:t>84.17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>
                          <a:latin typeface="Montserrat" panose="00000500000000000000" pitchFamily="2" charset="0"/>
                        </a:rPr>
                        <a:t>82.62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Montserrat" panose="00000500000000000000" pitchFamily="2" charset="0"/>
                        </a:rPr>
                        <a:t>80%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Montserrat" panose="00000500000000000000" pitchFamily="2" charset="0"/>
                        </a:rPr>
                        <a:t>None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err="1">
                          <a:effectLst/>
                          <a:latin typeface="Montserrat" panose="00000500000000000000" pitchFamily="2" charset="0"/>
                        </a:rPr>
                        <a:t>Fasttext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Montserrat" panose="00000500000000000000" pitchFamily="2" charset="0"/>
                        </a:rPr>
                        <a:t>ANN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217488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BC25398-6633-920D-A4A7-4D74A12C4748}"/>
              </a:ext>
            </a:extLst>
          </p:cNvPr>
          <p:cNvSpPr txBox="1"/>
          <p:nvPr/>
        </p:nvSpPr>
        <p:spPr>
          <a:xfrm>
            <a:off x="2575088" y="227187"/>
            <a:ext cx="7041823" cy="644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200" b="1">
                <a:latin typeface="Montserrat" panose="00000500000000000000" pitchFamily="2" charset="0"/>
              </a:rPr>
              <a:t>RESULT AND FINDINGS</a:t>
            </a:r>
            <a:endParaRPr lang="en-IN" sz="3200" b="1">
              <a:latin typeface="Montserrat" panose="000005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A3A9B9-2097-EEA7-7129-2D8DEFC53720}"/>
              </a:ext>
            </a:extLst>
          </p:cNvPr>
          <p:cNvSpPr txBox="1"/>
          <p:nvPr/>
        </p:nvSpPr>
        <p:spPr>
          <a:xfrm>
            <a:off x="7721435" y="6323036"/>
            <a:ext cx="40276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u="none" strike="noStrike">
                <a:effectLst/>
                <a:latin typeface="Montserrat" panose="00000500000000000000" pitchFamily="2" charset="0"/>
              </a:rPr>
              <a:t>|r| = </a:t>
            </a:r>
            <a:r>
              <a:rPr lang="en-US" sz="1400">
                <a:latin typeface="Montserrat" panose="00000500000000000000" pitchFamily="2" charset="0"/>
              </a:rPr>
              <a:t>magnitude of their Pearson correlation</a:t>
            </a:r>
            <a:endParaRPr lang="en-IN" sz="140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215337"/>
      </p:ext>
    </p:extLst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FFFB4A9-E9BE-FCE0-016E-033811509A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746913"/>
              </p:ext>
            </p:extLst>
          </p:nvPr>
        </p:nvGraphicFramePr>
        <p:xfrm>
          <a:off x="282021" y="790576"/>
          <a:ext cx="11627953" cy="596410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701336">
                  <a:extLst>
                    <a:ext uri="{9D8B030D-6E8A-4147-A177-3AD203B41FA5}">
                      <a16:colId xmlns:a16="http://schemas.microsoft.com/office/drawing/2014/main" val="1290547783"/>
                    </a:ext>
                  </a:extLst>
                </a:gridCol>
                <a:gridCol w="1510747">
                  <a:extLst>
                    <a:ext uri="{9D8B030D-6E8A-4147-A177-3AD203B41FA5}">
                      <a16:colId xmlns:a16="http://schemas.microsoft.com/office/drawing/2014/main" val="3944465462"/>
                    </a:ext>
                  </a:extLst>
                </a:gridCol>
                <a:gridCol w="1580322">
                  <a:extLst>
                    <a:ext uri="{9D8B030D-6E8A-4147-A177-3AD203B41FA5}">
                      <a16:colId xmlns:a16="http://schemas.microsoft.com/office/drawing/2014/main" val="2910286881"/>
                    </a:ext>
                  </a:extLst>
                </a:gridCol>
                <a:gridCol w="1431235">
                  <a:extLst>
                    <a:ext uri="{9D8B030D-6E8A-4147-A177-3AD203B41FA5}">
                      <a16:colId xmlns:a16="http://schemas.microsoft.com/office/drawing/2014/main" val="2477936910"/>
                    </a:ext>
                  </a:extLst>
                </a:gridCol>
                <a:gridCol w="1404313">
                  <a:extLst>
                    <a:ext uri="{9D8B030D-6E8A-4147-A177-3AD203B41FA5}">
                      <a16:colId xmlns:a16="http://schemas.microsoft.com/office/drawing/2014/main" val="2602891589"/>
                    </a:ext>
                  </a:extLst>
                </a:gridCol>
              </a:tblGrid>
              <a:tr h="100825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Test Statements</a:t>
                      </a:r>
                      <a:endParaRPr lang="en-IN" sz="1800" b="1" i="0" u="none" strike="noStrike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5880" marR="5880" marT="588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Prediction with </a:t>
                      </a:r>
                      <a:r>
                        <a:rPr lang="en-US" sz="1600" b="1" u="none" strike="noStrike" err="1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Fasttext</a:t>
                      </a:r>
                      <a:r>
                        <a:rPr lang="en-US" sz="1600" b="1" u="none" strike="noStrike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 Model (Any Confidence, Features = None and F1 = 76.86) </a:t>
                      </a:r>
                      <a:endParaRPr lang="en-US" sz="1600" b="1" i="0" u="none" strike="noStrike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5880" marR="5880" marT="588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82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Prediction with </a:t>
                      </a:r>
                      <a:r>
                        <a:rPr lang="en-US" sz="1600" b="1" u="none" strike="noStrike" err="1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Fasttext</a:t>
                      </a:r>
                      <a:r>
                        <a:rPr lang="en-US" sz="1600" b="1" u="none" strike="noStrike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 Model (80% Confidence, Features = None and F1 = 82.33) </a:t>
                      </a:r>
                      <a:endParaRPr lang="en-US" sz="1600" b="1" i="0" u="none" strike="noStrike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5880" marR="5880" marT="588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9B2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366630"/>
                  </a:ext>
                </a:extLst>
              </a:tr>
              <a:tr h="34980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Probability</a:t>
                      </a:r>
                      <a:endParaRPr lang="en-IN" sz="1300" b="1" i="0" u="none" strike="noStrike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5880" marR="5880" marT="588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8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Result</a:t>
                      </a:r>
                      <a:endParaRPr lang="en-IN" sz="1300" b="1" i="0" u="none" strike="noStrike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5880" marR="5880" marT="588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8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Probability</a:t>
                      </a:r>
                      <a:endParaRPr lang="en-IN" sz="1300" b="1" i="0" u="none" strike="noStrike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5880" marR="5880" marT="588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9B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Result</a:t>
                      </a:r>
                      <a:endParaRPr lang="en-IN" sz="1300" b="1" i="0" u="none" strike="noStrike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5880" marR="5880" marT="588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9B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418956"/>
                  </a:ext>
                </a:extLst>
              </a:tr>
              <a:tr h="930818">
                <a:tc>
                  <a:txBody>
                    <a:bodyPr/>
                    <a:lstStyle/>
                    <a:p>
                      <a:pPr lvl="0" algn="just" fontAlgn="t"/>
                      <a:r>
                        <a:rPr lang="en-US" sz="1300" u="none" strike="noStrike">
                          <a:effectLst/>
                          <a:latin typeface="Montserrat" panose="00000500000000000000" pitchFamily="2" charset="0"/>
                        </a:rPr>
                        <a:t>Deadline looming, code crashing, client demanding revisions, coffee spilled, internet down, pressure mounting, errors multiplying, time slipping away, stress levels skyrocketing, chaos consuming, panic setting in, breathe!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180000" marR="180000" marT="72000" marB="72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Montserrat" panose="00000500000000000000" pitchFamily="2" charset="0"/>
                        </a:rPr>
                        <a:t>0.8691734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5880" marR="5880" marT="588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Montserrat" panose="00000500000000000000" pitchFamily="2" charset="0"/>
                        </a:rPr>
                        <a:t>Stress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5880" marR="5880" marT="588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Montserrat" panose="00000500000000000000" pitchFamily="2" charset="0"/>
                        </a:rPr>
                        <a:t>0.9495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5880" marR="5880" marT="588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Montserrat" panose="00000500000000000000" pitchFamily="2" charset="0"/>
                        </a:rPr>
                        <a:t>Stress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5880" marR="5880" marT="588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579624"/>
                  </a:ext>
                </a:extLst>
              </a:tr>
              <a:tr h="930818">
                <a:tc>
                  <a:txBody>
                    <a:bodyPr/>
                    <a:lstStyle/>
                    <a:p>
                      <a:pPr lvl="0" algn="just" fontAlgn="t"/>
                      <a:r>
                        <a:rPr lang="en-US" sz="1300" u="none" strike="noStrike">
                          <a:effectLst/>
                          <a:latin typeface="Montserrat" panose="00000500000000000000" pitchFamily="2" charset="0"/>
                        </a:rPr>
                        <a:t>Why does everything always have to be so complicated? It feels like I'm drowning in a sea of never-ending tasks, deadlines, and expectations. Can't catch a break even for a moment. When will this relentless cycle of stress ever end?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180000" marR="180000" marT="72000" marB="72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Montserrat" panose="00000500000000000000" pitchFamily="2" charset="0"/>
                        </a:rPr>
                        <a:t>0.8495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5880" marR="5880" marT="588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Montserrat" panose="00000500000000000000" pitchFamily="2" charset="0"/>
                        </a:rPr>
                        <a:t>Stress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5880" marR="5880" marT="588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Montserrat" panose="00000500000000000000" pitchFamily="2" charset="0"/>
                        </a:rPr>
                        <a:t>0.8978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5880" marR="5880" marT="588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Montserrat" panose="00000500000000000000" pitchFamily="2" charset="0"/>
                        </a:rPr>
                        <a:t>Stress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5880" marR="5880" marT="588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7196428"/>
                  </a:ext>
                </a:extLst>
              </a:tr>
              <a:tr h="733896">
                <a:tc>
                  <a:txBody>
                    <a:bodyPr/>
                    <a:lstStyle/>
                    <a:p>
                      <a:pPr lvl="0" algn="just" fontAlgn="t"/>
                      <a:r>
                        <a:rPr lang="en-US" sz="1300" u="none" strike="noStrike">
                          <a:effectLst/>
                          <a:latin typeface="Montserrat" panose="00000500000000000000" pitchFamily="2" charset="0"/>
                        </a:rPr>
                        <a:t>Taking a moment to breathe and appreciate the little joys in life can really make a difference. Sometimes a simple walk outside or a warm cup of tea is all it takes to brighten the day.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180000" marR="180000" marT="72000" marB="72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Montserrat" panose="00000500000000000000" pitchFamily="2" charset="0"/>
                        </a:rPr>
                        <a:t>0.0369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5880" marR="5880" marT="588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Montserrat" panose="00000500000000000000" pitchFamily="2" charset="0"/>
                        </a:rPr>
                        <a:t>No Stress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5880" marR="5880" marT="588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Montserrat" panose="00000500000000000000" pitchFamily="2" charset="0"/>
                        </a:rPr>
                        <a:t>0.0253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5880" marR="5880" marT="588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Montserrat" panose="00000500000000000000" pitchFamily="2" charset="0"/>
                        </a:rPr>
                        <a:t>No Stress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5880" marR="5880" marT="588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0669786"/>
                  </a:ext>
                </a:extLst>
              </a:tr>
              <a:tr h="1127740">
                <a:tc>
                  <a:txBody>
                    <a:bodyPr/>
                    <a:lstStyle/>
                    <a:p>
                      <a:pPr lvl="0" algn="just" fontAlgn="t"/>
                      <a:r>
                        <a:rPr lang="en-US" sz="1300" u="none" strike="noStrike">
                          <a:effectLst/>
                          <a:latin typeface="Montserrat" panose="00000500000000000000" pitchFamily="2" charset="0"/>
                        </a:rPr>
                        <a:t>It feels like I'm constantly racing against time, trying to keep up with endless demands. Just when I think I'm catching my breath, another wave of responsibilities crashes down. It's exhausting, and I can't shake off this feeling of being overwhelmed.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180000" marR="180000" marT="72000" marB="72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Montserrat" panose="00000500000000000000" pitchFamily="2" charset="0"/>
                        </a:rPr>
                        <a:t>0.8691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5880" marR="5880" marT="588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Montserrat" panose="00000500000000000000" pitchFamily="2" charset="0"/>
                        </a:rPr>
                        <a:t>Stress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5880" marR="5880" marT="588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Montserrat" panose="00000500000000000000" pitchFamily="2" charset="0"/>
                        </a:rPr>
                        <a:t>0.9394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5880" marR="5880" marT="588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Montserrat" panose="00000500000000000000" pitchFamily="2" charset="0"/>
                        </a:rPr>
                        <a:t>Stress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5880" marR="5880" marT="588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615008"/>
                  </a:ext>
                </a:extLst>
              </a:tr>
              <a:tr h="860131">
                <a:tc>
                  <a:txBody>
                    <a:bodyPr/>
                    <a:lstStyle/>
                    <a:p>
                      <a:pPr lvl="0" algn="just" fontAlgn="t"/>
                      <a:r>
                        <a:rPr lang="en-US" sz="1300" u="none" strike="noStrike">
                          <a:effectLst/>
                          <a:latin typeface="Montserrat" panose="00000500000000000000" pitchFamily="2" charset="0"/>
                        </a:rPr>
                        <a:t>Today is such a beautiful day! The sun is shining, birds are singing, and everything just feels so peaceful. I'm grateful for moments like these that remind me of the simple joys in life. 😊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180000" marR="180000" marT="72000" marB="72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Montserrat" panose="00000500000000000000" pitchFamily="2" charset="0"/>
                        </a:rPr>
                        <a:t>0.1037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5880" marR="5880" marT="588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Montserrat" panose="00000500000000000000" pitchFamily="2" charset="0"/>
                        </a:rPr>
                        <a:t>No Stress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5880" marR="5880" marT="588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Montserrat" panose="00000500000000000000" pitchFamily="2" charset="0"/>
                        </a:rPr>
                        <a:t>0.0673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5880" marR="5880" marT="588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Montserrat" panose="00000500000000000000" pitchFamily="2" charset="0"/>
                        </a:rPr>
                        <a:t>No Stress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5880" marR="5880" marT="588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662846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FC9934D-BE5A-4280-6AA4-450033D1AFE7}"/>
              </a:ext>
            </a:extLst>
          </p:cNvPr>
          <p:cNvSpPr txBox="1"/>
          <p:nvPr/>
        </p:nvSpPr>
        <p:spPr>
          <a:xfrm>
            <a:off x="2575087" y="125969"/>
            <a:ext cx="7041823" cy="568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b="1">
                <a:latin typeface="Montserrat" panose="00000500000000000000" pitchFamily="2" charset="0"/>
              </a:rPr>
              <a:t>TESTING WITH DEMO DATA</a:t>
            </a:r>
            <a:endParaRPr lang="en-IN" sz="2800" b="1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598964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3B41DE-0143-9E87-4516-70A2E6151921}"/>
              </a:ext>
            </a:extLst>
          </p:cNvPr>
          <p:cNvSpPr txBox="1"/>
          <p:nvPr/>
        </p:nvSpPr>
        <p:spPr>
          <a:xfrm>
            <a:off x="729335" y="356777"/>
            <a:ext cx="7041823" cy="644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3200" b="1">
                <a:latin typeface="Montserrat" panose="00000500000000000000" pitchFamily="2" charset="0"/>
              </a:rPr>
              <a:t>TABLE OF CONTENTS</a:t>
            </a:r>
            <a:r>
              <a:rPr lang="en-US" sz="3200" b="1">
                <a:latin typeface="Aptos Display" panose="020B0004020202020204" pitchFamily="34" charset="0"/>
              </a:rPr>
              <a:t>​</a:t>
            </a:r>
            <a:endParaRPr lang="en-IN" sz="3200" b="1">
              <a:latin typeface="Aptos Display" panose="020B0004020202020204" pitchFamily="34" charset="0"/>
            </a:endParaRPr>
          </a:p>
        </p:txBody>
      </p:sp>
      <p:grpSp>
        <p:nvGrpSpPr>
          <p:cNvPr id="2" name="Google Shape;241;p16">
            <a:extLst>
              <a:ext uri="{FF2B5EF4-FFF2-40B4-BE49-F238E27FC236}">
                <a16:creationId xmlns:a16="http://schemas.microsoft.com/office/drawing/2014/main" id="{6AF3D2D7-39BD-F85B-1886-2E10A6DCE8FE}"/>
              </a:ext>
            </a:extLst>
          </p:cNvPr>
          <p:cNvGrpSpPr/>
          <p:nvPr/>
        </p:nvGrpSpPr>
        <p:grpSpPr>
          <a:xfrm>
            <a:off x="7358304" y="2212436"/>
            <a:ext cx="4061464" cy="3861878"/>
            <a:chOff x="414554" y="1509185"/>
            <a:chExt cx="2702609" cy="2746178"/>
          </a:xfrm>
        </p:grpSpPr>
        <p:sp>
          <p:nvSpPr>
            <p:cNvPr id="3" name="Google Shape;242;p16">
              <a:extLst>
                <a:ext uri="{FF2B5EF4-FFF2-40B4-BE49-F238E27FC236}">
                  <a16:creationId xmlns:a16="http://schemas.microsoft.com/office/drawing/2014/main" id="{C7AB00B3-44BC-CE4B-F9F8-4C20A71DE27E}"/>
                </a:ext>
              </a:extLst>
            </p:cNvPr>
            <p:cNvSpPr/>
            <p:nvPr/>
          </p:nvSpPr>
          <p:spPr>
            <a:xfrm>
              <a:off x="2331289" y="4200262"/>
              <a:ext cx="683885" cy="51372"/>
            </a:xfrm>
            <a:custGeom>
              <a:avLst/>
              <a:gdLst/>
              <a:ahLst/>
              <a:cxnLst/>
              <a:rect l="l" t="t" r="r" b="b"/>
              <a:pathLst>
                <a:path w="19263" h="1447" extrusionOk="0">
                  <a:moveTo>
                    <a:pt x="8650" y="0"/>
                  </a:moveTo>
                  <a:lnTo>
                    <a:pt x="7692" y="10"/>
                  </a:lnTo>
                  <a:lnTo>
                    <a:pt x="6763" y="29"/>
                  </a:lnTo>
                  <a:lnTo>
                    <a:pt x="5882" y="58"/>
                  </a:lnTo>
                  <a:lnTo>
                    <a:pt x="5039" y="86"/>
                  </a:lnTo>
                  <a:lnTo>
                    <a:pt x="4244" y="125"/>
                  </a:lnTo>
                  <a:lnTo>
                    <a:pt x="3506" y="163"/>
                  </a:lnTo>
                  <a:lnTo>
                    <a:pt x="2826" y="211"/>
                  </a:lnTo>
                  <a:lnTo>
                    <a:pt x="2204" y="259"/>
                  </a:lnTo>
                  <a:lnTo>
                    <a:pt x="1648" y="316"/>
                  </a:lnTo>
                  <a:lnTo>
                    <a:pt x="1160" y="374"/>
                  </a:lnTo>
                  <a:lnTo>
                    <a:pt x="757" y="441"/>
                  </a:lnTo>
                  <a:lnTo>
                    <a:pt x="432" y="508"/>
                  </a:lnTo>
                  <a:lnTo>
                    <a:pt x="307" y="536"/>
                  </a:lnTo>
                  <a:lnTo>
                    <a:pt x="202" y="575"/>
                  </a:lnTo>
                  <a:lnTo>
                    <a:pt x="116" y="613"/>
                  </a:lnTo>
                  <a:lnTo>
                    <a:pt x="49" y="642"/>
                  </a:lnTo>
                  <a:lnTo>
                    <a:pt x="10" y="680"/>
                  </a:lnTo>
                  <a:lnTo>
                    <a:pt x="1" y="699"/>
                  </a:lnTo>
                  <a:lnTo>
                    <a:pt x="1" y="718"/>
                  </a:lnTo>
                  <a:lnTo>
                    <a:pt x="1" y="738"/>
                  </a:lnTo>
                  <a:lnTo>
                    <a:pt x="10" y="757"/>
                  </a:lnTo>
                  <a:lnTo>
                    <a:pt x="49" y="795"/>
                  </a:lnTo>
                  <a:lnTo>
                    <a:pt x="116" y="833"/>
                  </a:lnTo>
                  <a:lnTo>
                    <a:pt x="202" y="862"/>
                  </a:lnTo>
                  <a:lnTo>
                    <a:pt x="307" y="900"/>
                  </a:lnTo>
                  <a:lnTo>
                    <a:pt x="432" y="939"/>
                  </a:lnTo>
                  <a:lnTo>
                    <a:pt x="757" y="1006"/>
                  </a:lnTo>
                  <a:lnTo>
                    <a:pt x="1160" y="1063"/>
                  </a:lnTo>
                  <a:lnTo>
                    <a:pt x="1648" y="1121"/>
                  </a:lnTo>
                  <a:lnTo>
                    <a:pt x="2204" y="1178"/>
                  </a:lnTo>
                  <a:lnTo>
                    <a:pt x="2826" y="1236"/>
                  </a:lnTo>
                  <a:lnTo>
                    <a:pt x="3506" y="1274"/>
                  </a:lnTo>
                  <a:lnTo>
                    <a:pt x="4244" y="1322"/>
                  </a:lnTo>
                  <a:lnTo>
                    <a:pt x="5039" y="1360"/>
                  </a:lnTo>
                  <a:lnTo>
                    <a:pt x="5882" y="1389"/>
                  </a:lnTo>
                  <a:lnTo>
                    <a:pt x="6763" y="1408"/>
                  </a:lnTo>
                  <a:lnTo>
                    <a:pt x="7692" y="1427"/>
                  </a:lnTo>
                  <a:lnTo>
                    <a:pt x="8650" y="1437"/>
                  </a:lnTo>
                  <a:lnTo>
                    <a:pt x="9627" y="1446"/>
                  </a:lnTo>
                  <a:lnTo>
                    <a:pt x="10613" y="1437"/>
                  </a:lnTo>
                  <a:lnTo>
                    <a:pt x="11571" y="1427"/>
                  </a:lnTo>
                  <a:lnTo>
                    <a:pt x="12491" y="1408"/>
                  </a:lnTo>
                  <a:lnTo>
                    <a:pt x="13381" y="1389"/>
                  </a:lnTo>
                  <a:lnTo>
                    <a:pt x="14224" y="1360"/>
                  </a:lnTo>
                  <a:lnTo>
                    <a:pt x="15019" y="1322"/>
                  </a:lnTo>
                  <a:lnTo>
                    <a:pt x="15757" y="1274"/>
                  </a:lnTo>
                  <a:lnTo>
                    <a:pt x="16437" y="1236"/>
                  </a:lnTo>
                  <a:lnTo>
                    <a:pt x="17059" y="1178"/>
                  </a:lnTo>
                  <a:lnTo>
                    <a:pt x="17615" y="1121"/>
                  </a:lnTo>
                  <a:lnTo>
                    <a:pt x="18094" y="1063"/>
                  </a:lnTo>
                  <a:lnTo>
                    <a:pt x="18506" y="1006"/>
                  </a:lnTo>
                  <a:lnTo>
                    <a:pt x="18831" y="939"/>
                  </a:lnTo>
                  <a:lnTo>
                    <a:pt x="18956" y="900"/>
                  </a:lnTo>
                  <a:lnTo>
                    <a:pt x="19061" y="862"/>
                  </a:lnTo>
                  <a:lnTo>
                    <a:pt x="19147" y="833"/>
                  </a:lnTo>
                  <a:lnTo>
                    <a:pt x="19214" y="795"/>
                  </a:lnTo>
                  <a:lnTo>
                    <a:pt x="19243" y="757"/>
                  </a:lnTo>
                  <a:lnTo>
                    <a:pt x="19253" y="738"/>
                  </a:lnTo>
                  <a:lnTo>
                    <a:pt x="19262" y="718"/>
                  </a:lnTo>
                  <a:lnTo>
                    <a:pt x="19253" y="699"/>
                  </a:lnTo>
                  <a:lnTo>
                    <a:pt x="19243" y="680"/>
                  </a:lnTo>
                  <a:lnTo>
                    <a:pt x="19214" y="642"/>
                  </a:lnTo>
                  <a:lnTo>
                    <a:pt x="19147" y="613"/>
                  </a:lnTo>
                  <a:lnTo>
                    <a:pt x="19061" y="575"/>
                  </a:lnTo>
                  <a:lnTo>
                    <a:pt x="18956" y="536"/>
                  </a:lnTo>
                  <a:lnTo>
                    <a:pt x="18831" y="508"/>
                  </a:lnTo>
                  <a:lnTo>
                    <a:pt x="18506" y="441"/>
                  </a:lnTo>
                  <a:lnTo>
                    <a:pt x="18094" y="374"/>
                  </a:lnTo>
                  <a:lnTo>
                    <a:pt x="17615" y="316"/>
                  </a:lnTo>
                  <a:lnTo>
                    <a:pt x="17059" y="259"/>
                  </a:lnTo>
                  <a:lnTo>
                    <a:pt x="16437" y="211"/>
                  </a:lnTo>
                  <a:lnTo>
                    <a:pt x="15757" y="163"/>
                  </a:lnTo>
                  <a:lnTo>
                    <a:pt x="15019" y="125"/>
                  </a:lnTo>
                  <a:lnTo>
                    <a:pt x="14224" y="86"/>
                  </a:lnTo>
                  <a:lnTo>
                    <a:pt x="13381" y="58"/>
                  </a:lnTo>
                  <a:lnTo>
                    <a:pt x="12491" y="29"/>
                  </a:lnTo>
                  <a:lnTo>
                    <a:pt x="11571" y="10"/>
                  </a:lnTo>
                  <a:lnTo>
                    <a:pt x="10613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43;p16">
              <a:extLst>
                <a:ext uri="{FF2B5EF4-FFF2-40B4-BE49-F238E27FC236}">
                  <a16:creationId xmlns:a16="http://schemas.microsoft.com/office/drawing/2014/main" id="{0C099B6E-5188-F601-99C9-C62A8860162F}"/>
                </a:ext>
              </a:extLst>
            </p:cNvPr>
            <p:cNvSpPr/>
            <p:nvPr/>
          </p:nvSpPr>
          <p:spPr>
            <a:xfrm>
              <a:off x="414554" y="4164535"/>
              <a:ext cx="995383" cy="90828"/>
            </a:xfrm>
            <a:custGeom>
              <a:avLst/>
              <a:gdLst/>
              <a:ahLst/>
              <a:cxnLst/>
              <a:rect l="l" t="t" r="r" b="b"/>
              <a:pathLst>
                <a:path w="45219" h="2558" extrusionOk="0">
                  <a:moveTo>
                    <a:pt x="22614" y="0"/>
                  </a:moveTo>
                  <a:lnTo>
                    <a:pt x="20296" y="10"/>
                  </a:lnTo>
                  <a:lnTo>
                    <a:pt x="18055" y="29"/>
                  </a:lnTo>
                  <a:lnTo>
                    <a:pt x="15890" y="58"/>
                  </a:lnTo>
                  <a:lnTo>
                    <a:pt x="13812" y="106"/>
                  </a:lnTo>
                  <a:lnTo>
                    <a:pt x="11839" y="154"/>
                  </a:lnTo>
                  <a:lnTo>
                    <a:pt x="9971" y="221"/>
                  </a:lnTo>
                  <a:lnTo>
                    <a:pt x="8228" y="297"/>
                  </a:lnTo>
                  <a:lnTo>
                    <a:pt x="6628" y="374"/>
                  </a:lnTo>
                  <a:lnTo>
                    <a:pt x="5163" y="470"/>
                  </a:lnTo>
                  <a:lnTo>
                    <a:pt x="3870" y="566"/>
                  </a:lnTo>
                  <a:lnTo>
                    <a:pt x="2730" y="671"/>
                  </a:lnTo>
                  <a:lnTo>
                    <a:pt x="2232" y="728"/>
                  </a:lnTo>
                  <a:lnTo>
                    <a:pt x="1782" y="786"/>
                  </a:lnTo>
                  <a:lnTo>
                    <a:pt x="1379" y="843"/>
                  </a:lnTo>
                  <a:lnTo>
                    <a:pt x="1025" y="901"/>
                  </a:lnTo>
                  <a:lnTo>
                    <a:pt x="718" y="958"/>
                  </a:lnTo>
                  <a:lnTo>
                    <a:pt x="460" y="1025"/>
                  </a:lnTo>
                  <a:lnTo>
                    <a:pt x="268" y="1083"/>
                  </a:lnTo>
                  <a:lnTo>
                    <a:pt x="182" y="1121"/>
                  </a:lnTo>
                  <a:lnTo>
                    <a:pt x="125" y="1150"/>
                  </a:lnTo>
                  <a:lnTo>
                    <a:pt x="67" y="1179"/>
                  </a:lnTo>
                  <a:lnTo>
                    <a:pt x="38" y="1217"/>
                  </a:lnTo>
                  <a:lnTo>
                    <a:pt x="10" y="1246"/>
                  </a:lnTo>
                  <a:lnTo>
                    <a:pt x="0" y="1274"/>
                  </a:lnTo>
                  <a:lnTo>
                    <a:pt x="10" y="1313"/>
                  </a:lnTo>
                  <a:lnTo>
                    <a:pt x="38" y="1341"/>
                  </a:lnTo>
                  <a:lnTo>
                    <a:pt x="67" y="1380"/>
                  </a:lnTo>
                  <a:lnTo>
                    <a:pt x="125" y="1408"/>
                  </a:lnTo>
                  <a:lnTo>
                    <a:pt x="182" y="1437"/>
                  </a:lnTo>
                  <a:lnTo>
                    <a:pt x="268" y="1475"/>
                  </a:lnTo>
                  <a:lnTo>
                    <a:pt x="460" y="1533"/>
                  </a:lnTo>
                  <a:lnTo>
                    <a:pt x="718" y="1600"/>
                  </a:lnTo>
                  <a:lnTo>
                    <a:pt x="1025" y="1657"/>
                  </a:lnTo>
                  <a:lnTo>
                    <a:pt x="1379" y="1715"/>
                  </a:lnTo>
                  <a:lnTo>
                    <a:pt x="1782" y="1772"/>
                  </a:lnTo>
                  <a:lnTo>
                    <a:pt x="2232" y="1830"/>
                  </a:lnTo>
                  <a:lnTo>
                    <a:pt x="2730" y="1887"/>
                  </a:lnTo>
                  <a:lnTo>
                    <a:pt x="3870" y="1993"/>
                  </a:lnTo>
                  <a:lnTo>
                    <a:pt x="5163" y="2088"/>
                  </a:lnTo>
                  <a:lnTo>
                    <a:pt x="6628" y="2184"/>
                  </a:lnTo>
                  <a:lnTo>
                    <a:pt x="8228" y="2261"/>
                  </a:lnTo>
                  <a:lnTo>
                    <a:pt x="9971" y="2337"/>
                  </a:lnTo>
                  <a:lnTo>
                    <a:pt x="11839" y="2405"/>
                  </a:lnTo>
                  <a:lnTo>
                    <a:pt x="13812" y="2452"/>
                  </a:lnTo>
                  <a:lnTo>
                    <a:pt x="15890" y="2500"/>
                  </a:lnTo>
                  <a:lnTo>
                    <a:pt x="18055" y="2529"/>
                  </a:lnTo>
                  <a:lnTo>
                    <a:pt x="20296" y="2548"/>
                  </a:lnTo>
                  <a:lnTo>
                    <a:pt x="22614" y="2558"/>
                  </a:lnTo>
                  <a:lnTo>
                    <a:pt x="24922" y="2548"/>
                  </a:lnTo>
                  <a:lnTo>
                    <a:pt x="27163" y="2529"/>
                  </a:lnTo>
                  <a:lnTo>
                    <a:pt x="29328" y="2500"/>
                  </a:lnTo>
                  <a:lnTo>
                    <a:pt x="31407" y="2452"/>
                  </a:lnTo>
                  <a:lnTo>
                    <a:pt x="33380" y="2405"/>
                  </a:lnTo>
                  <a:lnTo>
                    <a:pt x="35247" y="2337"/>
                  </a:lnTo>
                  <a:lnTo>
                    <a:pt x="36991" y="2261"/>
                  </a:lnTo>
                  <a:lnTo>
                    <a:pt x="38590" y="2184"/>
                  </a:lnTo>
                  <a:lnTo>
                    <a:pt x="40056" y="2088"/>
                  </a:lnTo>
                  <a:lnTo>
                    <a:pt x="41358" y="1993"/>
                  </a:lnTo>
                  <a:lnTo>
                    <a:pt x="42488" y="1887"/>
                  </a:lnTo>
                  <a:lnTo>
                    <a:pt x="42986" y="1830"/>
                  </a:lnTo>
                  <a:lnTo>
                    <a:pt x="43437" y="1772"/>
                  </a:lnTo>
                  <a:lnTo>
                    <a:pt x="43839" y="1715"/>
                  </a:lnTo>
                  <a:lnTo>
                    <a:pt x="44193" y="1657"/>
                  </a:lnTo>
                  <a:lnTo>
                    <a:pt x="44500" y="1600"/>
                  </a:lnTo>
                  <a:lnTo>
                    <a:pt x="44758" y="1533"/>
                  </a:lnTo>
                  <a:lnTo>
                    <a:pt x="44950" y="1475"/>
                  </a:lnTo>
                  <a:lnTo>
                    <a:pt x="45036" y="1437"/>
                  </a:lnTo>
                  <a:lnTo>
                    <a:pt x="45094" y="1408"/>
                  </a:lnTo>
                  <a:lnTo>
                    <a:pt x="45151" y="1380"/>
                  </a:lnTo>
                  <a:lnTo>
                    <a:pt x="45189" y="1341"/>
                  </a:lnTo>
                  <a:lnTo>
                    <a:pt x="45209" y="1313"/>
                  </a:lnTo>
                  <a:lnTo>
                    <a:pt x="45218" y="1274"/>
                  </a:lnTo>
                  <a:lnTo>
                    <a:pt x="45209" y="1246"/>
                  </a:lnTo>
                  <a:lnTo>
                    <a:pt x="45189" y="1217"/>
                  </a:lnTo>
                  <a:lnTo>
                    <a:pt x="45151" y="1179"/>
                  </a:lnTo>
                  <a:lnTo>
                    <a:pt x="45094" y="1150"/>
                  </a:lnTo>
                  <a:lnTo>
                    <a:pt x="45036" y="1121"/>
                  </a:lnTo>
                  <a:lnTo>
                    <a:pt x="44950" y="1083"/>
                  </a:lnTo>
                  <a:lnTo>
                    <a:pt x="44758" y="1025"/>
                  </a:lnTo>
                  <a:lnTo>
                    <a:pt x="44500" y="958"/>
                  </a:lnTo>
                  <a:lnTo>
                    <a:pt x="44193" y="901"/>
                  </a:lnTo>
                  <a:lnTo>
                    <a:pt x="43839" y="843"/>
                  </a:lnTo>
                  <a:lnTo>
                    <a:pt x="43437" y="786"/>
                  </a:lnTo>
                  <a:lnTo>
                    <a:pt x="42986" y="728"/>
                  </a:lnTo>
                  <a:lnTo>
                    <a:pt x="42488" y="671"/>
                  </a:lnTo>
                  <a:lnTo>
                    <a:pt x="41358" y="566"/>
                  </a:lnTo>
                  <a:lnTo>
                    <a:pt x="40056" y="470"/>
                  </a:lnTo>
                  <a:lnTo>
                    <a:pt x="38590" y="374"/>
                  </a:lnTo>
                  <a:lnTo>
                    <a:pt x="36991" y="297"/>
                  </a:lnTo>
                  <a:lnTo>
                    <a:pt x="35247" y="221"/>
                  </a:lnTo>
                  <a:lnTo>
                    <a:pt x="33380" y="154"/>
                  </a:lnTo>
                  <a:lnTo>
                    <a:pt x="31407" y="106"/>
                  </a:lnTo>
                  <a:lnTo>
                    <a:pt x="29328" y="58"/>
                  </a:lnTo>
                  <a:lnTo>
                    <a:pt x="27163" y="29"/>
                  </a:lnTo>
                  <a:lnTo>
                    <a:pt x="24922" y="10"/>
                  </a:lnTo>
                  <a:lnTo>
                    <a:pt x="22614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44;p16">
              <a:extLst>
                <a:ext uri="{FF2B5EF4-FFF2-40B4-BE49-F238E27FC236}">
                  <a16:creationId xmlns:a16="http://schemas.microsoft.com/office/drawing/2014/main" id="{BC536A78-DDB2-478E-E339-25AAD5B6E890}"/>
                </a:ext>
              </a:extLst>
            </p:cNvPr>
            <p:cNvSpPr/>
            <p:nvPr/>
          </p:nvSpPr>
          <p:spPr>
            <a:xfrm>
              <a:off x="2469353" y="4047215"/>
              <a:ext cx="288067" cy="139134"/>
            </a:xfrm>
            <a:custGeom>
              <a:avLst/>
              <a:gdLst/>
              <a:ahLst/>
              <a:cxnLst/>
              <a:rect l="l" t="t" r="r" b="b"/>
              <a:pathLst>
                <a:path w="8114" h="3919" extrusionOk="0">
                  <a:moveTo>
                    <a:pt x="1447" y="1"/>
                  </a:moveTo>
                  <a:lnTo>
                    <a:pt x="1" y="1007"/>
                  </a:lnTo>
                  <a:lnTo>
                    <a:pt x="2050" y="2826"/>
                  </a:lnTo>
                  <a:lnTo>
                    <a:pt x="2184" y="2932"/>
                  </a:lnTo>
                  <a:lnTo>
                    <a:pt x="2318" y="3037"/>
                  </a:lnTo>
                  <a:lnTo>
                    <a:pt x="2462" y="3123"/>
                  </a:lnTo>
                  <a:lnTo>
                    <a:pt x="2615" y="3210"/>
                  </a:lnTo>
                  <a:lnTo>
                    <a:pt x="2769" y="3277"/>
                  </a:lnTo>
                  <a:lnTo>
                    <a:pt x="2922" y="3344"/>
                  </a:lnTo>
                  <a:lnTo>
                    <a:pt x="3085" y="3392"/>
                  </a:lnTo>
                  <a:lnTo>
                    <a:pt x="3247" y="3439"/>
                  </a:lnTo>
                  <a:lnTo>
                    <a:pt x="3860" y="3564"/>
                  </a:lnTo>
                  <a:lnTo>
                    <a:pt x="4588" y="3698"/>
                  </a:lnTo>
                  <a:lnTo>
                    <a:pt x="4972" y="3765"/>
                  </a:lnTo>
                  <a:lnTo>
                    <a:pt x="5364" y="3813"/>
                  </a:lnTo>
                  <a:lnTo>
                    <a:pt x="5757" y="3861"/>
                  </a:lnTo>
                  <a:lnTo>
                    <a:pt x="6140" y="3899"/>
                  </a:lnTo>
                  <a:lnTo>
                    <a:pt x="6514" y="3918"/>
                  </a:lnTo>
                  <a:lnTo>
                    <a:pt x="6858" y="3918"/>
                  </a:lnTo>
                  <a:lnTo>
                    <a:pt x="7021" y="3909"/>
                  </a:lnTo>
                  <a:lnTo>
                    <a:pt x="7175" y="3899"/>
                  </a:lnTo>
                  <a:lnTo>
                    <a:pt x="7328" y="3880"/>
                  </a:lnTo>
                  <a:lnTo>
                    <a:pt x="7462" y="3861"/>
                  </a:lnTo>
                  <a:lnTo>
                    <a:pt x="7586" y="3832"/>
                  </a:lnTo>
                  <a:lnTo>
                    <a:pt x="7701" y="3794"/>
                  </a:lnTo>
                  <a:lnTo>
                    <a:pt x="7807" y="3746"/>
                  </a:lnTo>
                  <a:lnTo>
                    <a:pt x="7893" y="3698"/>
                  </a:lnTo>
                  <a:lnTo>
                    <a:pt x="7969" y="3641"/>
                  </a:lnTo>
                  <a:lnTo>
                    <a:pt x="8027" y="3574"/>
                  </a:lnTo>
                  <a:lnTo>
                    <a:pt x="8075" y="3497"/>
                  </a:lnTo>
                  <a:lnTo>
                    <a:pt x="8104" y="3420"/>
                  </a:lnTo>
                  <a:lnTo>
                    <a:pt x="8113" y="3353"/>
                  </a:lnTo>
                  <a:lnTo>
                    <a:pt x="8113" y="3296"/>
                  </a:lnTo>
                  <a:lnTo>
                    <a:pt x="8113" y="3238"/>
                  </a:lnTo>
                  <a:lnTo>
                    <a:pt x="8094" y="3181"/>
                  </a:lnTo>
                  <a:lnTo>
                    <a:pt x="8075" y="3123"/>
                  </a:lnTo>
                  <a:lnTo>
                    <a:pt x="8046" y="3076"/>
                  </a:lnTo>
                  <a:lnTo>
                    <a:pt x="7979" y="2961"/>
                  </a:lnTo>
                  <a:lnTo>
                    <a:pt x="7883" y="2855"/>
                  </a:lnTo>
                  <a:lnTo>
                    <a:pt x="7768" y="2750"/>
                  </a:lnTo>
                  <a:lnTo>
                    <a:pt x="7634" y="2654"/>
                  </a:lnTo>
                  <a:lnTo>
                    <a:pt x="7481" y="2549"/>
                  </a:lnTo>
                  <a:lnTo>
                    <a:pt x="7318" y="2453"/>
                  </a:lnTo>
                  <a:lnTo>
                    <a:pt x="7136" y="2367"/>
                  </a:lnTo>
                  <a:lnTo>
                    <a:pt x="6945" y="2271"/>
                  </a:lnTo>
                  <a:lnTo>
                    <a:pt x="6734" y="2185"/>
                  </a:lnTo>
                  <a:lnTo>
                    <a:pt x="6312" y="2022"/>
                  </a:lnTo>
                  <a:lnTo>
                    <a:pt x="5862" y="1878"/>
                  </a:lnTo>
                  <a:lnTo>
                    <a:pt x="5403" y="1744"/>
                  </a:lnTo>
                  <a:lnTo>
                    <a:pt x="4972" y="1629"/>
                  </a:lnTo>
                  <a:lnTo>
                    <a:pt x="4550" y="1524"/>
                  </a:lnTo>
                  <a:lnTo>
                    <a:pt x="4186" y="1438"/>
                  </a:lnTo>
                  <a:lnTo>
                    <a:pt x="3621" y="1323"/>
                  </a:lnTo>
                  <a:lnTo>
                    <a:pt x="3410" y="1284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45;p16">
              <a:extLst>
                <a:ext uri="{FF2B5EF4-FFF2-40B4-BE49-F238E27FC236}">
                  <a16:creationId xmlns:a16="http://schemas.microsoft.com/office/drawing/2014/main" id="{707628FA-B5FA-96F4-8981-46368652018E}"/>
                </a:ext>
              </a:extLst>
            </p:cNvPr>
            <p:cNvSpPr/>
            <p:nvPr/>
          </p:nvSpPr>
          <p:spPr>
            <a:xfrm>
              <a:off x="839555" y="3989419"/>
              <a:ext cx="209181" cy="236376"/>
            </a:xfrm>
            <a:custGeom>
              <a:avLst/>
              <a:gdLst/>
              <a:ahLst/>
              <a:cxnLst/>
              <a:rect l="l" t="t" r="r" b="b"/>
              <a:pathLst>
                <a:path w="5892" h="6658" extrusionOk="0">
                  <a:moveTo>
                    <a:pt x="5508" y="1"/>
                  </a:moveTo>
                  <a:lnTo>
                    <a:pt x="3047" y="1198"/>
                  </a:lnTo>
                  <a:lnTo>
                    <a:pt x="2893" y="1284"/>
                  </a:lnTo>
                  <a:lnTo>
                    <a:pt x="2750" y="1370"/>
                  </a:lnTo>
                  <a:lnTo>
                    <a:pt x="2616" y="1466"/>
                  </a:lnTo>
                  <a:lnTo>
                    <a:pt x="2481" y="1571"/>
                  </a:lnTo>
                  <a:lnTo>
                    <a:pt x="2357" y="1686"/>
                  </a:lnTo>
                  <a:lnTo>
                    <a:pt x="2242" y="1811"/>
                  </a:lnTo>
                  <a:lnTo>
                    <a:pt x="2127" y="1945"/>
                  </a:lnTo>
                  <a:lnTo>
                    <a:pt x="2022" y="2079"/>
                  </a:lnTo>
                  <a:lnTo>
                    <a:pt x="1677" y="2596"/>
                  </a:lnTo>
                  <a:lnTo>
                    <a:pt x="1275" y="3219"/>
                  </a:lnTo>
                  <a:lnTo>
                    <a:pt x="1064" y="3545"/>
                  </a:lnTo>
                  <a:lnTo>
                    <a:pt x="872" y="3889"/>
                  </a:lnTo>
                  <a:lnTo>
                    <a:pt x="681" y="4234"/>
                  </a:lnTo>
                  <a:lnTo>
                    <a:pt x="499" y="4579"/>
                  </a:lnTo>
                  <a:lnTo>
                    <a:pt x="336" y="4914"/>
                  </a:lnTo>
                  <a:lnTo>
                    <a:pt x="202" y="5230"/>
                  </a:lnTo>
                  <a:lnTo>
                    <a:pt x="154" y="5384"/>
                  </a:lnTo>
                  <a:lnTo>
                    <a:pt x="96" y="5537"/>
                  </a:lnTo>
                  <a:lnTo>
                    <a:pt x="58" y="5680"/>
                  </a:lnTo>
                  <a:lnTo>
                    <a:pt x="29" y="5815"/>
                  </a:lnTo>
                  <a:lnTo>
                    <a:pt x="10" y="5939"/>
                  </a:lnTo>
                  <a:lnTo>
                    <a:pt x="1" y="6064"/>
                  </a:lnTo>
                  <a:lnTo>
                    <a:pt x="1" y="6169"/>
                  </a:lnTo>
                  <a:lnTo>
                    <a:pt x="10" y="6274"/>
                  </a:lnTo>
                  <a:lnTo>
                    <a:pt x="39" y="6370"/>
                  </a:lnTo>
                  <a:lnTo>
                    <a:pt x="77" y="6447"/>
                  </a:lnTo>
                  <a:lnTo>
                    <a:pt x="125" y="6514"/>
                  </a:lnTo>
                  <a:lnTo>
                    <a:pt x="192" y="6571"/>
                  </a:lnTo>
                  <a:lnTo>
                    <a:pt x="250" y="6610"/>
                  </a:lnTo>
                  <a:lnTo>
                    <a:pt x="298" y="6629"/>
                  </a:lnTo>
                  <a:lnTo>
                    <a:pt x="355" y="6648"/>
                  </a:lnTo>
                  <a:lnTo>
                    <a:pt x="413" y="6657"/>
                  </a:lnTo>
                  <a:lnTo>
                    <a:pt x="537" y="6657"/>
                  </a:lnTo>
                  <a:lnTo>
                    <a:pt x="662" y="6629"/>
                  </a:lnTo>
                  <a:lnTo>
                    <a:pt x="796" y="6590"/>
                  </a:lnTo>
                  <a:lnTo>
                    <a:pt x="939" y="6523"/>
                  </a:lnTo>
                  <a:lnTo>
                    <a:pt x="1083" y="6437"/>
                  </a:lnTo>
                  <a:lnTo>
                    <a:pt x="1227" y="6332"/>
                  </a:lnTo>
                  <a:lnTo>
                    <a:pt x="1380" y="6217"/>
                  </a:lnTo>
                  <a:lnTo>
                    <a:pt x="1533" y="6083"/>
                  </a:lnTo>
                  <a:lnTo>
                    <a:pt x="1696" y="5939"/>
                  </a:lnTo>
                  <a:lnTo>
                    <a:pt x="1849" y="5776"/>
                  </a:lnTo>
                  <a:lnTo>
                    <a:pt x="2165" y="5441"/>
                  </a:lnTo>
                  <a:lnTo>
                    <a:pt x="2472" y="5087"/>
                  </a:lnTo>
                  <a:lnTo>
                    <a:pt x="2769" y="4723"/>
                  </a:lnTo>
                  <a:lnTo>
                    <a:pt x="3047" y="4359"/>
                  </a:lnTo>
                  <a:lnTo>
                    <a:pt x="3296" y="4014"/>
                  </a:lnTo>
                  <a:lnTo>
                    <a:pt x="3516" y="3698"/>
                  </a:lnTo>
                  <a:lnTo>
                    <a:pt x="3842" y="3228"/>
                  </a:lnTo>
                  <a:lnTo>
                    <a:pt x="3956" y="3047"/>
                  </a:lnTo>
                  <a:lnTo>
                    <a:pt x="5891" y="1725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46;p16">
              <a:extLst>
                <a:ext uri="{FF2B5EF4-FFF2-40B4-BE49-F238E27FC236}">
                  <a16:creationId xmlns:a16="http://schemas.microsoft.com/office/drawing/2014/main" id="{A848D0D5-ED48-F72D-A160-8505204D7DF1}"/>
                </a:ext>
              </a:extLst>
            </p:cNvPr>
            <p:cNvSpPr/>
            <p:nvPr/>
          </p:nvSpPr>
          <p:spPr>
            <a:xfrm>
              <a:off x="998034" y="2786383"/>
              <a:ext cx="1703978" cy="44911"/>
            </a:xfrm>
            <a:custGeom>
              <a:avLst/>
              <a:gdLst/>
              <a:ahLst/>
              <a:cxnLst/>
              <a:rect l="l" t="t" r="r" b="b"/>
              <a:pathLst>
                <a:path w="47996" h="1265" extrusionOk="0">
                  <a:moveTo>
                    <a:pt x="0" y="0"/>
                  </a:moveTo>
                  <a:lnTo>
                    <a:pt x="0" y="1265"/>
                  </a:lnTo>
                  <a:lnTo>
                    <a:pt x="47996" y="1265"/>
                  </a:lnTo>
                  <a:lnTo>
                    <a:pt x="47996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47;p16">
              <a:extLst>
                <a:ext uri="{FF2B5EF4-FFF2-40B4-BE49-F238E27FC236}">
                  <a16:creationId xmlns:a16="http://schemas.microsoft.com/office/drawing/2014/main" id="{D9F5955B-39ED-0D6D-D094-08A4665AF34F}"/>
                </a:ext>
              </a:extLst>
            </p:cNvPr>
            <p:cNvSpPr/>
            <p:nvPr/>
          </p:nvSpPr>
          <p:spPr>
            <a:xfrm>
              <a:off x="730744" y="2751698"/>
              <a:ext cx="534952" cy="1474135"/>
            </a:xfrm>
            <a:custGeom>
              <a:avLst/>
              <a:gdLst/>
              <a:ahLst/>
              <a:cxnLst/>
              <a:rect l="l" t="t" r="r" b="b"/>
              <a:pathLst>
                <a:path w="15068" h="41522" extrusionOk="0">
                  <a:moveTo>
                    <a:pt x="11130" y="0"/>
                  </a:moveTo>
                  <a:lnTo>
                    <a:pt x="1" y="41521"/>
                  </a:lnTo>
                  <a:lnTo>
                    <a:pt x="1409" y="41521"/>
                  </a:lnTo>
                  <a:lnTo>
                    <a:pt x="15067" y="383"/>
                  </a:lnTo>
                  <a:lnTo>
                    <a:pt x="1113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48;p16">
              <a:extLst>
                <a:ext uri="{FF2B5EF4-FFF2-40B4-BE49-F238E27FC236}">
                  <a16:creationId xmlns:a16="http://schemas.microsoft.com/office/drawing/2014/main" id="{6FDA7B04-965C-64DF-E7B0-9F1D84F8C7F5}"/>
                </a:ext>
              </a:extLst>
            </p:cNvPr>
            <p:cNvSpPr/>
            <p:nvPr/>
          </p:nvSpPr>
          <p:spPr>
            <a:xfrm>
              <a:off x="2404741" y="2751698"/>
              <a:ext cx="534916" cy="1474135"/>
            </a:xfrm>
            <a:custGeom>
              <a:avLst/>
              <a:gdLst/>
              <a:ahLst/>
              <a:cxnLst/>
              <a:rect l="l" t="t" r="r" b="b"/>
              <a:pathLst>
                <a:path w="15067" h="41522" extrusionOk="0">
                  <a:moveTo>
                    <a:pt x="3928" y="0"/>
                  </a:moveTo>
                  <a:lnTo>
                    <a:pt x="1" y="383"/>
                  </a:lnTo>
                  <a:lnTo>
                    <a:pt x="13649" y="41521"/>
                  </a:lnTo>
                  <a:lnTo>
                    <a:pt x="15067" y="41521"/>
                  </a:lnTo>
                  <a:lnTo>
                    <a:pt x="3928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49;p16">
              <a:extLst>
                <a:ext uri="{FF2B5EF4-FFF2-40B4-BE49-F238E27FC236}">
                  <a16:creationId xmlns:a16="http://schemas.microsoft.com/office/drawing/2014/main" id="{D358A3B9-685D-4B31-E5E9-3A5790DB29E3}"/>
                </a:ext>
              </a:extLst>
            </p:cNvPr>
            <p:cNvSpPr/>
            <p:nvPr/>
          </p:nvSpPr>
          <p:spPr>
            <a:xfrm>
              <a:off x="896003" y="2681974"/>
              <a:ext cx="1914153" cy="114638"/>
            </a:xfrm>
            <a:custGeom>
              <a:avLst/>
              <a:gdLst/>
              <a:ahLst/>
              <a:cxnLst/>
              <a:rect l="l" t="t" r="r" b="b"/>
              <a:pathLst>
                <a:path w="53916" h="3229" extrusionOk="0">
                  <a:moveTo>
                    <a:pt x="1" y="1"/>
                  </a:moveTo>
                  <a:lnTo>
                    <a:pt x="1" y="3229"/>
                  </a:lnTo>
                  <a:lnTo>
                    <a:pt x="53916" y="3229"/>
                  </a:lnTo>
                  <a:lnTo>
                    <a:pt x="5391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0;p16">
              <a:extLst>
                <a:ext uri="{FF2B5EF4-FFF2-40B4-BE49-F238E27FC236}">
                  <a16:creationId xmlns:a16="http://schemas.microsoft.com/office/drawing/2014/main" id="{65ABBC61-BE3B-74B4-D170-FCB477ED0A58}"/>
                </a:ext>
              </a:extLst>
            </p:cNvPr>
            <p:cNvSpPr/>
            <p:nvPr/>
          </p:nvSpPr>
          <p:spPr>
            <a:xfrm>
              <a:off x="2007232" y="2403820"/>
              <a:ext cx="295203" cy="279227"/>
            </a:xfrm>
            <a:custGeom>
              <a:avLst/>
              <a:gdLst/>
              <a:ahLst/>
              <a:cxnLst/>
              <a:rect l="l" t="t" r="r" b="b"/>
              <a:pathLst>
                <a:path w="8315" h="7865" extrusionOk="0">
                  <a:moveTo>
                    <a:pt x="1" y="1"/>
                  </a:moveTo>
                  <a:lnTo>
                    <a:pt x="1993" y="7865"/>
                  </a:lnTo>
                  <a:lnTo>
                    <a:pt x="8315" y="7865"/>
                  </a:lnTo>
                  <a:lnTo>
                    <a:pt x="632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1;p16">
              <a:extLst>
                <a:ext uri="{FF2B5EF4-FFF2-40B4-BE49-F238E27FC236}">
                  <a16:creationId xmlns:a16="http://schemas.microsoft.com/office/drawing/2014/main" id="{5042018D-9F10-C43F-C207-CEEB2669B9AB}"/>
                </a:ext>
              </a:extLst>
            </p:cNvPr>
            <p:cNvSpPr/>
            <p:nvPr/>
          </p:nvSpPr>
          <p:spPr>
            <a:xfrm>
              <a:off x="1516922" y="1663581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52;p16">
              <a:extLst>
                <a:ext uri="{FF2B5EF4-FFF2-40B4-BE49-F238E27FC236}">
                  <a16:creationId xmlns:a16="http://schemas.microsoft.com/office/drawing/2014/main" id="{0E8A029B-F865-ED21-A917-E9D7783411AB}"/>
                </a:ext>
              </a:extLst>
            </p:cNvPr>
            <p:cNvSpPr/>
            <p:nvPr/>
          </p:nvSpPr>
          <p:spPr>
            <a:xfrm>
              <a:off x="1516922" y="1663581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32642" y="1916"/>
                  </a:moveTo>
                  <a:lnTo>
                    <a:pt x="30353" y="20430"/>
                  </a:lnTo>
                  <a:lnTo>
                    <a:pt x="1964" y="20430"/>
                  </a:lnTo>
                  <a:lnTo>
                    <a:pt x="4253" y="1916"/>
                  </a:lnTo>
                  <a:close/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53;p16">
              <a:extLst>
                <a:ext uri="{FF2B5EF4-FFF2-40B4-BE49-F238E27FC236}">
                  <a16:creationId xmlns:a16="http://schemas.microsoft.com/office/drawing/2014/main" id="{E99E51C9-7391-68B9-D0D4-F22C0F78ADF2}"/>
                </a:ext>
              </a:extLst>
            </p:cNvPr>
            <p:cNvSpPr/>
            <p:nvPr/>
          </p:nvSpPr>
          <p:spPr>
            <a:xfrm>
              <a:off x="1586611" y="1731566"/>
              <a:ext cx="1089217" cy="657364"/>
            </a:xfrm>
            <a:custGeom>
              <a:avLst/>
              <a:gdLst/>
              <a:ahLst/>
              <a:cxnLst/>
              <a:rect l="l" t="t" r="r" b="b"/>
              <a:pathLst>
                <a:path w="30680" h="18516" fill="none" extrusionOk="0">
                  <a:moveTo>
                    <a:pt x="30679" y="1"/>
                  </a:moveTo>
                  <a:lnTo>
                    <a:pt x="28390" y="18515"/>
                  </a:lnTo>
                  <a:lnTo>
                    <a:pt x="1" y="18515"/>
                  </a:lnTo>
                  <a:lnTo>
                    <a:pt x="2290" y="1"/>
                  </a:lnTo>
                  <a:lnTo>
                    <a:pt x="3067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54;p16">
              <a:extLst>
                <a:ext uri="{FF2B5EF4-FFF2-40B4-BE49-F238E27FC236}">
                  <a16:creationId xmlns:a16="http://schemas.microsoft.com/office/drawing/2014/main" id="{3E397E63-1BD5-25D3-7EBC-60F456A75D1F}"/>
                </a:ext>
              </a:extLst>
            </p:cNvPr>
            <p:cNvSpPr/>
            <p:nvPr/>
          </p:nvSpPr>
          <p:spPr>
            <a:xfrm>
              <a:off x="1516922" y="1663581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fill="none" extrusionOk="0">
                  <a:moveTo>
                    <a:pt x="32958" y="0"/>
                  </a:moveTo>
                  <a:lnTo>
                    <a:pt x="4004" y="0"/>
                  </a:lnTo>
                  <a:lnTo>
                    <a:pt x="4004" y="0"/>
                  </a:ln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lnTo>
                    <a:pt x="329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55;p16">
              <a:extLst>
                <a:ext uri="{FF2B5EF4-FFF2-40B4-BE49-F238E27FC236}">
                  <a16:creationId xmlns:a16="http://schemas.microsoft.com/office/drawing/2014/main" id="{F5C11F15-D6CA-8E36-CFF5-A16C096F3B4A}"/>
                </a:ext>
              </a:extLst>
            </p:cNvPr>
            <p:cNvSpPr/>
            <p:nvPr/>
          </p:nvSpPr>
          <p:spPr>
            <a:xfrm>
              <a:off x="1911698" y="2602770"/>
              <a:ext cx="390741" cy="80271"/>
            </a:xfrm>
            <a:custGeom>
              <a:avLst/>
              <a:gdLst/>
              <a:ahLst/>
              <a:cxnLst/>
              <a:rect l="l" t="t" r="r" b="b"/>
              <a:pathLst>
                <a:path w="11006" h="2261" extrusionOk="0">
                  <a:moveTo>
                    <a:pt x="2165" y="0"/>
                  </a:moveTo>
                  <a:lnTo>
                    <a:pt x="1945" y="10"/>
                  </a:lnTo>
                  <a:lnTo>
                    <a:pt x="1734" y="48"/>
                  </a:lnTo>
                  <a:lnTo>
                    <a:pt x="1523" y="96"/>
                  </a:lnTo>
                  <a:lnTo>
                    <a:pt x="1322" y="173"/>
                  </a:lnTo>
                  <a:lnTo>
                    <a:pt x="1131" y="259"/>
                  </a:lnTo>
                  <a:lnTo>
                    <a:pt x="958" y="374"/>
                  </a:lnTo>
                  <a:lnTo>
                    <a:pt x="786" y="498"/>
                  </a:lnTo>
                  <a:lnTo>
                    <a:pt x="633" y="632"/>
                  </a:lnTo>
                  <a:lnTo>
                    <a:pt x="499" y="786"/>
                  </a:lnTo>
                  <a:lnTo>
                    <a:pt x="374" y="958"/>
                  </a:lnTo>
                  <a:lnTo>
                    <a:pt x="259" y="1140"/>
                  </a:lnTo>
                  <a:lnTo>
                    <a:pt x="173" y="1322"/>
                  </a:lnTo>
                  <a:lnTo>
                    <a:pt x="96" y="1523"/>
                  </a:lnTo>
                  <a:lnTo>
                    <a:pt x="48" y="1734"/>
                  </a:lnTo>
                  <a:lnTo>
                    <a:pt x="10" y="1944"/>
                  </a:lnTo>
                  <a:lnTo>
                    <a:pt x="0" y="2165"/>
                  </a:lnTo>
                  <a:lnTo>
                    <a:pt x="0" y="2261"/>
                  </a:lnTo>
                  <a:lnTo>
                    <a:pt x="11006" y="2261"/>
                  </a:lnTo>
                  <a:lnTo>
                    <a:pt x="11006" y="2165"/>
                  </a:lnTo>
                  <a:lnTo>
                    <a:pt x="10996" y="1944"/>
                  </a:lnTo>
                  <a:lnTo>
                    <a:pt x="10967" y="1734"/>
                  </a:lnTo>
                  <a:lnTo>
                    <a:pt x="10910" y="1523"/>
                  </a:lnTo>
                  <a:lnTo>
                    <a:pt x="10843" y="1322"/>
                  </a:lnTo>
                  <a:lnTo>
                    <a:pt x="10747" y="1140"/>
                  </a:lnTo>
                  <a:lnTo>
                    <a:pt x="10642" y="958"/>
                  </a:lnTo>
                  <a:lnTo>
                    <a:pt x="10517" y="786"/>
                  </a:lnTo>
                  <a:lnTo>
                    <a:pt x="10374" y="632"/>
                  </a:lnTo>
                  <a:lnTo>
                    <a:pt x="10220" y="498"/>
                  </a:lnTo>
                  <a:lnTo>
                    <a:pt x="10057" y="374"/>
                  </a:lnTo>
                  <a:lnTo>
                    <a:pt x="9875" y="259"/>
                  </a:lnTo>
                  <a:lnTo>
                    <a:pt x="9684" y="173"/>
                  </a:lnTo>
                  <a:lnTo>
                    <a:pt x="9483" y="96"/>
                  </a:lnTo>
                  <a:lnTo>
                    <a:pt x="9282" y="48"/>
                  </a:lnTo>
                  <a:lnTo>
                    <a:pt x="9061" y="10"/>
                  </a:lnTo>
                  <a:lnTo>
                    <a:pt x="884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56;p16">
              <a:extLst>
                <a:ext uri="{FF2B5EF4-FFF2-40B4-BE49-F238E27FC236}">
                  <a16:creationId xmlns:a16="http://schemas.microsoft.com/office/drawing/2014/main" id="{8D6323F7-8221-A878-BD87-E0DA009FCC54}"/>
                </a:ext>
              </a:extLst>
            </p:cNvPr>
            <p:cNvSpPr/>
            <p:nvPr/>
          </p:nvSpPr>
          <p:spPr>
            <a:xfrm>
              <a:off x="1741326" y="1826780"/>
              <a:ext cx="320375" cy="46970"/>
            </a:xfrm>
            <a:custGeom>
              <a:avLst/>
              <a:gdLst/>
              <a:ahLst/>
              <a:cxnLst/>
              <a:rect l="l" t="t" r="r" b="b"/>
              <a:pathLst>
                <a:path w="9024" h="1323" extrusionOk="0">
                  <a:moveTo>
                    <a:pt x="173" y="1"/>
                  </a:moveTo>
                  <a:lnTo>
                    <a:pt x="1" y="1323"/>
                  </a:lnTo>
                  <a:lnTo>
                    <a:pt x="8861" y="1323"/>
                  </a:lnTo>
                  <a:lnTo>
                    <a:pt x="90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57;p16">
              <a:extLst>
                <a:ext uri="{FF2B5EF4-FFF2-40B4-BE49-F238E27FC236}">
                  <a16:creationId xmlns:a16="http://schemas.microsoft.com/office/drawing/2014/main" id="{E8AE26D1-BA35-6EEC-87D4-A7DF2A6CB489}"/>
                </a:ext>
              </a:extLst>
            </p:cNvPr>
            <p:cNvSpPr/>
            <p:nvPr/>
          </p:nvSpPr>
          <p:spPr>
            <a:xfrm>
              <a:off x="2225565" y="1929841"/>
              <a:ext cx="320339" cy="47289"/>
            </a:xfrm>
            <a:custGeom>
              <a:avLst/>
              <a:gdLst/>
              <a:ahLst/>
              <a:cxnLst/>
              <a:rect l="l" t="t" r="r" b="b"/>
              <a:pathLst>
                <a:path w="9023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8860" y="1331"/>
                  </a:lnTo>
                  <a:lnTo>
                    <a:pt x="9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58;p16">
              <a:extLst>
                <a:ext uri="{FF2B5EF4-FFF2-40B4-BE49-F238E27FC236}">
                  <a16:creationId xmlns:a16="http://schemas.microsoft.com/office/drawing/2014/main" id="{C45F3B40-3589-7704-E5CB-CCD5F366453F}"/>
                </a:ext>
              </a:extLst>
            </p:cNvPr>
            <p:cNvSpPr/>
            <p:nvPr/>
          </p:nvSpPr>
          <p:spPr>
            <a:xfrm>
              <a:off x="2049052" y="2033186"/>
              <a:ext cx="343842" cy="47325"/>
            </a:xfrm>
            <a:custGeom>
              <a:avLst/>
              <a:gdLst/>
              <a:ahLst/>
              <a:cxnLst/>
              <a:rect l="l" t="t" r="r" b="b"/>
              <a:pathLst>
                <a:path w="9685" h="1333" extrusionOk="0">
                  <a:moveTo>
                    <a:pt x="164" y="1"/>
                  </a:moveTo>
                  <a:lnTo>
                    <a:pt x="1" y="1332"/>
                  </a:lnTo>
                  <a:lnTo>
                    <a:pt x="9522" y="1332"/>
                  </a:lnTo>
                  <a:lnTo>
                    <a:pt x="9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59;p16">
              <a:extLst>
                <a:ext uri="{FF2B5EF4-FFF2-40B4-BE49-F238E27FC236}">
                  <a16:creationId xmlns:a16="http://schemas.microsoft.com/office/drawing/2014/main" id="{3B225A59-565D-5880-5634-BC3988D8CA7B}"/>
                </a:ext>
              </a:extLst>
            </p:cNvPr>
            <p:cNvSpPr/>
            <p:nvPr/>
          </p:nvSpPr>
          <p:spPr>
            <a:xfrm>
              <a:off x="1731137" y="1929841"/>
              <a:ext cx="440053" cy="47289"/>
            </a:xfrm>
            <a:custGeom>
              <a:avLst/>
              <a:gdLst/>
              <a:ahLst/>
              <a:cxnLst/>
              <a:rect l="l" t="t" r="r" b="b"/>
              <a:pathLst>
                <a:path w="12395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12232" y="1331"/>
                  </a:lnTo>
                  <a:lnTo>
                    <a:pt x="12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60;p16">
              <a:extLst>
                <a:ext uri="{FF2B5EF4-FFF2-40B4-BE49-F238E27FC236}">
                  <a16:creationId xmlns:a16="http://schemas.microsoft.com/office/drawing/2014/main" id="{6162C97B-0485-5AEE-B6A3-FEBC84B9422B}"/>
                </a:ext>
              </a:extLst>
            </p:cNvPr>
            <p:cNvSpPr/>
            <p:nvPr/>
          </p:nvSpPr>
          <p:spPr>
            <a:xfrm>
              <a:off x="1719919" y="2033186"/>
              <a:ext cx="274789" cy="47325"/>
            </a:xfrm>
            <a:custGeom>
              <a:avLst/>
              <a:gdLst/>
              <a:ahLst/>
              <a:cxnLst/>
              <a:rect l="l" t="t" r="r" b="b"/>
              <a:pathLst>
                <a:path w="7740" h="1333" extrusionOk="0">
                  <a:moveTo>
                    <a:pt x="163" y="1"/>
                  </a:moveTo>
                  <a:lnTo>
                    <a:pt x="0" y="1332"/>
                  </a:lnTo>
                  <a:lnTo>
                    <a:pt x="7577" y="1332"/>
                  </a:lnTo>
                  <a:lnTo>
                    <a:pt x="77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61;p16">
              <a:extLst>
                <a:ext uri="{FF2B5EF4-FFF2-40B4-BE49-F238E27FC236}">
                  <a16:creationId xmlns:a16="http://schemas.microsoft.com/office/drawing/2014/main" id="{B8695C78-CD45-A905-D950-F1973C2C0923}"/>
                </a:ext>
              </a:extLst>
            </p:cNvPr>
            <p:cNvSpPr/>
            <p:nvPr/>
          </p:nvSpPr>
          <p:spPr>
            <a:xfrm>
              <a:off x="1704937" y="2136566"/>
              <a:ext cx="369333" cy="47289"/>
            </a:xfrm>
            <a:custGeom>
              <a:avLst/>
              <a:gdLst/>
              <a:ahLst/>
              <a:cxnLst/>
              <a:rect l="l" t="t" r="r" b="b"/>
              <a:pathLst>
                <a:path w="10403" h="1332" extrusionOk="0">
                  <a:moveTo>
                    <a:pt x="164" y="1"/>
                  </a:moveTo>
                  <a:lnTo>
                    <a:pt x="1" y="1332"/>
                  </a:lnTo>
                  <a:lnTo>
                    <a:pt x="10240" y="1332"/>
                  </a:lnTo>
                  <a:lnTo>
                    <a:pt x="104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62;p16">
              <a:extLst>
                <a:ext uri="{FF2B5EF4-FFF2-40B4-BE49-F238E27FC236}">
                  <a16:creationId xmlns:a16="http://schemas.microsoft.com/office/drawing/2014/main" id="{41F92F00-8A6F-8A91-3906-AE7A7F27418B}"/>
                </a:ext>
              </a:extLst>
            </p:cNvPr>
            <p:cNvSpPr/>
            <p:nvPr/>
          </p:nvSpPr>
          <p:spPr>
            <a:xfrm>
              <a:off x="2118103" y="2136566"/>
              <a:ext cx="180246" cy="47289"/>
            </a:xfrm>
            <a:custGeom>
              <a:avLst/>
              <a:gdLst/>
              <a:ahLst/>
              <a:cxnLst/>
              <a:rect l="l" t="t" r="r" b="b"/>
              <a:pathLst>
                <a:path w="5077" h="1332" extrusionOk="0">
                  <a:moveTo>
                    <a:pt x="163" y="1"/>
                  </a:moveTo>
                  <a:lnTo>
                    <a:pt x="0" y="1332"/>
                  </a:lnTo>
                  <a:lnTo>
                    <a:pt x="4914" y="1332"/>
                  </a:lnTo>
                  <a:lnTo>
                    <a:pt x="5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63;p16">
              <a:extLst>
                <a:ext uri="{FF2B5EF4-FFF2-40B4-BE49-F238E27FC236}">
                  <a16:creationId xmlns:a16="http://schemas.microsoft.com/office/drawing/2014/main" id="{65373ADE-1910-61BC-E46B-5977542BAEBC}"/>
                </a:ext>
              </a:extLst>
            </p:cNvPr>
            <p:cNvSpPr/>
            <p:nvPr/>
          </p:nvSpPr>
          <p:spPr>
            <a:xfrm>
              <a:off x="1691695" y="2239946"/>
              <a:ext cx="204068" cy="47289"/>
            </a:xfrm>
            <a:custGeom>
              <a:avLst/>
              <a:gdLst/>
              <a:ahLst/>
              <a:cxnLst/>
              <a:rect l="l" t="t" r="r" b="b"/>
              <a:pathLst>
                <a:path w="5748" h="1332" extrusionOk="0">
                  <a:moveTo>
                    <a:pt x="163" y="0"/>
                  </a:moveTo>
                  <a:lnTo>
                    <a:pt x="0" y="1332"/>
                  </a:lnTo>
                  <a:lnTo>
                    <a:pt x="5584" y="1332"/>
                  </a:lnTo>
                  <a:lnTo>
                    <a:pt x="57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4;p16">
              <a:extLst>
                <a:ext uri="{FF2B5EF4-FFF2-40B4-BE49-F238E27FC236}">
                  <a16:creationId xmlns:a16="http://schemas.microsoft.com/office/drawing/2014/main" id="{B72F08CC-0997-4CE0-D5A7-9AC0E4D9F465}"/>
                </a:ext>
              </a:extLst>
            </p:cNvPr>
            <p:cNvSpPr/>
            <p:nvPr/>
          </p:nvSpPr>
          <p:spPr>
            <a:xfrm>
              <a:off x="1328197" y="2988351"/>
              <a:ext cx="1235771" cy="1133772"/>
            </a:xfrm>
            <a:custGeom>
              <a:avLst/>
              <a:gdLst/>
              <a:ahLst/>
              <a:cxnLst/>
              <a:rect l="l" t="t" r="r" b="b"/>
              <a:pathLst>
                <a:path w="34808" h="31935" extrusionOk="0">
                  <a:moveTo>
                    <a:pt x="6092" y="1"/>
                  </a:moveTo>
                  <a:lnTo>
                    <a:pt x="5814" y="20"/>
                  </a:lnTo>
                  <a:lnTo>
                    <a:pt x="5537" y="39"/>
                  </a:lnTo>
                  <a:lnTo>
                    <a:pt x="5268" y="77"/>
                  </a:lnTo>
                  <a:lnTo>
                    <a:pt x="4991" y="135"/>
                  </a:lnTo>
                  <a:lnTo>
                    <a:pt x="4713" y="192"/>
                  </a:lnTo>
                  <a:lnTo>
                    <a:pt x="4445" y="269"/>
                  </a:lnTo>
                  <a:lnTo>
                    <a:pt x="4176" y="365"/>
                  </a:lnTo>
                  <a:lnTo>
                    <a:pt x="3918" y="460"/>
                  </a:lnTo>
                  <a:lnTo>
                    <a:pt x="3650" y="575"/>
                  </a:lnTo>
                  <a:lnTo>
                    <a:pt x="3391" y="700"/>
                  </a:lnTo>
                  <a:lnTo>
                    <a:pt x="3142" y="844"/>
                  </a:lnTo>
                  <a:lnTo>
                    <a:pt x="2893" y="997"/>
                  </a:lnTo>
                  <a:lnTo>
                    <a:pt x="2711" y="1112"/>
                  </a:lnTo>
                  <a:lnTo>
                    <a:pt x="2548" y="1227"/>
                  </a:lnTo>
                  <a:lnTo>
                    <a:pt x="2385" y="1351"/>
                  </a:lnTo>
                  <a:lnTo>
                    <a:pt x="2223" y="1485"/>
                  </a:lnTo>
                  <a:lnTo>
                    <a:pt x="2069" y="1619"/>
                  </a:lnTo>
                  <a:lnTo>
                    <a:pt x="1926" y="1753"/>
                  </a:lnTo>
                  <a:lnTo>
                    <a:pt x="1782" y="1897"/>
                  </a:lnTo>
                  <a:lnTo>
                    <a:pt x="1648" y="2041"/>
                  </a:lnTo>
                  <a:lnTo>
                    <a:pt x="1514" y="2185"/>
                  </a:lnTo>
                  <a:lnTo>
                    <a:pt x="1389" y="2338"/>
                  </a:lnTo>
                  <a:lnTo>
                    <a:pt x="1265" y="2491"/>
                  </a:lnTo>
                  <a:lnTo>
                    <a:pt x="1150" y="2644"/>
                  </a:lnTo>
                  <a:lnTo>
                    <a:pt x="1044" y="2807"/>
                  </a:lnTo>
                  <a:lnTo>
                    <a:pt x="939" y="2960"/>
                  </a:lnTo>
                  <a:lnTo>
                    <a:pt x="843" y="3133"/>
                  </a:lnTo>
                  <a:lnTo>
                    <a:pt x="748" y="3296"/>
                  </a:lnTo>
                  <a:lnTo>
                    <a:pt x="661" y="3468"/>
                  </a:lnTo>
                  <a:lnTo>
                    <a:pt x="575" y="3640"/>
                  </a:lnTo>
                  <a:lnTo>
                    <a:pt x="498" y="3813"/>
                  </a:lnTo>
                  <a:lnTo>
                    <a:pt x="431" y="3985"/>
                  </a:lnTo>
                  <a:lnTo>
                    <a:pt x="307" y="4340"/>
                  </a:lnTo>
                  <a:lnTo>
                    <a:pt x="202" y="4704"/>
                  </a:lnTo>
                  <a:lnTo>
                    <a:pt x="115" y="5068"/>
                  </a:lnTo>
                  <a:lnTo>
                    <a:pt x="58" y="5441"/>
                  </a:lnTo>
                  <a:lnTo>
                    <a:pt x="20" y="5815"/>
                  </a:lnTo>
                  <a:lnTo>
                    <a:pt x="0" y="6188"/>
                  </a:lnTo>
                  <a:lnTo>
                    <a:pt x="10" y="6562"/>
                  </a:lnTo>
                  <a:lnTo>
                    <a:pt x="29" y="6935"/>
                  </a:lnTo>
                  <a:lnTo>
                    <a:pt x="87" y="7309"/>
                  </a:lnTo>
                  <a:lnTo>
                    <a:pt x="154" y="7673"/>
                  </a:lnTo>
                  <a:lnTo>
                    <a:pt x="249" y="8037"/>
                  </a:lnTo>
                  <a:lnTo>
                    <a:pt x="364" y="8401"/>
                  </a:lnTo>
                  <a:lnTo>
                    <a:pt x="431" y="8573"/>
                  </a:lnTo>
                  <a:lnTo>
                    <a:pt x="498" y="8746"/>
                  </a:lnTo>
                  <a:lnTo>
                    <a:pt x="575" y="8928"/>
                  </a:lnTo>
                  <a:lnTo>
                    <a:pt x="661" y="9100"/>
                  </a:lnTo>
                  <a:lnTo>
                    <a:pt x="748" y="9263"/>
                  </a:lnTo>
                  <a:lnTo>
                    <a:pt x="843" y="9435"/>
                  </a:lnTo>
                  <a:lnTo>
                    <a:pt x="939" y="9598"/>
                  </a:lnTo>
                  <a:lnTo>
                    <a:pt x="1044" y="9761"/>
                  </a:lnTo>
                  <a:lnTo>
                    <a:pt x="1150" y="9924"/>
                  </a:lnTo>
                  <a:lnTo>
                    <a:pt x="1265" y="10077"/>
                  </a:lnTo>
                  <a:lnTo>
                    <a:pt x="1389" y="10230"/>
                  </a:lnTo>
                  <a:lnTo>
                    <a:pt x="1514" y="10383"/>
                  </a:lnTo>
                  <a:lnTo>
                    <a:pt x="1648" y="10527"/>
                  </a:lnTo>
                  <a:lnTo>
                    <a:pt x="1782" y="10671"/>
                  </a:lnTo>
                  <a:lnTo>
                    <a:pt x="1926" y="10814"/>
                  </a:lnTo>
                  <a:lnTo>
                    <a:pt x="2079" y="10948"/>
                  </a:lnTo>
                  <a:lnTo>
                    <a:pt x="2232" y="11083"/>
                  </a:lnTo>
                  <a:lnTo>
                    <a:pt x="2395" y="11217"/>
                  </a:lnTo>
                  <a:lnTo>
                    <a:pt x="2558" y="11341"/>
                  </a:lnTo>
                  <a:lnTo>
                    <a:pt x="2730" y="11466"/>
                  </a:lnTo>
                  <a:lnTo>
                    <a:pt x="32566" y="31934"/>
                  </a:lnTo>
                  <a:lnTo>
                    <a:pt x="32767" y="31838"/>
                  </a:lnTo>
                  <a:lnTo>
                    <a:pt x="32968" y="31723"/>
                  </a:lnTo>
                  <a:lnTo>
                    <a:pt x="33150" y="31618"/>
                  </a:lnTo>
                  <a:lnTo>
                    <a:pt x="33332" y="31503"/>
                  </a:lnTo>
                  <a:lnTo>
                    <a:pt x="33505" y="31388"/>
                  </a:lnTo>
                  <a:lnTo>
                    <a:pt x="33677" y="31264"/>
                  </a:lnTo>
                  <a:lnTo>
                    <a:pt x="33830" y="31139"/>
                  </a:lnTo>
                  <a:lnTo>
                    <a:pt x="33974" y="31015"/>
                  </a:lnTo>
                  <a:lnTo>
                    <a:pt x="34118" y="30881"/>
                  </a:lnTo>
                  <a:lnTo>
                    <a:pt x="34242" y="30737"/>
                  </a:lnTo>
                  <a:lnTo>
                    <a:pt x="34367" y="30603"/>
                  </a:lnTo>
                  <a:lnTo>
                    <a:pt x="34472" y="30459"/>
                  </a:lnTo>
                  <a:lnTo>
                    <a:pt x="34568" y="30306"/>
                  </a:lnTo>
                  <a:lnTo>
                    <a:pt x="34664" y="30153"/>
                  </a:lnTo>
                  <a:lnTo>
                    <a:pt x="34740" y="29990"/>
                  </a:lnTo>
                  <a:lnTo>
                    <a:pt x="34807" y="29827"/>
                  </a:lnTo>
                  <a:lnTo>
                    <a:pt x="11054" y="2185"/>
                  </a:lnTo>
                  <a:lnTo>
                    <a:pt x="10852" y="1964"/>
                  </a:lnTo>
                  <a:lnTo>
                    <a:pt x="10651" y="1763"/>
                  </a:lnTo>
                  <a:lnTo>
                    <a:pt x="10441" y="1572"/>
                  </a:lnTo>
                  <a:lnTo>
                    <a:pt x="10220" y="1380"/>
                  </a:lnTo>
                  <a:lnTo>
                    <a:pt x="10000" y="1208"/>
                  </a:lnTo>
                  <a:lnTo>
                    <a:pt x="9761" y="1045"/>
                  </a:lnTo>
                  <a:lnTo>
                    <a:pt x="9531" y="901"/>
                  </a:lnTo>
                  <a:lnTo>
                    <a:pt x="9282" y="757"/>
                  </a:lnTo>
                  <a:lnTo>
                    <a:pt x="9033" y="633"/>
                  </a:lnTo>
                  <a:lnTo>
                    <a:pt x="8784" y="518"/>
                  </a:lnTo>
                  <a:lnTo>
                    <a:pt x="8525" y="413"/>
                  </a:lnTo>
                  <a:lnTo>
                    <a:pt x="8266" y="317"/>
                  </a:lnTo>
                  <a:lnTo>
                    <a:pt x="7998" y="240"/>
                  </a:lnTo>
                  <a:lnTo>
                    <a:pt x="7730" y="164"/>
                  </a:lnTo>
                  <a:lnTo>
                    <a:pt x="7462" y="106"/>
                  </a:lnTo>
                  <a:lnTo>
                    <a:pt x="7194" y="68"/>
                  </a:lnTo>
                  <a:lnTo>
                    <a:pt x="6916" y="29"/>
                  </a:lnTo>
                  <a:lnTo>
                    <a:pt x="6648" y="10"/>
                  </a:lnTo>
                  <a:lnTo>
                    <a:pt x="6370" y="1"/>
                  </a:lnTo>
                  <a:close/>
                </a:path>
              </a:pathLst>
            </a:custGeom>
            <a:solidFill>
              <a:srgbClr val="6F1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65;p16">
              <a:extLst>
                <a:ext uri="{FF2B5EF4-FFF2-40B4-BE49-F238E27FC236}">
                  <a16:creationId xmlns:a16="http://schemas.microsoft.com/office/drawing/2014/main" id="{700EFFC1-93CA-91F4-7670-4CD17D83E906}"/>
                </a:ext>
              </a:extLst>
            </p:cNvPr>
            <p:cNvSpPr/>
            <p:nvPr/>
          </p:nvSpPr>
          <p:spPr>
            <a:xfrm>
              <a:off x="1084053" y="1723081"/>
              <a:ext cx="205772" cy="324777"/>
            </a:xfrm>
            <a:custGeom>
              <a:avLst/>
              <a:gdLst/>
              <a:ahLst/>
              <a:cxnLst/>
              <a:rect l="l" t="t" r="r" b="b"/>
              <a:pathLst>
                <a:path w="5796" h="9148" extrusionOk="0">
                  <a:moveTo>
                    <a:pt x="3573" y="1"/>
                  </a:moveTo>
                  <a:lnTo>
                    <a:pt x="3228" y="796"/>
                  </a:lnTo>
                  <a:lnTo>
                    <a:pt x="2893" y="1543"/>
                  </a:lnTo>
                  <a:lnTo>
                    <a:pt x="2567" y="2232"/>
                  </a:lnTo>
                  <a:lnTo>
                    <a:pt x="2242" y="2874"/>
                  </a:lnTo>
                  <a:lnTo>
                    <a:pt x="1935" y="3458"/>
                  </a:lnTo>
                  <a:lnTo>
                    <a:pt x="1638" y="3995"/>
                  </a:lnTo>
                  <a:lnTo>
                    <a:pt x="1360" y="4483"/>
                  </a:lnTo>
                  <a:lnTo>
                    <a:pt x="1102" y="4914"/>
                  </a:lnTo>
                  <a:lnTo>
                    <a:pt x="862" y="5297"/>
                  </a:lnTo>
                  <a:lnTo>
                    <a:pt x="652" y="5632"/>
                  </a:lnTo>
                  <a:lnTo>
                    <a:pt x="460" y="5910"/>
                  </a:lnTo>
                  <a:lnTo>
                    <a:pt x="307" y="6140"/>
                  </a:lnTo>
                  <a:lnTo>
                    <a:pt x="87" y="6447"/>
                  </a:lnTo>
                  <a:lnTo>
                    <a:pt x="0" y="6552"/>
                  </a:lnTo>
                  <a:lnTo>
                    <a:pt x="230" y="6542"/>
                  </a:lnTo>
                  <a:lnTo>
                    <a:pt x="451" y="6562"/>
                  </a:lnTo>
                  <a:lnTo>
                    <a:pt x="680" y="6590"/>
                  </a:lnTo>
                  <a:lnTo>
                    <a:pt x="920" y="6638"/>
                  </a:lnTo>
                  <a:lnTo>
                    <a:pt x="1159" y="6705"/>
                  </a:lnTo>
                  <a:lnTo>
                    <a:pt x="1399" y="6782"/>
                  </a:lnTo>
                  <a:lnTo>
                    <a:pt x="1638" y="6868"/>
                  </a:lnTo>
                  <a:lnTo>
                    <a:pt x="1878" y="6973"/>
                  </a:lnTo>
                  <a:lnTo>
                    <a:pt x="2117" y="7079"/>
                  </a:lnTo>
                  <a:lnTo>
                    <a:pt x="2357" y="7194"/>
                  </a:lnTo>
                  <a:lnTo>
                    <a:pt x="2586" y="7318"/>
                  </a:lnTo>
                  <a:lnTo>
                    <a:pt x="2826" y="7452"/>
                  </a:lnTo>
                  <a:lnTo>
                    <a:pt x="3286" y="7720"/>
                  </a:lnTo>
                  <a:lnTo>
                    <a:pt x="3717" y="7989"/>
                  </a:lnTo>
                  <a:lnTo>
                    <a:pt x="4512" y="8506"/>
                  </a:lnTo>
                  <a:lnTo>
                    <a:pt x="4856" y="8736"/>
                  </a:lnTo>
                  <a:lnTo>
                    <a:pt x="5153" y="8918"/>
                  </a:lnTo>
                  <a:lnTo>
                    <a:pt x="5278" y="8994"/>
                  </a:lnTo>
                  <a:lnTo>
                    <a:pt x="5402" y="9052"/>
                  </a:lnTo>
                  <a:lnTo>
                    <a:pt x="5498" y="9100"/>
                  </a:lnTo>
                  <a:lnTo>
                    <a:pt x="5594" y="9128"/>
                  </a:lnTo>
                  <a:lnTo>
                    <a:pt x="5661" y="9148"/>
                  </a:lnTo>
                  <a:lnTo>
                    <a:pt x="5728" y="9138"/>
                  </a:lnTo>
                  <a:lnTo>
                    <a:pt x="5747" y="9128"/>
                  </a:lnTo>
                  <a:lnTo>
                    <a:pt x="5766" y="9109"/>
                  </a:lnTo>
                  <a:lnTo>
                    <a:pt x="5776" y="9090"/>
                  </a:lnTo>
                  <a:lnTo>
                    <a:pt x="5786" y="9061"/>
                  </a:lnTo>
                  <a:lnTo>
                    <a:pt x="5795" y="1361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66;p16">
              <a:extLst>
                <a:ext uri="{FF2B5EF4-FFF2-40B4-BE49-F238E27FC236}">
                  <a16:creationId xmlns:a16="http://schemas.microsoft.com/office/drawing/2014/main" id="{DC6040E3-4F17-C579-4FF9-1A709D0863D7}"/>
                </a:ext>
              </a:extLst>
            </p:cNvPr>
            <p:cNvSpPr/>
            <p:nvPr/>
          </p:nvSpPr>
          <p:spPr>
            <a:xfrm>
              <a:off x="1239088" y="1846519"/>
              <a:ext cx="50733" cy="169027"/>
            </a:xfrm>
            <a:custGeom>
              <a:avLst/>
              <a:gdLst/>
              <a:ahLst/>
              <a:cxnLst/>
              <a:rect l="l" t="t" r="r" b="b"/>
              <a:pathLst>
                <a:path w="1429" h="4761" extrusionOk="0">
                  <a:moveTo>
                    <a:pt x="384" y="0"/>
                  </a:moveTo>
                  <a:lnTo>
                    <a:pt x="365" y="10"/>
                  </a:lnTo>
                  <a:lnTo>
                    <a:pt x="346" y="29"/>
                  </a:lnTo>
                  <a:lnTo>
                    <a:pt x="336" y="48"/>
                  </a:lnTo>
                  <a:lnTo>
                    <a:pt x="307" y="106"/>
                  </a:lnTo>
                  <a:lnTo>
                    <a:pt x="240" y="269"/>
                  </a:lnTo>
                  <a:lnTo>
                    <a:pt x="183" y="441"/>
                  </a:lnTo>
                  <a:lnTo>
                    <a:pt x="135" y="613"/>
                  </a:lnTo>
                  <a:lnTo>
                    <a:pt x="97" y="786"/>
                  </a:lnTo>
                  <a:lnTo>
                    <a:pt x="58" y="958"/>
                  </a:lnTo>
                  <a:lnTo>
                    <a:pt x="30" y="1140"/>
                  </a:lnTo>
                  <a:lnTo>
                    <a:pt x="20" y="1313"/>
                  </a:lnTo>
                  <a:lnTo>
                    <a:pt x="11" y="1495"/>
                  </a:lnTo>
                  <a:lnTo>
                    <a:pt x="1" y="1667"/>
                  </a:lnTo>
                  <a:lnTo>
                    <a:pt x="11" y="1849"/>
                  </a:lnTo>
                  <a:lnTo>
                    <a:pt x="20" y="2021"/>
                  </a:lnTo>
                  <a:lnTo>
                    <a:pt x="39" y="2194"/>
                  </a:lnTo>
                  <a:lnTo>
                    <a:pt x="58" y="2366"/>
                  </a:lnTo>
                  <a:lnTo>
                    <a:pt x="97" y="2539"/>
                  </a:lnTo>
                  <a:lnTo>
                    <a:pt x="125" y="2711"/>
                  </a:lnTo>
                  <a:lnTo>
                    <a:pt x="173" y="2874"/>
                  </a:lnTo>
                  <a:lnTo>
                    <a:pt x="221" y="3037"/>
                  </a:lnTo>
                  <a:lnTo>
                    <a:pt x="269" y="3190"/>
                  </a:lnTo>
                  <a:lnTo>
                    <a:pt x="327" y="3343"/>
                  </a:lnTo>
                  <a:lnTo>
                    <a:pt x="394" y="3496"/>
                  </a:lnTo>
                  <a:lnTo>
                    <a:pt x="461" y="3640"/>
                  </a:lnTo>
                  <a:lnTo>
                    <a:pt x="528" y="3774"/>
                  </a:lnTo>
                  <a:lnTo>
                    <a:pt x="604" y="3908"/>
                  </a:lnTo>
                  <a:lnTo>
                    <a:pt x="681" y="4033"/>
                  </a:lnTo>
                  <a:lnTo>
                    <a:pt x="767" y="4157"/>
                  </a:lnTo>
                  <a:lnTo>
                    <a:pt x="853" y="4263"/>
                  </a:lnTo>
                  <a:lnTo>
                    <a:pt x="940" y="4368"/>
                  </a:lnTo>
                  <a:lnTo>
                    <a:pt x="1035" y="4464"/>
                  </a:lnTo>
                  <a:lnTo>
                    <a:pt x="1122" y="4560"/>
                  </a:lnTo>
                  <a:lnTo>
                    <a:pt x="1217" y="4636"/>
                  </a:lnTo>
                  <a:lnTo>
                    <a:pt x="1323" y="4703"/>
                  </a:lnTo>
                  <a:lnTo>
                    <a:pt x="1419" y="4761"/>
                  </a:lnTo>
                  <a:lnTo>
                    <a:pt x="1428" y="1092"/>
                  </a:lnTo>
                  <a:lnTo>
                    <a:pt x="1237" y="872"/>
                  </a:lnTo>
                  <a:lnTo>
                    <a:pt x="1055" y="652"/>
                  </a:lnTo>
                  <a:lnTo>
                    <a:pt x="882" y="431"/>
                  </a:lnTo>
                  <a:lnTo>
                    <a:pt x="719" y="240"/>
                  </a:lnTo>
                  <a:lnTo>
                    <a:pt x="643" y="163"/>
                  </a:lnTo>
                  <a:lnTo>
                    <a:pt x="576" y="96"/>
                  </a:lnTo>
                  <a:lnTo>
                    <a:pt x="509" y="48"/>
                  </a:lnTo>
                  <a:lnTo>
                    <a:pt x="451" y="2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67;p16">
              <a:extLst>
                <a:ext uri="{FF2B5EF4-FFF2-40B4-BE49-F238E27FC236}">
                  <a16:creationId xmlns:a16="http://schemas.microsoft.com/office/drawing/2014/main" id="{3DF781FC-91F1-6B1F-A20C-A53507C321B5}"/>
                </a:ext>
              </a:extLst>
            </p:cNvPr>
            <p:cNvSpPr/>
            <p:nvPr/>
          </p:nvSpPr>
          <p:spPr>
            <a:xfrm>
              <a:off x="1238094" y="1635357"/>
              <a:ext cx="225121" cy="345865"/>
            </a:xfrm>
            <a:custGeom>
              <a:avLst/>
              <a:gdLst/>
              <a:ahLst/>
              <a:cxnLst/>
              <a:rect l="l" t="t" r="r" b="b"/>
              <a:pathLst>
                <a:path w="6341" h="9742" extrusionOk="0">
                  <a:moveTo>
                    <a:pt x="153" y="0"/>
                  </a:moveTo>
                  <a:lnTo>
                    <a:pt x="96" y="20"/>
                  </a:lnTo>
                  <a:lnTo>
                    <a:pt x="58" y="39"/>
                  </a:lnTo>
                  <a:lnTo>
                    <a:pt x="29" y="67"/>
                  </a:lnTo>
                  <a:lnTo>
                    <a:pt x="10" y="106"/>
                  </a:lnTo>
                  <a:lnTo>
                    <a:pt x="0" y="154"/>
                  </a:lnTo>
                  <a:lnTo>
                    <a:pt x="10" y="211"/>
                  </a:lnTo>
                  <a:lnTo>
                    <a:pt x="39" y="364"/>
                  </a:lnTo>
                  <a:lnTo>
                    <a:pt x="106" y="556"/>
                  </a:lnTo>
                  <a:lnTo>
                    <a:pt x="182" y="795"/>
                  </a:lnTo>
                  <a:lnTo>
                    <a:pt x="268" y="1083"/>
                  </a:lnTo>
                  <a:lnTo>
                    <a:pt x="355" y="1428"/>
                  </a:lnTo>
                  <a:lnTo>
                    <a:pt x="393" y="1610"/>
                  </a:lnTo>
                  <a:lnTo>
                    <a:pt x="431" y="1811"/>
                  </a:lnTo>
                  <a:lnTo>
                    <a:pt x="470" y="2031"/>
                  </a:lnTo>
                  <a:lnTo>
                    <a:pt x="498" y="2261"/>
                  </a:lnTo>
                  <a:lnTo>
                    <a:pt x="517" y="2500"/>
                  </a:lnTo>
                  <a:lnTo>
                    <a:pt x="537" y="2759"/>
                  </a:lnTo>
                  <a:lnTo>
                    <a:pt x="537" y="3037"/>
                  </a:lnTo>
                  <a:lnTo>
                    <a:pt x="537" y="3324"/>
                  </a:lnTo>
                  <a:lnTo>
                    <a:pt x="527" y="3630"/>
                  </a:lnTo>
                  <a:lnTo>
                    <a:pt x="498" y="3947"/>
                  </a:lnTo>
                  <a:lnTo>
                    <a:pt x="460" y="4282"/>
                  </a:lnTo>
                  <a:lnTo>
                    <a:pt x="403" y="4636"/>
                  </a:lnTo>
                  <a:lnTo>
                    <a:pt x="364" y="4952"/>
                  </a:lnTo>
                  <a:lnTo>
                    <a:pt x="326" y="5268"/>
                  </a:lnTo>
                  <a:lnTo>
                    <a:pt x="316" y="5575"/>
                  </a:lnTo>
                  <a:lnTo>
                    <a:pt x="316" y="5872"/>
                  </a:lnTo>
                  <a:lnTo>
                    <a:pt x="326" y="6159"/>
                  </a:lnTo>
                  <a:lnTo>
                    <a:pt x="355" y="6437"/>
                  </a:lnTo>
                  <a:lnTo>
                    <a:pt x="393" y="6705"/>
                  </a:lnTo>
                  <a:lnTo>
                    <a:pt x="441" y="6964"/>
                  </a:lnTo>
                  <a:lnTo>
                    <a:pt x="498" y="7222"/>
                  </a:lnTo>
                  <a:lnTo>
                    <a:pt x="565" y="7462"/>
                  </a:lnTo>
                  <a:lnTo>
                    <a:pt x="652" y="7692"/>
                  </a:lnTo>
                  <a:lnTo>
                    <a:pt x="738" y="7912"/>
                  </a:lnTo>
                  <a:lnTo>
                    <a:pt x="824" y="8113"/>
                  </a:lnTo>
                  <a:lnTo>
                    <a:pt x="929" y="8314"/>
                  </a:lnTo>
                  <a:lnTo>
                    <a:pt x="1035" y="8496"/>
                  </a:lnTo>
                  <a:lnTo>
                    <a:pt x="1140" y="8678"/>
                  </a:lnTo>
                  <a:lnTo>
                    <a:pt x="1255" y="8831"/>
                  </a:lnTo>
                  <a:lnTo>
                    <a:pt x="1379" y="8985"/>
                  </a:lnTo>
                  <a:lnTo>
                    <a:pt x="1504" y="9119"/>
                  </a:lnTo>
                  <a:lnTo>
                    <a:pt x="1619" y="9243"/>
                  </a:lnTo>
                  <a:lnTo>
                    <a:pt x="1743" y="9358"/>
                  </a:lnTo>
                  <a:lnTo>
                    <a:pt x="1878" y="9454"/>
                  </a:lnTo>
                  <a:lnTo>
                    <a:pt x="2002" y="9540"/>
                  </a:lnTo>
                  <a:lnTo>
                    <a:pt x="2117" y="9607"/>
                  </a:lnTo>
                  <a:lnTo>
                    <a:pt x="2242" y="9665"/>
                  </a:lnTo>
                  <a:lnTo>
                    <a:pt x="2366" y="9703"/>
                  </a:lnTo>
                  <a:lnTo>
                    <a:pt x="2481" y="9732"/>
                  </a:lnTo>
                  <a:lnTo>
                    <a:pt x="2586" y="9741"/>
                  </a:lnTo>
                  <a:lnTo>
                    <a:pt x="2692" y="9741"/>
                  </a:lnTo>
                  <a:lnTo>
                    <a:pt x="2797" y="9722"/>
                  </a:lnTo>
                  <a:lnTo>
                    <a:pt x="2893" y="9684"/>
                  </a:lnTo>
                  <a:lnTo>
                    <a:pt x="2979" y="9626"/>
                  </a:lnTo>
                  <a:lnTo>
                    <a:pt x="3247" y="9416"/>
                  </a:lnTo>
                  <a:lnTo>
                    <a:pt x="3506" y="9186"/>
                  </a:lnTo>
                  <a:lnTo>
                    <a:pt x="3745" y="8946"/>
                  </a:lnTo>
                  <a:lnTo>
                    <a:pt x="3975" y="8688"/>
                  </a:lnTo>
                  <a:lnTo>
                    <a:pt x="4186" y="8420"/>
                  </a:lnTo>
                  <a:lnTo>
                    <a:pt x="4387" y="8132"/>
                  </a:lnTo>
                  <a:lnTo>
                    <a:pt x="4579" y="7845"/>
                  </a:lnTo>
                  <a:lnTo>
                    <a:pt x="4751" y="7548"/>
                  </a:lnTo>
                  <a:lnTo>
                    <a:pt x="4914" y="7251"/>
                  </a:lnTo>
                  <a:lnTo>
                    <a:pt x="5067" y="6945"/>
                  </a:lnTo>
                  <a:lnTo>
                    <a:pt x="5211" y="6638"/>
                  </a:lnTo>
                  <a:lnTo>
                    <a:pt x="5345" y="6332"/>
                  </a:lnTo>
                  <a:lnTo>
                    <a:pt x="5460" y="6015"/>
                  </a:lnTo>
                  <a:lnTo>
                    <a:pt x="5575" y="5709"/>
                  </a:lnTo>
                  <a:lnTo>
                    <a:pt x="5670" y="5412"/>
                  </a:lnTo>
                  <a:lnTo>
                    <a:pt x="5766" y="5115"/>
                  </a:lnTo>
                  <a:lnTo>
                    <a:pt x="5852" y="4818"/>
                  </a:lnTo>
                  <a:lnTo>
                    <a:pt x="5920" y="4531"/>
                  </a:lnTo>
                  <a:lnTo>
                    <a:pt x="6054" y="3994"/>
                  </a:lnTo>
                  <a:lnTo>
                    <a:pt x="6149" y="3506"/>
                  </a:lnTo>
                  <a:lnTo>
                    <a:pt x="6226" y="3075"/>
                  </a:lnTo>
                  <a:lnTo>
                    <a:pt x="6274" y="2730"/>
                  </a:lnTo>
                  <a:lnTo>
                    <a:pt x="6303" y="2462"/>
                  </a:lnTo>
                  <a:lnTo>
                    <a:pt x="6331" y="2232"/>
                  </a:lnTo>
                  <a:lnTo>
                    <a:pt x="6341" y="2146"/>
                  </a:lnTo>
                  <a:lnTo>
                    <a:pt x="6341" y="2069"/>
                  </a:lnTo>
                  <a:lnTo>
                    <a:pt x="6341" y="1993"/>
                  </a:lnTo>
                  <a:lnTo>
                    <a:pt x="6331" y="1916"/>
                  </a:lnTo>
                  <a:lnTo>
                    <a:pt x="6312" y="1849"/>
                  </a:lnTo>
                  <a:lnTo>
                    <a:pt x="6293" y="1772"/>
                  </a:lnTo>
                  <a:lnTo>
                    <a:pt x="6264" y="1705"/>
                  </a:lnTo>
                  <a:lnTo>
                    <a:pt x="6226" y="1638"/>
                  </a:lnTo>
                  <a:lnTo>
                    <a:pt x="6188" y="1571"/>
                  </a:lnTo>
                  <a:lnTo>
                    <a:pt x="6140" y="1514"/>
                  </a:lnTo>
                  <a:lnTo>
                    <a:pt x="6034" y="1389"/>
                  </a:lnTo>
                  <a:lnTo>
                    <a:pt x="5910" y="1284"/>
                  </a:lnTo>
                  <a:lnTo>
                    <a:pt x="5766" y="1178"/>
                  </a:lnTo>
                  <a:lnTo>
                    <a:pt x="5594" y="1083"/>
                  </a:lnTo>
                  <a:lnTo>
                    <a:pt x="5421" y="987"/>
                  </a:lnTo>
                  <a:lnTo>
                    <a:pt x="5220" y="910"/>
                  </a:lnTo>
                  <a:lnTo>
                    <a:pt x="5019" y="824"/>
                  </a:lnTo>
                  <a:lnTo>
                    <a:pt x="4799" y="757"/>
                  </a:lnTo>
                  <a:lnTo>
                    <a:pt x="4569" y="690"/>
                  </a:lnTo>
                  <a:lnTo>
                    <a:pt x="4339" y="623"/>
                  </a:lnTo>
                  <a:lnTo>
                    <a:pt x="4090" y="565"/>
                  </a:lnTo>
                  <a:lnTo>
                    <a:pt x="3592" y="470"/>
                  </a:lnTo>
                  <a:lnTo>
                    <a:pt x="3084" y="374"/>
                  </a:lnTo>
                  <a:lnTo>
                    <a:pt x="2586" y="307"/>
                  </a:lnTo>
                  <a:lnTo>
                    <a:pt x="2098" y="240"/>
                  </a:lnTo>
                  <a:lnTo>
                    <a:pt x="1217" y="134"/>
                  </a:lnTo>
                  <a:lnTo>
                    <a:pt x="853" y="87"/>
                  </a:lnTo>
                  <a:lnTo>
                    <a:pt x="546" y="39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68;p16">
              <a:extLst>
                <a:ext uri="{FF2B5EF4-FFF2-40B4-BE49-F238E27FC236}">
                  <a16:creationId xmlns:a16="http://schemas.microsoft.com/office/drawing/2014/main" id="{CBBF5028-DAD0-6D92-E257-CFB4F26D1155}"/>
                </a:ext>
              </a:extLst>
            </p:cNvPr>
            <p:cNvSpPr/>
            <p:nvPr/>
          </p:nvSpPr>
          <p:spPr>
            <a:xfrm>
              <a:off x="1071450" y="1509185"/>
              <a:ext cx="505378" cy="302694"/>
            </a:xfrm>
            <a:custGeom>
              <a:avLst/>
              <a:gdLst/>
              <a:ahLst/>
              <a:cxnLst/>
              <a:rect l="l" t="t" r="r" b="b"/>
              <a:pathLst>
                <a:path w="14235" h="8526" extrusionOk="0">
                  <a:moveTo>
                    <a:pt x="4800" y="1"/>
                  </a:moveTo>
                  <a:lnTo>
                    <a:pt x="4646" y="10"/>
                  </a:lnTo>
                  <a:lnTo>
                    <a:pt x="4484" y="20"/>
                  </a:lnTo>
                  <a:lnTo>
                    <a:pt x="4302" y="49"/>
                  </a:lnTo>
                  <a:lnTo>
                    <a:pt x="4129" y="87"/>
                  </a:lnTo>
                  <a:lnTo>
                    <a:pt x="3957" y="125"/>
                  </a:lnTo>
                  <a:lnTo>
                    <a:pt x="3784" y="164"/>
                  </a:lnTo>
                  <a:lnTo>
                    <a:pt x="3621" y="221"/>
                  </a:lnTo>
                  <a:lnTo>
                    <a:pt x="3459" y="279"/>
                  </a:lnTo>
                  <a:lnTo>
                    <a:pt x="3305" y="336"/>
                  </a:lnTo>
                  <a:lnTo>
                    <a:pt x="3152" y="403"/>
                  </a:lnTo>
                  <a:lnTo>
                    <a:pt x="2999" y="480"/>
                  </a:lnTo>
                  <a:lnTo>
                    <a:pt x="2855" y="556"/>
                  </a:lnTo>
                  <a:lnTo>
                    <a:pt x="2712" y="643"/>
                  </a:lnTo>
                  <a:lnTo>
                    <a:pt x="2568" y="729"/>
                  </a:lnTo>
                  <a:lnTo>
                    <a:pt x="2434" y="825"/>
                  </a:lnTo>
                  <a:lnTo>
                    <a:pt x="2309" y="920"/>
                  </a:lnTo>
                  <a:lnTo>
                    <a:pt x="2051" y="1131"/>
                  </a:lnTo>
                  <a:lnTo>
                    <a:pt x="1811" y="1361"/>
                  </a:lnTo>
                  <a:lnTo>
                    <a:pt x="1591" y="1600"/>
                  </a:lnTo>
                  <a:lnTo>
                    <a:pt x="1380" y="1849"/>
                  </a:lnTo>
                  <a:lnTo>
                    <a:pt x="1189" y="2118"/>
                  </a:lnTo>
                  <a:lnTo>
                    <a:pt x="1007" y="2395"/>
                  </a:lnTo>
                  <a:lnTo>
                    <a:pt x="844" y="2683"/>
                  </a:lnTo>
                  <a:lnTo>
                    <a:pt x="691" y="2980"/>
                  </a:lnTo>
                  <a:lnTo>
                    <a:pt x="557" y="3286"/>
                  </a:lnTo>
                  <a:lnTo>
                    <a:pt x="442" y="3593"/>
                  </a:lnTo>
                  <a:lnTo>
                    <a:pt x="336" y="3909"/>
                  </a:lnTo>
                  <a:lnTo>
                    <a:pt x="240" y="4225"/>
                  </a:lnTo>
                  <a:lnTo>
                    <a:pt x="164" y="4551"/>
                  </a:lnTo>
                  <a:lnTo>
                    <a:pt x="106" y="4876"/>
                  </a:lnTo>
                  <a:lnTo>
                    <a:pt x="58" y="5192"/>
                  </a:lnTo>
                  <a:lnTo>
                    <a:pt x="20" y="5518"/>
                  </a:lnTo>
                  <a:lnTo>
                    <a:pt x="1" y="5834"/>
                  </a:lnTo>
                  <a:lnTo>
                    <a:pt x="1" y="6150"/>
                  </a:lnTo>
                  <a:lnTo>
                    <a:pt x="11" y="6457"/>
                  </a:lnTo>
                  <a:lnTo>
                    <a:pt x="39" y="6763"/>
                  </a:lnTo>
                  <a:lnTo>
                    <a:pt x="78" y="7050"/>
                  </a:lnTo>
                  <a:lnTo>
                    <a:pt x="135" y="7338"/>
                  </a:lnTo>
                  <a:lnTo>
                    <a:pt x="202" y="7616"/>
                  </a:lnTo>
                  <a:lnTo>
                    <a:pt x="288" y="7884"/>
                  </a:lnTo>
                  <a:lnTo>
                    <a:pt x="394" y="8133"/>
                  </a:lnTo>
                  <a:lnTo>
                    <a:pt x="432" y="8229"/>
                  </a:lnTo>
                  <a:lnTo>
                    <a:pt x="489" y="8305"/>
                  </a:lnTo>
                  <a:lnTo>
                    <a:pt x="547" y="8372"/>
                  </a:lnTo>
                  <a:lnTo>
                    <a:pt x="604" y="8430"/>
                  </a:lnTo>
                  <a:lnTo>
                    <a:pt x="662" y="8468"/>
                  </a:lnTo>
                  <a:lnTo>
                    <a:pt x="729" y="8497"/>
                  </a:lnTo>
                  <a:lnTo>
                    <a:pt x="806" y="8516"/>
                  </a:lnTo>
                  <a:lnTo>
                    <a:pt x="882" y="8525"/>
                  </a:lnTo>
                  <a:lnTo>
                    <a:pt x="959" y="8525"/>
                  </a:lnTo>
                  <a:lnTo>
                    <a:pt x="1045" y="8516"/>
                  </a:lnTo>
                  <a:lnTo>
                    <a:pt x="1131" y="8487"/>
                  </a:lnTo>
                  <a:lnTo>
                    <a:pt x="1217" y="8458"/>
                  </a:lnTo>
                  <a:lnTo>
                    <a:pt x="1313" y="8420"/>
                  </a:lnTo>
                  <a:lnTo>
                    <a:pt x="1409" y="8372"/>
                  </a:lnTo>
                  <a:lnTo>
                    <a:pt x="1610" y="8257"/>
                  </a:lnTo>
                  <a:lnTo>
                    <a:pt x="1830" y="8114"/>
                  </a:lnTo>
                  <a:lnTo>
                    <a:pt x="2051" y="7951"/>
                  </a:lnTo>
                  <a:lnTo>
                    <a:pt x="2290" y="7759"/>
                  </a:lnTo>
                  <a:lnTo>
                    <a:pt x="2539" y="7558"/>
                  </a:lnTo>
                  <a:lnTo>
                    <a:pt x="3066" y="7127"/>
                  </a:lnTo>
                  <a:lnTo>
                    <a:pt x="3621" y="6667"/>
                  </a:lnTo>
                  <a:lnTo>
                    <a:pt x="3909" y="6447"/>
                  </a:lnTo>
                  <a:lnTo>
                    <a:pt x="4196" y="6227"/>
                  </a:lnTo>
                  <a:lnTo>
                    <a:pt x="4493" y="6016"/>
                  </a:lnTo>
                  <a:lnTo>
                    <a:pt x="4800" y="5824"/>
                  </a:lnTo>
                  <a:lnTo>
                    <a:pt x="5106" y="5642"/>
                  </a:lnTo>
                  <a:lnTo>
                    <a:pt x="5413" y="5489"/>
                  </a:lnTo>
                  <a:lnTo>
                    <a:pt x="5566" y="5422"/>
                  </a:lnTo>
                  <a:lnTo>
                    <a:pt x="5729" y="5355"/>
                  </a:lnTo>
                  <a:lnTo>
                    <a:pt x="5882" y="5298"/>
                  </a:lnTo>
                  <a:lnTo>
                    <a:pt x="6035" y="5250"/>
                  </a:lnTo>
                  <a:lnTo>
                    <a:pt x="6198" y="5211"/>
                  </a:lnTo>
                  <a:lnTo>
                    <a:pt x="6351" y="5183"/>
                  </a:lnTo>
                  <a:lnTo>
                    <a:pt x="6514" y="5154"/>
                  </a:lnTo>
                  <a:lnTo>
                    <a:pt x="6667" y="5144"/>
                  </a:lnTo>
                  <a:lnTo>
                    <a:pt x="6983" y="5144"/>
                  </a:lnTo>
                  <a:lnTo>
                    <a:pt x="7137" y="5164"/>
                  </a:lnTo>
                  <a:lnTo>
                    <a:pt x="7290" y="5192"/>
                  </a:lnTo>
                  <a:lnTo>
                    <a:pt x="7443" y="5231"/>
                  </a:lnTo>
                  <a:lnTo>
                    <a:pt x="7596" y="5288"/>
                  </a:lnTo>
                  <a:lnTo>
                    <a:pt x="7750" y="5355"/>
                  </a:lnTo>
                  <a:lnTo>
                    <a:pt x="7903" y="5432"/>
                  </a:lnTo>
                  <a:lnTo>
                    <a:pt x="8056" y="5527"/>
                  </a:lnTo>
                  <a:lnTo>
                    <a:pt x="8209" y="5633"/>
                  </a:lnTo>
                  <a:lnTo>
                    <a:pt x="8363" y="5748"/>
                  </a:lnTo>
                  <a:lnTo>
                    <a:pt x="8506" y="5882"/>
                  </a:lnTo>
                  <a:lnTo>
                    <a:pt x="8765" y="6121"/>
                  </a:lnTo>
                  <a:lnTo>
                    <a:pt x="9014" y="6322"/>
                  </a:lnTo>
                  <a:lnTo>
                    <a:pt x="9263" y="6504"/>
                  </a:lnTo>
                  <a:lnTo>
                    <a:pt x="9502" y="6667"/>
                  </a:lnTo>
                  <a:lnTo>
                    <a:pt x="9742" y="6801"/>
                  </a:lnTo>
                  <a:lnTo>
                    <a:pt x="9981" y="6916"/>
                  </a:lnTo>
                  <a:lnTo>
                    <a:pt x="10211" y="7003"/>
                  </a:lnTo>
                  <a:lnTo>
                    <a:pt x="10441" y="7079"/>
                  </a:lnTo>
                  <a:lnTo>
                    <a:pt x="10661" y="7127"/>
                  </a:lnTo>
                  <a:lnTo>
                    <a:pt x="10882" y="7165"/>
                  </a:lnTo>
                  <a:lnTo>
                    <a:pt x="11102" y="7175"/>
                  </a:lnTo>
                  <a:lnTo>
                    <a:pt x="11303" y="7175"/>
                  </a:lnTo>
                  <a:lnTo>
                    <a:pt x="11514" y="7156"/>
                  </a:lnTo>
                  <a:lnTo>
                    <a:pt x="11705" y="7127"/>
                  </a:lnTo>
                  <a:lnTo>
                    <a:pt x="11897" y="7079"/>
                  </a:lnTo>
                  <a:lnTo>
                    <a:pt x="12089" y="7022"/>
                  </a:lnTo>
                  <a:lnTo>
                    <a:pt x="12271" y="6945"/>
                  </a:lnTo>
                  <a:lnTo>
                    <a:pt x="12443" y="6859"/>
                  </a:lnTo>
                  <a:lnTo>
                    <a:pt x="12606" y="6763"/>
                  </a:lnTo>
                  <a:lnTo>
                    <a:pt x="12769" y="6658"/>
                  </a:lnTo>
                  <a:lnTo>
                    <a:pt x="12922" y="6543"/>
                  </a:lnTo>
                  <a:lnTo>
                    <a:pt x="13065" y="6418"/>
                  </a:lnTo>
                  <a:lnTo>
                    <a:pt x="13200" y="6294"/>
                  </a:lnTo>
                  <a:lnTo>
                    <a:pt x="13324" y="6150"/>
                  </a:lnTo>
                  <a:lnTo>
                    <a:pt x="13449" y="6016"/>
                  </a:lnTo>
                  <a:lnTo>
                    <a:pt x="13564" y="5863"/>
                  </a:lnTo>
                  <a:lnTo>
                    <a:pt x="13669" y="5709"/>
                  </a:lnTo>
                  <a:lnTo>
                    <a:pt x="13765" y="5556"/>
                  </a:lnTo>
                  <a:lnTo>
                    <a:pt x="13851" y="5403"/>
                  </a:lnTo>
                  <a:lnTo>
                    <a:pt x="13928" y="5240"/>
                  </a:lnTo>
                  <a:lnTo>
                    <a:pt x="13995" y="5077"/>
                  </a:lnTo>
                  <a:lnTo>
                    <a:pt x="14052" y="4924"/>
                  </a:lnTo>
                  <a:lnTo>
                    <a:pt x="14100" y="4742"/>
                  </a:lnTo>
                  <a:lnTo>
                    <a:pt x="14148" y="4531"/>
                  </a:lnTo>
                  <a:lnTo>
                    <a:pt x="14196" y="4292"/>
                  </a:lnTo>
                  <a:lnTo>
                    <a:pt x="14224" y="4033"/>
                  </a:lnTo>
                  <a:lnTo>
                    <a:pt x="14234" y="3765"/>
                  </a:lnTo>
                  <a:lnTo>
                    <a:pt x="14234" y="3478"/>
                  </a:lnTo>
                  <a:lnTo>
                    <a:pt x="14224" y="3334"/>
                  </a:lnTo>
                  <a:lnTo>
                    <a:pt x="14205" y="3190"/>
                  </a:lnTo>
                  <a:lnTo>
                    <a:pt x="14177" y="3047"/>
                  </a:lnTo>
                  <a:lnTo>
                    <a:pt x="14148" y="2903"/>
                  </a:lnTo>
                  <a:lnTo>
                    <a:pt x="14110" y="2759"/>
                  </a:lnTo>
                  <a:lnTo>
                    <a:pt x="14071" y="2616"/>
                  </a:lnTo>
                  <a:lnTo>
                    <a:pt x="14014" y="2472"/>
                  </a:lnTo>
                  <a:lnTo>
                    <a:pt x="13956" y="2338"/>
                  </a:lnTo>
                  <a:lnTo>
                    <a:pt x="13880" y="2204"/>
                  </a:lnTo>
                  <a:lnTo>
                    <a:pt x="13803" y="2070"/>
                  </a:lnTo>
                  <a:lnTo>
                    <a:pt x="13707" y="1945"/>
                  </a:lnTo>
                  <a:lnTo>
                    <a:pt x="13602" y="1830"/>
                  </a:lnTo>
                  <a:lnTo>
                    <a:pt x="13497" y="1715"/>
                  </a:lnTo>
                  <a:lnTo>
                    <a:pt x="13372" y="1610"/>
                  </a:lnTo>
                  <a:lnTo>
                    <a:pt x="13228" y="1514"/>
                  </a:lnTo>
                  <a:lnTo>
                    <a:pt x="13085" y="1418"/>
                  </a:lnTo>
                  <a:lnTo>
                    <a:pt x="12922" y="1332"/>
                  </a:lnTo>
                  <a:lnTo>
                    <a:pt x="12749" y="1265"/>
                  </a:lnTo>
                  <a:lnTo>
                    <a:pt x="12558" y="1198"/>
                  </a:lnTo>
                  <a:lnTo>
                    <a:pt x="12357" y="1141"/>
                  </a:lnTo>
                  <a:lnTo>
                    <a:pt x="12280" y="1131"/>
                  </a:lnTo>
                  <a:lnTo>
                    <a:pt x="12203" y="1122"/>
                  </a:lnTo>
                  <a:lnTo>
                    <a:pt x="12041" y="1122"/>
                  </a:lnTo>
                  <a:lnTo>
                    <a:pt x="11887" y="1150"/>
                  </a:lnTo>
                  <a:lnTo>
                    <a:pt x="11715" y="1189"/>
                  </a:lnTo>
                  <a:lnTo>
                    <a:pt x="11543" y="1246"/>
                  </a:lnTo>
                  <a:lnTo>
                    <a:pt x="11351" y="1304"/>
                  </a:lnTo>
                  <a:lnTo>
                    <a:pt x="11150" y="1371"/>
                  </a:lnTo>
                  <a:lnTo>
                    <a:pt x="10939" y="1438"/>
                  </a:lnTo>
                  <a:lnTo>
                    <a:pt x="10700" y="1505"/>
                  </a:lnTo>
                  <a:lnTo>
                    <a:pt x="10451" y="1562"/>
                  </a:lnTo>
                  <a:lnTo>
                    <a:pt x="10173" y="1610"/>
                  </a:lnTo>
                  <a:lnTo>
                    <a:pt x="9866" y="1639"/>
                  </a:lnTo>
                  <a:lnTo>
                    <a:pt x="9704" y="1639"/>
                  </a:lnTo>
                  <a:lnTo>
                    <a:pt x="9541" y="1648"/>
                  </a:lnTo>
                  <a:lnTo>
                    <a:pt x="9368" y="1639"/>
                  </a:lnTo>
                  <a:lnTo>
                    <a:pt x="9186" y="1629"/>
                  </a:lnTo>
                  <a:lnTo>
                    <a:pt x="8995" y="1610"/>
                  </a:lnTo>
                  <a:lnTo>
                    <a:pt x="8803" y="1591"/>
                  </a:lnTo>
                  <a:lnTo>
                    <a:pt x="8593" y="1553"/>
                  </a:lnTo>
                  <a:lnTo>
                    <a:pt x="8382" y="1514"/>
                  </a:lnTo>
                  <a:lnTo>
                    <a:pt x="8296" y="1495"/>
                  </a:lnTo>
                  <a:lnTo>
                    <a:pt x="8209" y="1466"/>
                  </a:lnTo>
                  <a:lnTo>
                    <a:pt x="8037" y="1390"/>
                  </a:lnTo>
                  <a:lnTo>
                    <a:pt x="7845" y="1284"/>
                  </a:lnTo>
                  <a:lnTo>
                    <a:pt x="7644" y="1169"/>
                  </a:lnTo>
                  <a:lnTo>
                    <a:pt x="7223" y="901"/>
                  </a:lnTo>
                  <a:lnTo>
                    <a:pt x="6993" y="758"/>
                  </a:lnTo>
                  <a:lnTo>
                    <a:pt x="6754" y="614"/>
                  </a:lnTo>
                  <a:lnTo>
                    <a:pt x="6504" y="480"/>
                  </a:lnTo>
                  <a:lnTo>
                    <a:pt x="6246" y="346"/>
                  </a:lnTo>
                  <a:lnTo>
                    <a:pt x="5978" y="231"/>
                  </a:lnTo>
                  <a:lnTo>
                    <a:pt x="5844" y="183"/>
                  </a:lnTo>
                  <a:lnTo>
                    <a:pt x="5700" y="135"/>
                  </a:lnTo>
                  <a:lnTo>
                    <a:pt x="5556" y="97"/>
                  </a:lnTo>
                  <a:lnTo>
                    <a:pt x="5413" y="58"/>
                  </a:lnTo>
                  <a:lnTo>
                    <a:pt x="5259" y="30"/>
                  </a:lnTo>
                  <a:lnTo>
                    <a:pt x="5116" y="10"/>
                  </a:lnTo>
                  <a:lnTo>
                    <a:pt x="49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69;p16">
              <a:extLst>
                <a:ext uri="{FF2B5EF4-FFF2-40B4-BE49-F238E27FC236}">
                  <a16:creationId xmlns:a16="http://schemas.microsoft.com/office/drawing/2014/main" id="{E602AD2F-3019-A16C-682D-3AE1D7A72791}"/>
                </a:ext>
              </a:extLst>
            </p:cNvPr>
            <p:cNvSpPr/>
            <p:nvPr/>
          </p:nvSpPr>
          <p:spPr>
            <a:xfrm>
              <a:off x="1406051" y="1812509"/>
              <a:ext cx="35751" cy="87088"/>
            </a:xfrm>
            <a:custGeom>
              <a:avLst/>
              <a:gdLst/>
              <a:ahLst/>
              <a:cxnLst/>
              <a:rect l="l" t="t" r="r" b="b"/>
              <a:pathLst>
                <a:path w="1007" h="2453" extrusionOk="0">
                  <a:moveTo>
                    <a:pt x="1007" y="1"/>
                  </a:moveTo>
                  <a:lnTo>
                    <a:pt x="30" y="1907"/>
                  </a:lnTo>
                  <a:lnTo>
                    <a:pt x="10" y="1974"/>
                  </a:lnTo>
                  <a:lnTo>
                    <a:pt x="1" y="2041"/>
                  </a:lnTo>
                  <a:lnTo>
                    <a:pt x="1" y="2108"/>
                  </a:lnTo>
                  <a:lnTo>
                    <a:pt x="20" y="2175"/>
                  </a:lnTo>
                  <a:lnTo>
                    <a:pt x="49" y="2232"/>
                  </a:lnTo>
                  <a:lnTo>
                    <a:pt x="97" y="2290"/>
                  </a:lnTo>
                  <a:lnTo>
                    <a:pt x="144" y="2338"/>
                  </a:lnTo>
                  <a:lnTo>
                    <a:pt x="202" y="2366"/>
                  </a:lnTo>
                  <a:lnTo>
                    <a:pt x="326" y="2414"/>
                  </a:lnTo>
                  <a:lnTo>
                    <a:pt x="451" y="2443"/>
                  </a:lnTo>
                  <a:lnTo>
                    <a:pt x="499" y="2453"/>
                  </a:lnTo>
                  <a:lnTo>
                    <a:pt x="547" y="2453"/>
                  </a:lnTo>
                  <a:lnTo>
                    <a:pt x="643" y="2443"/>
                  </a:lnTo>
                  <a:lnTo>
                    <a:pt x="729" y="2405"/>
                  </a:lnTo>
                  <a:lnTo>
                    <a:pt x="805" y="2357"/>
                  </a:lnTo>
                  <a:lnTo>
                    <a:pt x="882" y="2290"/>
                  </a:lnTo>
                  <a:lnTo>
                    <a:pt x="930" y="2213"/>
                  </a:lnTo>
                  <a:lnTo>
                    <a:pt x="968" y="2127"/>
                  </a:lnTo>
                  <a:lnTo>
                    <a:pt x="987" y="2031"/>
                  </a:lnTo>
                  <a:lnTo>
                    <a:pt x="10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70;p16">
              <a:extLst>
                <a:ext uri="{FF2B5EF4-FFF2-40B4-BE49-F238E27FC236}">
                  <a16:creationId xmlns:a16="http://schemas.microsoft.com/office/drawing/2014/main" id="{0A9A39D9-27D6-8DF2-6E58-27B0C49C233F}"/>
                </a:ext>
              </a:extLst>
            </p:cNvPr>
            <p:cNvSpPr/>
            <p:nvPr/>
          </p:nvSpPr>
          <p:spPr>
            <a:xfrm>
              <a:off x="1384289" y="1792451"/>
              <a:ext cx="20804" cy="32343"/>
            </a:xfrm>
            <a:custGeom>
              <a:avLst/>
              <a:gdLst/>
              <a:ahLst/>
              <a:cxnLst/>
              <a:rect l="l" t="t" r="r" b="b"/>
              <a:pathLst>
                <a:path w="586" h="911" extrusionOk="0">
                  <a:moveTo>
                    <a:pt x="441" y="0"/>
                  </a:moveTo>
                  <a:lnTo>
                    <a:pt x="384" y="10"/>
                  </a:lnTo>
                  <a:lnTo>
                    <a:pt x="326" y="29"/>
                  </a:lnTo>
                  <a:lnTo>
                    <a:pt x="279" y="77"/>
                  </a:lnTo>
                  <a:lnTo>
                    <a:pt x="221" y="125"/>
                  </a:lnTo>
                  <a:lnTo>
                    <a:pt x="164" y="192"/>
                  </a:lnTo>
                  <a:lnTo>
                    <a:pt x="116" y="269"/>
                  </a:lnTo>
                  <a:lnTo>
                    <a:pt x="68" y="364"/>
                  </a:lnTo>
                  <a:lnTo>
                    <a:pt x="39" y="451"/>
                  </a:lnTo>
                  <a:lnTo>
                    <a:pt x="10" y="537"/>
                  </a:lnTo>
                  <a:lnTo>
                    <a:pt x="1" y="623"/>
                  </a:lnTo>
                  <a:lnTo>
                    <a:pt x="1" y="700"/>
                  </a:lnTo>
                  <a:lnTo>
                    <a:pt x="1" y="767"/>
                  </a:lnTo>
                  <a:lnTo>
                    <a:pt x="20" y="824"/>
                  </a:lnTo>
                  <a:lnTo>
                    <a:pt x="49" y="872"/>
                  </a:lnTo>
                  <a:lnTo>
                    <a:pt x="97" y="901"/>
                  </a:lnTo>
                  <a:lnTo>
                    <a:pt x="144" y="910"/>
                  </a:lnTo>
                  <a:lnTo>
                    <a:pt x="192" y="901"/>
                  </a:lnTo>
                  <a:lnTo>
                    <a:pt x="250" y="882"/>
                  </a:lnTo>
                  <a:lnTo>
                    <a:pt x="307" y="843"/>
                  </a:lnTo>
                  <a:lnTo>
                    <a:pt x="355" y="786"/>
                  </a:lnTo>
                  <a:lnTo>
                    <a:pt x="413" y="719"/>
                  </a:lnTo>
                  <a:lnTo>
                    <a:pt x="461" y="642"/>
                  </a:lnTo>
                  <a:lnTo>
                    <a:pt x="508" y="556"/>
                  </a:lnTo>
                  <a:lnTo>
                    <a:pt x="537" y="460"/>
                  </a:lnTo>
                  <a:lnTo>
                    <a:pt x="566" y="374"/>
                  </a:lnTo>
                  <a:lnTo>
                    <a:pt x="576" y="288"/>
                  </a:lnTo>
                  <a:lnTo>
                    <a:pt x="585" y="211"/>
                  </a:lnTo>
                  <a:lnTo>
                    <a:pt x="576" y="144"/>
                  </a:lnTo>
                  <a:lnTo>
                    <a:pt x="556" y="87"/>
                  </a:lnTo>
                  <a:lnTo>
                    <a:pt x="528" y="39"/>
                  </a:lnTo>
                  <a:lnTo>
                    <a:pt x="489" y="10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71;p16">
              <a:extLst>
                <a:ext uri="{FF2B5EF4-FFF2-40B4-BE49-F238E27FC236}">
                  <a16:creationId xmlns:a16="http://schemas.microsoft.com/office/drawing/2014/main" id="{7771BDAA-699D-A350-EA0C-86F77A8E9212}"/>
                </a:ext>
              </a:extLst>
            </p:cNvPr>
            <p:cNvSpPr/>
            <p:nvPr/>
          </p:nvSpPr>
          <p:spPr>
            <a:xfrm>
              <a:off x="1382265" y="1755032"/>
              <a:ext cx="39798" cy="18745"/>
            </a:xfrm>
            <a:custGeom>
              <a:avLst/>
              <a:gdLst/>
              <a:ahLst/>
              <a:cxnLst/>
              <a:rect l="l" t="t" r="r" b="b"/>
              <a:pathLst>
                <a:path w="1121" h="528" extrusionOk="0">
                  <a:moveTo>
                    <a:pt x="403" y="1"/>
                  </a:moveTo>
                  <a:lnTo>
                    <a:pt x="307" y="10"/>
                  </a:lnTo>
                  <a:lnTo>
                    <a:pt x="221" y="30"/>
                  </a:lnTo>
                  <a:lnTo>
                    <a:pt x="134" y="68"/>
                  </a:lnTo>
                  <a:lnTo>
                    <a:pt x="96" y="97"/>
                  </a:lnTo>
                  <a:lnTo>
                    <a:pt x="67" y="125"/>
                  </a:lnTo>
                  <a:lnTo>
                    <a:pt x="0" y="192"/>
                  </a:lnTo>
                  <a:lnTo>
                    <a:pt x="163" y="250"/>
                  </a:lnTo>
                  <a:lnTo>
                    <a:pt x="297" y="307"/>
                  </a:lnTo>
                  <a:lnTo>
                    <a:pt x="537" y="394"/>
                  </a:lnTo>
                  <a:lnTo>
                    <a:pt x="671" y="432"/>
                  </a:lnTo>
                  <a:lnTo>
                    <a:pt x="805" y="470"/>
                  </a:lnTo>
                  <a:lnTo>
                    <a:pt x="949" y="509"/>
                  </a:lnTo>
                  <a:lnTo>
                    <a:pt x="1121" y="528"/>
                  </a:lnTo>
                  <a:lnTo>
                    <a:pt x="1102" y="441"/>
                  </a:lnTo>
                  <a:lnTo>
                    <a:pt x="1064" y="355"/>
                  </a:lnTo>
                  <a:lnTo>
                    <a:pt x="1016" y="288"/>
                  </a:lnTo>
                  <a:lnTo>
                    <a:pt x="958" y="221"/>
                  </a:lnTo>
                  <a:lnTo>
                    <a:pt x="891" y="164"/>
                  </a:lnTo>
                  <a:lnTo>
                    <a:pt x="824" y="116"/>
                  </a:lnTo>
                  <a:lnTo>
                    <a:pt x="747" y="68"/>
                  </a:lnTo>
                  <a:lnTo>
                    <a:pt x="661" y="39"/>
                  </a:lnTo>
                  <a:lnTo>
                    <a:pt x="575" y="10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72;p16">
              <a:extLst>
                <a:ext uri="{FF2B5EF4-FFF2-40B4-BE49-F238E27FC236}">
                  <a16:creationId xmlns:a16="http://schemas.microsoft.com/office/drawing/2014/main" id="{D21031EF-99DD-78A3-116C-2A18620AC43A}"/>
                </a:ext>
              </a:extLst>
            </p:cNvPr>
            <p:cNvSpPr/>
            <p:nvPr/>
          </p:nvSpPr>
          <p:spPr>
            <a:xfrm>
              <a:off x="1081000" y="1594885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extrusionOk="0">
                  <a:moveTo>
                    <a:pt x="4828" y="1"/>
                  </a:moveTo>
                  <a:lnTo>
                    <a:pt x="4569" y="10"/>
                  </a:lnTo>
                  <a:lnTo>
                    <a:pt x="4320" y="20"/>
                  </a:lnTo>
                  <a:lnTo>
                    <a:pt x="4080" y="29"/>
                  </a:lnTo>
                  <a:lnTo>
                    <a:pt x="3630" y="77"/>
                  </a:lnTo>
                  <a:lnTo>
                    <a:pt x="3218" y="135"/>
                  </a:lnTo>
                  <a:lnTo>
                    <a:pt x="2854" y="192"/>
                  </a:lnTo>
                  <a:lnTo>
                    <a:pt x="2567" y="259"/>
                  </a:lnTo>
                  <a:lnTo>
                    <a:pt x="2337" y="307"/>
                  </a:lnTo>
                  <a:lnTo>
                    <a:pt x="2146" y="355"/>
                  </a:lnTo>
                  <a:lnTo>
                    <a:pt x="1964" y="566"/>
                  </a:lnTo>
                  <a:lnTo>
                    <a:pt x="1763" y="815"/>
                  </a:lnTo>
                  <a:lnTo>
                    <a:pt x="1504" y="1150"/>
                  </a:lnTo>
                  <a:lnTo>
                    <a:pt x="1226" y="1543"/>
                  </a:lnTo>
                  <a:lnTo>
                    <a:pt x="1082" y="1763"/>
                  </a:lnTo>
                  <a:lnTo>
                    <a:pt x="939" y="2002"/>
                  </a:lnTo>
                  <a:lnTo>
                    <a:pt x="795" y="2251"/>
                  </a:lnTo>
                  <a:lnTo>
                    <a:pt x="651" y="2510"/>
                  </a:lnTo>
                  <a:lnTo>
                    <a:pt x="517" y="2778"/>
                  </a:lnTo>
                  <a:lnTo>
                    <a:pt x="402" y="3056"/>
                  </a:lnTo>
                  <a:lnTo>
                    <a:pt x="288" y="3343"/>
                  </a:lnTo>
                  <a:lnTo>
                    <a:pt x="192" y="3631"/>
                  </a:lnTo>
                  <a:lnTo>
                    <a:pt x="115" y="3928"/>
                  </a:lnTo>
                  <a:lnTo>
                    <a:pt x="48" y="4225"/>
                  </a:lnTo>
                  <a:lnTo>
                    <a:pt x="10" y="4521"/>
                  </a:lnTo>
                  <a:lnTo>
                    <a:pt x="0" y="4665"/>
                  </a:lnTo>
                  <a:lnTo>
                    <a:pt x="0" y="4818"/>
                  </a:lnTo>
                  <a:lnTo>
                    <a:pt x="0" y="4972"/>
                  </a:lnTo>
                  <a:lnTo>
                    <a:pt x="10" y="5115"/>
                  </a:lnTo>
                  <a:lnTo>
                    <a:pt x="29" y="5269"/>
                  </a:lnTo>
                  <a:lnTo>
                    <a:pt x="48" y="5412"/>
                  </a:lnTo>
                  <a:lnTo>
                    <a:pt x="77" y="5556"/>
                  </a:lnTo>
                  <a:lnTo>
                    <a:pt x="115" y="5709"/>
                  </a:lnTo>
                  <a:lnTo>
                    <a:pt x="163" y="5853"/>
                  </a:lnTo>
                  <a:lnTo>
                    <a:pt x="220" y="5996"/>
                  </a:lnTo>
                  <a:lnTo>
                    <a:pt x="288" y="6131"/>
                  </a:lnTo>
                  <a:lnTo>
                    <a:pt x="364" y="6274"/>
                  </a:lnTo>
                  <a:lnTo>
                    <a:pt x="441" y="6408"/>
                  </a:lnTo>
                  <a:lnTo>
                    <a:pt x="537" y="6542"/>
                  </a:lnTo>
                  <a:lnTo>
                    <a:pt x="642" y="6677"/>
                  </a:lnTo>
                  <a:lnTo>
                    <a:pt x="757" y="6811"/>
                  </a:lnTo>
                  <a:lnTo>
                    <a:pt x="881" y="6945"/>
                  </a:lnTo>
                  <a:lnTo>
                    <a:pt x="1015" y="7069"/>
                  </a:lnTo>
                  <a:lnTo>
                    <a:pt x="1159" y="7184"/>
                  </a:lnTo>
                  <a:lnTo>
                    <a:pt x="1322" y="7309"/>
                  </a:lnTo>
                  <a:lnTo>
                    <a:pt x="1494" y="7424"/>
                  </a:lnTo>
                  <a:lnTo>
                    <a:pt x="1676" y="7539"/>
                  </a:lnTo>
                  <a:lnTo>
                    <a:pt x="1916" y="7673"/>
                  </a:lnTo>
                  <a:lnTo>
                    <a:pt x="2146" y="7768"/>
                  </a:lnTo>
                  <a:lnTo>
                    <a:pt x="2366" y="7855"/>
                  </a:lnTo>
                  <a:lnTo>
                    <a:pt x="2577" y="7903"/>
                  </a:lnTo>
                  <a:lnTo>
                    <a:pt x="2778" y="7941"/>
                  </a:lnTo>
                  <a:lnTo>
                    <a:pt x="2979" y="7950"/>
                  </a:lnTo>
                  <a:lnTo>
                    <a:pt x="3161" y="7941"/>
                  </a:lnTo>
                  <a:lnTo>
                    <a:pt x="3343" y="7922"/>
                  </a:lnTo>
                  <a:lnTo>
                    <a:pt x="3515" y="7874"/>
                  </a:lnTo>
                  <a:lnTo>
                    <a:pt x="3678" y="7816"/>
                  </a:lnTo>
                  <a:lnTo>
                    <a:pt x="3831" y="7740"/>
                  </a:lnTo>
                  <a:lnTo>
                    <a:pt x="3985" y="7644"/>
                  </a:lnTo>
                  <a:lnTo>
                    <a:pt x="4119" y="7548"/>
                  </a:lnTo>
                  <a:lnTo>
                    <a:pt x="4253" y="7433"/>
                  </a:lnTo>
                  <a:lnTo>
                    <a:pt x="4377" y="7309"/>
                  </a:lnTo>
                  <a:lnTo>
                    <a:pt x="4502" y="7175"/>
                  </a:lnTo>
                  <a:lnTo>
                    <a:pt x="4607" y="7031"/>
                  </a:lnTo>
                  <a:lnTo>
                    <a:pt x="4713" y="6887"/>
                  </a:lnTo>
                  <a:lnTo>
                    <a:pt x="4808" y="6734"/>
                  </a:lnTo>
                  <a:lnTo>
                    <a:pt x="4895" y="6581"/>
                  </a:lnTo>
                  <a:lnTo>
                    <a:pt x="4971" y="6418"/>
                  </a:lnTo>
                  <a:lnTo>
                    <a:pt x="5048" y="6255"/>
                  </a:lnTo>
                  <a:lnTo>
                    <a:pt x="5115" y="6092"/>
                  </a:lnTo>
                  <a:lnTo>
                    <a:pt x="5172" y="5929"/>
                  </a:lnTo>
                  <a:lnTo>
                    <a:pt x="5230" y="5767"/>
                  </a:lnTo>
                  <a:lnTo>
                    <a:pt x="5278" y="5604"/>
                  </a:lnTo>
                  <a:lnTo>
                    <a:pt x="5345" y="5307"/>
                  </a:lnTo>
                  <a:lnTo>
                    <a:pt x="5393" y="5029"/>
                  </a:lnTo>
                  <a:lnTo>
                    <a:pt x="5412" y="4780"/>
                  </a:lnTo>
                  <a:lnTo>
                    <a:pt x="5431" y="4579"/>
                  </a:lnTo>
                  <a:lnTo>
                    <a:pt x="5460" y="4387"/>
                  </a:lnTo>
                  <a:lnTo>
                    <a:pt x="5508" y="4196"/>
                  </a:lnTo>
                  <a:lnTo>
                    <a:pt x="5565" y="4014"/>
                  </a:lnTo>
                  <a:lnTo>
                    <a:pt x="5642" y="3841"/>
                  </a:lnTo>
                  <a:lnTo>
                    <a:pt x="5728" y="3679"/>
                  </a:lnTo>
                  <a:lnTo>
                    <a:pt x="5814" y="3516"/>
                  </a:lnTo>
                  <a:lnTo>
                    <a:pt x="5919" y="3363"/>
                  </a:lnTo>
                  <a:lnTo>
                    <a:pt x="6034" y="3219"/>
                  </a:lnTo>
                  <a:lnTo>
                    <a:pt x="6149" y="3085"/>
                  </a:lnTo>
                  <a:lnTo>
                    <a:pt x="6274" y="2951"/>
                  </a:lnTo>
                  <a:lnTo>
                    <a:pt x="6408" y="2826"/>
                  </a:lnTo>
                  <a:lnTo>
                    <a:pt x="6542" y="2711"/>
                  </a:lnTo>
                  <a:lnTo>
                    <a:pt x="6676" y="2596"/>
                  </a:lnTo>
                  <a:lnTo>
                    <a:pt x="6820" y="2500"/>
                  </a:lnTo>
                  <a:lnTo>
                    <a:pt x="6954" y="2395"/>
                  </a:lnTo>
                  <a:lnTo>
                    <a:pt x="7241" y="2223"/>
                  </a:lnTo>
                  <a:lnTo>
                    <a:pt x="7509" y="2069"/>
                  </a:lnTo>
                  <a:lnTo>
                    <a:pt x="7758" y="1945"/>
                  </a:lnTo>
                  <a:lnTo>
                    <a:pt x="7979" y="1840"/>
                  </a:lnTo>
                  <a:lnTo>
                    <a:pt x="8170" y="1763"/>
                  </a:lnTo>
                  <a:lnTo>
                    <a:pt x="8314" y="1715"/>
                  </a:lnTo>
                  <a:lnTo>
                    <a:pt x="8448" y="1667"/>
                  </a:lnTo>
                  <a:lnTo>
                    <a:pt x="8515" y="1370"/>
                  </a:lnTo>
                  <a:lnTo>
                    <a:pt x="8410" y="1265"/>
                  </a:lnTo>
                  <a:lnTo>
                    <a:pt x="8314" y="1169"/>
                  </a:lnTo>
                  <a:lnTo>
                    <a:pt x="8103" y="987"/>
                  </a:lnTo>
                  <a:lnTo>
                    <a:pt x="7883" y="815"/>
                  </a:lnTo>
                  <a:lnTo>
                    <a:pt x="7653" y="671"/>
                  </a:lnTo>
                  <a:lnTo>
                    <a:pt x="7414" y="537"/>
                  </a:lnTo>
                  <a:lnTo>
                    <a:pt x="7174" y="432"/>
                  </a:lnTo>
                  <a:lnTo>
                    <a:pt x="6916" y="326"/>
                  </a:lnTo>
                  <a:lnTo>
                    <a:pt x="6657" y="250"/>
                  </a:lnTo>
                  <a:lnTo>
                    <a:pt x="6398" y="173"/>
                  </a:lnTo>
                  <a:lnTo>
                    <a:pt x="6140" y="125"/>
                  </a:lnTo>
                  <a:lnTo>
                    <a:pt x="5872" y="77"/>
                  </a:lnTo>
                  <a:lnTo>
                    <a:pt x="5603" y="48"/>
                  </a:lnTo>
                  <a:lnTo>
                    <a:pt x="5345" y="20"/>
                  </a:lnTo>
                  <a:lnTo>
                    <a:pt x="5077" y="10"/>
                  </a:lnTo>
                  <a:lnTo>
                    <a:pt x="48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73;p16">
              <a:extLst>
                <a:ext uri="{FF2B5EF4-FFF2-40B4-BE49-F238E27FC236}">
                  <a16:creationId xmlns:a16="http://schemas.microsoft.com/office/drawing/2014/main" id="{1C42AA8C-6415-C1D9-608E-110CEB09D15E}"/>
                </a:ext>
              </a:extLst>
            </p:cNvPr>
            <p:cNvSpPr/>
            <p:nvPr/>
          </p:nvSpPr>
          <p:spPr>
            <a:xfrm>
              <a:off x="1081000" y="1594885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fill="none" extrusionOk="0">
                  <a:moveTo>
                    <a:pt x="8448" y="1667"/>
                  </a:moveTo>
                  <a:lnTo>
                    <a:pt x="8448" y="1667"/>
                  </a:lnTo>
                  <a:lnTo>
                    <a:pt x="8314" y="1715"/>
                  </a:lnTo>
                  <a:lnTo>
                    <a:pt x="8170" y="1763"/>
                  </a:lnTo>
                  <a:lnTo>
                    <a:pt x="7979" y="1840"/>
                  </a:lnTo>
                  <a:lnTo>
                    <a:pt x="7758" y="1945"/>
                  </a:lnTo>
                  <a:lnTo>
                    <a:pt x="7509" y="2069"/>
                  </a:lnTo>
                  <a:lnTo>
                    <a:pt x="7241" y="2223"/>
                  </a:lnTo>
                  <a:lnTo>
                    <a:pt x="6954" y="2395"/>
                  </a:lnTo>
                  <a:lnTo>
                    <a:pt x="6820" y="2500"/>
                  </a:lnTo>
                  <a:lnTo>
                    <a:pt x="6676" y="2596"/>
                  </a:lnTo>
                  <a:lnTo>
                    <a:pt x="6542" y="2711"/>
                  </a:lnTo>
                  <a:lnTo>
                    <a:pt x="6408" y="2826"/>
                  </a:lnTo>
                  <a:lnTo>
                    <a:pt x="6274" y="2951"/>
                  </a:lnTo>
                  <a:lnTo>
                    <a:pt x="6149" y="3085"/>
                  </a:lnTo>
                  <a:lnTo>
                    <a:pt x="6034" y="3219"/>
                  </a:lnTo>
                  <a:lnTo>
                    <a:pt x="5919" y="3363"/>
                  </a:lnTo>
                  <a:lnTo>
                    <a:pt x="5814" y="3516"/>
                  </a:lnTo>
                  <a:lnTo>
                    <a:pt x="5728" y="3679"/>
                  </a:lnTo>
                  <a:lnTo>
                    <a:pt x="5642" y="3841"/>
                  </a:lnTo>
                  <a:lnTo>
                    <a:pt x="5565" y="4014"/>
                  </a:lnTo>
                  <a:lnTo>
                    <a:pt x="5508" y="4196"/>
                  </a:lnTo>
                  <a:lnTo>
                    <a:pt x="5460" y="4387"/>
                  </a:lnTo>
                  <a:lnTo>
                    <a:pt x="5431" y="4579"/>
                  </a:lnTo>
                  <a:lnTo>
                    <a:pt x="5412" y="4780"/>
                  </a:lnTo>
                  <a:lnTo>
                    <a:pt x="5412" y="4780"/>
                  </a:lnTo>
                  <a:lnTo>
                    <a:pt x="5393" y="5029"/>
                  </a:lnTo>
                  <a:lnTo>
                    <a:pt x="5345" y="5307"/>
                  </a:lnTo>
                  <a:lnTo>
                    <a:pt x="5278" y="5604"/>
                  </a:lnTo>
                  <a:lnTo>
                    <a:pt x="5230" y="5767"/>
                  </a:lnTo>
                  <a:lnTo>
                    <a:pt x="5172" y="5929"/>
                  </a:lnTo>
                  <a:lnTo>
                    <a:pt x="5115" y="6092"/>
                  </a:lnTo>
                  <a:lnTo>
                    <a:pt x="5048" y="6255"/>
                  </a:lnTo>
                  <a:lnTo>
                    <a:pt x="4971" y="6418"/>
                  </a:lnTo>
                  <a:lnTo>
                    <a:pt x="4895" y="6581"/>
                  </a:lnTo>
                  <a:lnTo>
                    <a:pt x="4808" y="6734"/>
                  </a:lnTo>
                  <a:lnTo>
                    <a:pt x="4713" y="6887"/>
                  </a:lnTo>
                  <a:lnTo>
                    <a:pt x="4607" y="7031"/>
                  </a:lnTo>
                  <a:lnTo>
                    <a:pt x="4502" y="7175"/>
                  </a:lnTo>
                  <a:lnTo>
                    <a:pt x="4377" y="7309"/>
                  </a:lnTo>
                  <a:lnTo>
                    <a:pt x="4253" y="7433"/>
                  </a:lnTo>
                  <a:lnTo>
                    <a:pt x="4119" y="7548"/>
                  </a:lnTo>
                  <a:lnTo>
                    <a:pt x="3985" y="7644"/>
                  </a:lnTo>
                  <a:lnTo>
                    <a:pt x="3831" y="7740"/>
                  </a:lnTo>
                  <a:lnTo>
                    <a:pt x="3678" y="7816"/>
                  </a:lnTo>
                  <a:lnTo>
                    <a:pt x="3515" y="7874"/>
                  </a:lnTo>
                  <a:lnTo>
                    <a:pt x="3343" y="7922"/>
                  </a:lnTo>
                  <a:lnTo>
                    <a:pt x="3161" y="7941"/>
                  </a:lnTo>
                  <a:lnTo>
                    <a:pt x="2979" y="7950"/>
                  </a:lnTo>
                  <a:lnTo>
                    <a:pt x="2778" y="7941"/>
                  </a:lnTo>
                  <a:lnTo>
                    <a:pt x="2577" y="7903"/>
                  </a:lnTo>
                  <a:lnTo>
                    <a:pt x="2366" y="7855"/>
                  </a:lnTo>
                  <a:lnTo>
                    <a:pt x="2146" y="7768"/>
                  </a:lnTo>
                  <a:lnTo>
                    <a:pt x="1916" y="7673"/>
                  </a:lnTo>
                  <a:lnTo>
                    <a:pt x="1676" y="7539"/>
                  </a:lnTo>
                  <a:lnTo>
                    <a:pt x="1676" y="7539"/>
                  </a:lnTo>
                  <a:lnTo>
                    <a:pt x="1494" y="7424"/>
                  </a:lnTo>
                  <a:lnTo>
                    <a:pt x="1322" y="7309"/>
                  </a:lnTo>
                  <a:lnTo>
                    <a:pt x="1159" y="7184"/>
                  </a:lnTo>
                  <a:lnTo>
                    <a:pt x="1015" y="7069"/>
                  </a:lnTo>
                  <a:lnTo>
                    <a:pt x="881" y="6945"/>
                  </a:lnTo>
                  <a:lnTo>
                    <a:pt x="757" y="6811"/>
                  </a:lnTo>
                  <a:lnTo>
                    <a:pt x="642" y="6677"/>
                  </a:lnTo>
                  <a:lnTo>
                    <a:pt x="537" y="6542"/>
                  </a:lnTo>
                  <a:lnTo>
                    <a:pt x="441" y="6408"/>
                  </a:lnTo>
                  <a:lnTo>
                    <a:pt x="364" y="6274"/>
                  </a:lnTo>
                  <a:lnTo>
                    <a:pt x="288" y="6131"/>
                  </a:lnTo>
                  <a:lnTo>
                    <a:pt x="220" y="5996"/>
                  </a:lnTo>
                  <a:lnTo>
                    <a:pt x="163" y="5853"/>
                  </a:lnTo>
                  <a:lnTo>
                    <a:pt x="115" y="5709"/>
                  </a:lnTo>
                  <a:lnTo>
                    <a:pt x="77" y="5556"/>
                  </a:lnTo>
                  <a:lnTo>
                    <a:pt x="48" y="5412"/>
                  </a:lnTo>
                  <a:lnTo>
                    <a:pt x="29" y="5269"/>
                  </a:lnTo>
                  <a:lnTo>
                    <a:pt x="10" y="5115"/>
                  </a:lnTo>
                  <a:lnTo>
                    <a:pt x="0" y="4972"/>
                  </a:lnTo>
                  <a:lnTo>
                    <a:pt x="0" y="4818"/>
                  </a:lnTo>
                  <a:lnTo>
                    <a:pt x="0" y="4665"/>
                  </a:lnTo>
                  <a:lnTo>
                    <a:pt x="10" y="4521"/>
                  </a:lnTo>
                  <a:lnTo>
                    <a:pt x="48" y="4225"/>
                  </a:lnTo>
                  <a:lnTo>
                    <a:pt x="115" y="3928"/>
                  </a:lnTo>
                  <a:lnTo>
                    <a:pt x="192" y="3631"/>
                  </a:lnTo>
                  <a:lnTo>
                    <a:pt x="288" y="3343"/>
                  </a:lnTo>
                  <a:lnTo>
                    <a:pt x="402" y="3056"/>
                  </a:lnTo>
                  <a:lnTo>
                    <a:pt x="517" y="2778"/>
                  </a:lnTo>
                  <a:lnTo>
                    <a:pt x="651" y="2510"/>
                  </a:lnTo>
                  <a:lnTo>
                    <a:pt x="795" y="2251"/>
                  </a:lnTo>
                  <a:lnTo>
                    <a:pt x="939" y="2002"/>
                  </a:lnTo>
                  <a:lnTo>
                    <a:pt x="1082" y="1763"/>
                  </a:lnTo>
                  <a:lnTo>
                    <a:pt x="1226" y="1543"/>
                  </a:lnTo>
                  <a:lnTo>
                    <a:pt x="1504" y="1150"/>
                  </a:lnTo>
                  <a:lnTo>
                    <a:pt x="1763" y="815"/>
                  </a:lnTo>
                  <a:lnTo>
                    <a:pt x="1964" y="566"/>
                  </a:lnTo>
                  <a:lnTo>
                    <a:pt x="2146" y="355"/>
                  </a:lnTo>
                  <a:lnTo>
                    <a:pt x="2146" y="355"/>
                  </a:lnTo>
                  <a:lnTo>
                    <a:pt x="2337" y="307"/>
                  </a:lnTo>
                  <a:lnTo>
                    <a:pt x="2567" y="259"/>
                  </a:lnTo>
                  <a:lnTo>
                    <a:pt x="2854" y="192"/>
                  </a:lnTo>
                  <a:lnTo>
                    <a:pt x="3218" y="135"/>
                  </a:lnTo>
                  <a:lnTo>
                    <a:pt x="3630" y="77"/>
                  </a:lnTo>
                  <a:lnTo>
                    <a:pt x="4080" y="29"/>
                  </a:lnTo>
                  <a:lnTo>
                    <a:pt x="4320" y="20"/>
                  </a:lnTo>
                  <a:lnTo>
                    <a:pt x="4569" y="10"/>
                  </a:lnTo>
                  <a:lnTo>
                    <a:pt x="4828" y="1"/>
                  </a:lnTo>
                  <a:lnTo>
                    <a:pt x="5077" y="10"/>
                  </a:lnTo>
                  <a:lnTo>
                    <a:pt x="5345" y="20"/>
                  </a:lnTo>
                  <a:lnTo>
                    <a:pt x="5603" y="48"/>
                  </a:lnTo>
                  <a:lnTo>
                    <a:pt x="5872" y="77"/>
                  </a:lnTo>
                  <a:lnTo>
                    <a:pt x="6140" y="125"/>
                  </a:lnTo>
                  <a:lnTo>
                    <a:pt x="6398" y="173"/>
                  </a:lnTo>
                  <a:lnTo>
                    <a:pt x="6657" y="250"/>
                  </a:lnTo>
                  <a:lnTo>
                    <a:pt x="6916" y="326"/>
                  </a:lnTo>
                  <a:lnTo>
                    <a:pt x="7174" y="432"/>
                  </a:lnTo>
                  <a:lnTo>
                    <a:pt x="7414" y="537"/>
                  </a:lnTo>
                  <a:lnTo>
                    <a:pt x="7653" y="671"/>
                  </a:lnTo>
                  <a:lnTo>
                    <a:pt x="7883" y="815"/>
                  </a:lnTo>
                  <a:lnTo>
                    <a:pt x="8103" y="987"/>
                  </a:lnTo>
                  <a:lnTo>
                    <a:pt x="8314" y="1169"/>
                  </a:lnTo>
                  <a:lnTo>
                    <a:pt x="8410" y="1265"/>
                  </a:lnTo>
                  <a:lnTo>
                    <a:pt x="8515" y="137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74;p16">
              <a:extLst>
                <a:ext uri="{FF2B5EF4-FFF2-40B4-BE49-F238E27FC236}">
                  <a16:creationId xmlns:a16="http://schemas.microsoft.com/office/drawing/2014/main" id="{465902BE-A7CC-28EA-5C09-23571E49ACCF}"/>
                </a:ext>
              </a:extLst>
            </p:cNvPr>
            <p:cNvSpPr/>
            <p:nvPr/>
          </p:nvSpPr>
          <p:spPr>
            <a:xfrm>
              <a:off x="1240118" y="1714596"/>
              <a:ext cx="65999" cy="113253"/>
            </a:xfrm>
            <a:custGeom>
              <a:avLst/>
              <a:gdLst/>
              <a:ahLst/>
              <a:cxnLst/>
              <a:rect l="l" t="t" r="r" b="b"/>
              <a:pathLst>
                <a:path w="1859" h="3190" extrusionOk="0">
                  <a:moveTo>
                    <a:pt x="1188" y="0"/>
                  </a:moveTo>
                  <a:lnTo>
                    <a:pt x="1093" y="19"/>
                  </a:lnTo>
                  <a:lnTo>
                    <a:pt x="987" y="48"/>
                  </a:lnTo>
                  <a:lnTo>
                    <a:pt x="891" y="86"/>
                  </a:lnTo>
                  <a:lnTo>
                    <a:pt x="796" y="134"/>
                  </a:lnTo>
                  <a:lnTo>
                    <a:pt x="690" y="211"/>
                  </a:lnTo>
                  <a:lnTo>
                    <a:pt x="595" y="287"/>
                  </a:lnTo>
                  <a:lnTo>
                    <a:pt x="499" y="393"/>
                  </a:lnTo>
                  <a:lnTo>
                    <a:pt x="403" y="508"/>
                  </a:lnTo>
                  <a:lnTo>
                    <a:pt x="317" y="642"/>
                  </a:lnTo>
                  <a:lnTo>
                    <a:pt x="240" y="795"/>
                  </a:lnTo>
                  <a:lnTo>
                    <a:pt x="164" y="967"/>
                  </a:lnTo>
                  <a:lnTo>
                    <a:pt x="96" y="1159"/>
                  </a:lnTo>
                  <a:lnTo>
                    <a:pt x="39" y="1370"/>
                  </a:lnTo>
                  <a:lnTo>
                    <a:pt x="10" y="1523"/>
                  </a:lnTo>
                  <a:lnTo>
                    <a:pt x="1" y="1676"/>
                  </a:lnTo>
                  <a:lnTo>
                    <a:pt x="1" y="1830"/>
                  </a:lnTo>
                  <a:lnTo>
                    <a:pt x="20" y="1983"/>
                  </a:lnTo>
                  <a:lnTo>
                    <a:pt x="49" y="2126"/>
                  </a:lnTo>
                  <a:lnTo>
                    <a:pt x="87" y="2270"/>
                  </a:lnTo>
                  <a:lnTo>
                    <a:pt x="135" y="2404"/>
                  </a:lnTo>
                  <a:lnTo>
                    <a:pt x="183" y="2538"/>
                  </a:lnTo>
                  <a:lnTo>
                    <a:pt x="250" y="2653"/>
                  </a:lnTo>
                  <a:lnTo>
                    <a:pt x="317" y="2768"/>
                  </a:lnTo>
                  <a:lnTo>
                    <a:pt x="393" y="2874"/>
                  </a:lnTo>
                  <a:lnTo>
                    <a:pt x="460" y="2960"/>
                  </a:lnTo>
                  <a:lnTo>
                    <a:pt x="547" y="3036"/>
                  </a:lnTo>
                  <a:lnTo>
                    <a:pt x="623" y="3103"/>
                  </a:lnTo>
                  <a:lnTo>
                    <a:pt x="700" y="3151"/>
                  </a:lnTo>
                  <a:lnTo>
                    <a:pt x="777" y="3180"/>
                  </a:lnTo>
                  <a:lnTo>
                    <a:pt x="853" y="3190"/>
                  </a:lnTo>
                  <a:lnTo>
                    <a:pt x="930" y="3190"/>
                  </a:lnTo>
                  <a:lnTo>
                    <a:pt x="997" y="3161"/>
                  </a:lnTo>
                  <a:lnTo>
                    <a:pt x="1064" y="3123"/>
                  </a:lnTo>
                  <a:lnTo>
                    <a:pt x="1131" y="3075"/>
                  </a:lnTo>
                  <a:lnTo>
                    <a:pt x="1198" y="3008"/>
                  </a:lnTo>
                  <a:lnTo>
                    <a:pt x="1255" y="2921"/>
                  </a:lnTo>
                  <a:lnTo>
                    <a:pt x="1313" y="2826"/>
                  </a:lnTo>
                  <a:lnTo>
                    <a:pt x="1370" y="2720"/>
                  </a:lnTo>
                  <a:lnTo>
                    <a:pt x="1428" y="2605"/>
                  </a:lnTo>
                  <a:lnTo>
                    <a:pt x="1533" y="2347"/>
                  </a:lnTo>
                  <a:lnTo>
                    <a:pt x="1639" y="2069"/>
                  </a:lnTo>
                  <a:lnTo>
                    <a:pt x="1734" y="1762"/>
                  </a:lnTo>
                  <a:lnTo>
                    <a:pt x="1773" y="1600"/>
                  </a:lnTo>
                  <a:lnTo>
                    <a:pt x="1811" y="1446"/>
                  </a:lnTo>
                  <a:lnTo>
                    <a:pt x="1830" y="1303"/>
                  </a:lnTo>
                  <a:lnTo>
                    <a:pt x="1849" y="1149"/>
                  </a:lnTo>
                  <a:lnTo>
                    <a:pt x="1859" y="1015"/>
                  </a:lnTo>
                  <a:lnTo>
                    <a:pt x="1859" y="881"/>
                  </a:lnTo>
                  <a:lnTo>
                    <a:pt x="1849" y="747"/>
                  </a:lnTo>
                  <a:lnTo>
                    <a:pt x="1840" y="623"/>
                  </a:lnTo>
                  <a:lnTo>
                    <a:pt x="1811" y="517"/>
                  </a:lnTo>
                  <a:lnTo>
                    <a:pt x="1782" y="412"/>
                  </a:lnTo>
                  <a:lnTo>
                    <a:pt x="1744" y="316"/>
                  </a:lnTo>
                  <a:lnTo>
                    <a:pt x="1696" y="230"/>
                  </a:lnTo>
                  <a:lnTo>
                    <a:pt x="1648" y="163"/>
                  </a:lnTo>
                  <a:lnTo>
                    <a:pt x="1581" y="105"/>
                  </a:lnTo>
                  <a:lnTo>
                    <a:pt x="1514" y="58"/>
                  </a:lnTo>
                  <a:lnTo>
                    <a:pt x="1447" y="29"/>
                  </a:lnTo>
                  <a:lnTo>
                    <a:pt x="1361" y="10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75;p16">
              <a:extLst>
                <a:ext uri="{FF2B5EF4-FFF2-40B4-BE49-F238E27FC236}">
                  <a16:creationId xmlns:a16="http://schemas.microsoft.com/office/drawing/2014/main" id="{16A069D0-B161-AD1D-E589-79FE822FD619}"/>
                </a:ext>
              </a:extLst>
            </p:cNvPr>
            <p:cNvSpPr/>
            <p:nvPr/>
          </p:nvSpPr>
          <p:spPr>
            <a:xfrm>
              <a:off x="1290104" y="1668693"/>
              <a:ext cx="55455" cy="109170"/>
            </a:xfrm>
            <a:custGeom>
              <a:avLst/>
              <a:gdLst/>
              <a:ahLst/>
              <a:cxnLst/>
              <a:rect l="l" t="t" r="r" b="b"/>
              <a:pathLst>
                <a:path w="1562" h="3075" extrusionOk="0">
                  <a:moveTo>
                    <a:pt x="1514" y="0"/>
                  </a:moveTo>
                  <a:lnTo>
                    <a:pt x="1390" y="10"/>
                  </a:lnTo>
                  <a:lnTo>
                    <a:pt x="1294" y="19"/>
                  </a:lnTo>
                  <a:lnTo>
                    <a:pt x="1188" y="48"/>
                  </a:lnTo>
                  <a:lnTo>
                    <a:pt x="1083" y="77"/>
                  </a:lnTo>
                  <a:lnTo>
                    <a:pt x="958" y="115"/>
                  </a:lnTo>
                  <a:lnTo>
                    <a:pt x="834" y="172"/>
                  </a:lnTo>
                  <a:lnTo>
                    <a:pt x="700" y="239"/>
                  </a:lnTo>
                  <a:lnTo>
                    <a:pt x="575" y="326"/>
                  </a:lnTo>
                  <a:lnTo>
                    <a:pt x="441" y="441"/>
                  </a:lnTo>
                  <a:lnTo>
                    <a:pt x="326" y="565"/>
                  </a:lnTo>
                  <a:lnTo>
                    <a:pt x="211" y="718"/>
                  </a:lnTo>
                  <a:lnTo>
                    <a:pt x="154" y="795"/>
                  </a:lnTo>
                  <a:lnTo>
                    <a:pt x="106" y="891"/>
                  </a:lnTo>
                  <a:lnTo>
                    <a:pt x="58" y="987"/>
                  </a:lnTo>
                  <a:lnTo>
                    <a:pt x="10" y="1092"/>
                  </a:lnTo>
                  <a:lnTo>
                    <a:pt x="1" y="1379"/>
                  </a:lnTo>
                  <a:lnTo>
                    <a:pt x="1" y="1676"/>
                  </a:lnTo>
                  <a:lnTo>
                    <a:pt x="10" y="2021"/>
                  </a:lnTo>
                  <a:lnTo>
                    <a:pt x="29" y="2375"/>
                  </a:lnTo>
                  <a:lnTo>
                    <a:pt x="49" y="2538"/>
                  </a:lnTo>
                  <a:lnTo>
                    <a:pt x="68" y="2691"/>
                  </a:lnTo>
                  <a:lnTo>
                    <a:pt x="96" y="2826"/>
                  </a:lnTo>
                  <a:lnTo>
                    <a:pt x="135" y="2941"/>
                  </a:lnTo>
                  <a:lnTo>
                    <a:pt x="173" y="3017"/>
                  </a:lnTo>
                  <a:lnTo>
                    <a:pt x="202" y="3046"/>
                  </a:lnTo>
                  <a:lnTo>
                    <a:pt x="231" y="3075"/>
                  </a:lnTo>
                  <a:lnTo>
                    <a:pt x="259" y="3075"/>
                  </a:lnTo>
                  <a:lnTo>
                    <a:pt x="288" y="3065"/>
                  </a:lnTo>
                  <a:lnTo>
                    <a:pt x="326" y="3036"/>
                  </a:lnTo>
                  <a:lnTo>
                    <a:pt x="374" y="2988"/>
                  </a:lnTo>
                  <a:lnTo>
                    <a:pt x="460" y="2845"/>
                  </a:lnTo>
                  <a:lnTo>
                    <a:pt x="566" y="2663"/>
                  </a:lnTo>
                  <a:lnTo>
                    <a:pt x="671" y="2433"/>
                  </a:lnTo>
                  <a:lnTo>
                    <a:pt x="786" y="2174"/>
                  </a:lnTo>
                  <a:lnTo>
                    <a:pt x="1006" y="1600"/>
                  </a:lnTo>
                  <a:lnTo>
                    <a:pt x="1217" y="1015"/>
                  </a:lnTo>
                  <a:lnTo>
                    <a:pt x="1399" y="508"/>
                  </a:lnTo>
                  <a:lnTo>
                    <a:pt x="15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76;p16">
              <a:extLst>
                <a:ext uri="{FF2B5EF4-FFF2-40B4-BE49-F238E27FC236}">
                  <a16:creationId xmlns:a16="http://schemas.microsoft.com/office/drawing/2014/main" id="{2B2BA169-2C2C-7FCF-07CA-150B0CAD8659}"/>
                </a:ext>
              </a:extLst>
            </p:cNvPr>
            <p:cNvSpPr/>
            <p:nvPr/>
          </p:nvSpPr>
          <p:spPr>
            <a:xfrm>
              <a:off x="1858658" y="2378685"/>
              <a:ext cx="235666" cy="113928"/>
            </a:xfrm>
            <a:custGeom>
              <a:avLst/>
              <a:gdLst/>
              <a:ahLst/>
              <a:cxnLst/>
              <a:rect l="l" t="t" r="r" b="b"/>
              <a:pathLst>
                <a:path w="6638" h="3209" extrusionOk="0">
                  <a:moveTo>
                    <a:pt x="3190" y="0"/>
                  </a:moveTo>
                  <a:lnTo>
                    <a:pt x="3113" y="10"/>
                  </a:lnTo>
                  <a:lnTo>
                    <a:pt x="3037" y="48"/>
                  </a:lnTo>
                  <a:lnTo>
                    <a:pt x="2912" y="115"/>
                  </a:lnTo>
                  <a:lnTo>
                    <a:pt x="2519" y="335"/>
                  </a:lnTo>
                  <a:lnTo>
                    <a:pt x="1466" y="968"/>
                  </a:lnTo>
                  <a:lnTo>
                    <a:pt x="0" y="1849"/>
                  </a:lnTo>
                  <a:lnTo>
                    <a:pt x="326" y="3046"/>
                  </a:lnTo>
                  <a:lnTo>
                    <a:pt x="680" y="3094"/>
                  </a:lnTo>
                  <a:lnTo>
                    <a:pt x="1073" y="3132"/>
                  </a:lnTo>
                  <a:lnTo>
                    <a:pt x="1542" y="3170"/>
                  </a:lnTo>
                  <a:lnTo>
                    <a:pt x="2040" y="3199"/>
                  </a:lnTo>
                  <a:lnTo>
                    <a:pt x="2289" y="3199"/>
                  </a:lnTo>
                  <a:lnTo>
                    <a:pt x="2538" y="3209"/>
                  </a:lnTo>
                  <a:lnTo>
                    <a:pt x="2768" y="3199"/>
                  </a:lnTo>
                  <a:lnTo>
                    <a:pt x="2979" y="3180"/>
                  </a:lnTo>
                  <a:lnTo>
                    <a:pt x="3161" y="3161"/>
                  </a:lnTo>
                  <a:lnTo>
                    <a:pt x="3324" y="3123"/>
                  </a:lnTo>
                  <a:lnTo>
                    <a:pt x="3650" y="3046"/>
                  </a:lnTo>
                  <a:lnTo>
                    <a:pt x="4052" y="2950"/>
                  </a:lnTo>
                  <a:lnTo>
                    <a:pt x="4981" y="2759"/>
                  </a:lnTo>
                  <a:lnTo>
                    <a:pt x="5450" y="2653"/>
                  </a:lnTo>
                  <a:lnTo>
                    <a:pt x="5881" y="2538"/>
                  </a:lnTo>
                  <a:lnTo>
                    <a:pt x="6082" y="2481"/>
                  </a:lnTo>
                  <a:lnTo>
                    <a:pt x="6255" y="2414"/>
                  </a:lnTo>
                  <a:lnTo>
                    <a:pt x="6408" y="2356"/>
                  </a:lnTo>
                  <a:lnTo>
                    <a:pt x="6533" y="2289"/>
                  </a:lnTo>
                  <a:lnTo>
                    <a:pt x="6561" y="2270"/>
                  </a:lnTo>
                  <a:lnTo>
                    <a:pt x="6590" y="2241"/>
                  </a:lnTo>
                  <a:lnTo>
                    <a:pt x="6619" y="2194"/>
                  </a:lnTo>
                  <a:lnTo>
                    <a:pt x="6638" y="2126"/>
                  </a:lnTo>
                  <a:lnTo>
                    <a:pt x="6638" y="2069"/>
                  </a:lnTo>
                  <a:lnTo>
                    <a:pt x="6619" y="2012"/>
                  </a:lnTo>
                  <a:lnTo>
                    <a:pt x="6580" y="1964"/>
                  </a:lnTo>
                  <a:lnTo>
                    <a:pt x="6533" y="1925"/>
                  </a:lnTo>
                  <a:lnTo>
                    <a:pt x="6494" y="1906"/>
                  </a:lnTo>
                  <a:lnTo>
                    <a:pt x="6465" y="1906"/>
                  </a:lnTo>
                  <a:lnTo>
                    <a:pt x="6092" y="1858"/>
                  </a:lnTo>
                  <a:lnTo>
                    <a:pt x="5603" y="1810"/>
                  </a:lnTo>
                  <a:lnTo>
                    <a:pt x="4473" y="1705"/>
                  </a:lnTo>
                  <a:lnTo>
                    <a:pt x="3927" y="1638"/>
                  </a:lnTo>
                  <a:lnTo>
                    <a:pt x="3678" y="1600"/>
                  </a:lnTo>
                  <a:lnTo>
                    <a:pt x="3458" y="1561"/>
                  </a:lnTo>
                  <a:lnTo>
                    <a:pt x="3276" y="1523"/>
                  </a:lnTo>
                  <a:lnTo>
                    <a:pt x="3132" y="1485"/>
                  </a:lnTo>
                  <a:lnTo>
                    <a:pt x="3075" y="1456"/>
                  </a:lnTo>
                  <a:lnTo>
                    <a:pt x="3027" y="1437"/>
                  </a:lnTo>
                  <a:lnTo>
                    <a:pt x="2998" y="1408"/>
                  </a:lnTo>
                  <a:lnTo>
                    <a:pt x="2989" y="1389"/>
                  </a:lnTo>
                  <a:lnTo>
                    <a:pt x="2979" y="1341"/>
                  </a:lnTo>
                  <a:lnTo>
                    <a:pt x="2989" y="1284"/>
                  </a:lnTo>
                  <a:lnTo>
                    <a:pt x="3017" y="1236"/>
                  </a:lnTo>
                  <a:lnTo>
                    <a:pt x="3056" y="1178"/>
                  </a:lnTo>
                  <a:lnTo>
                    <a:pt x="3113" y="1121"/>
                  </a:lnTo>
                  <a:lnTo>
                    <a:pt x="3180" y="1073"/>
                  </a:lnTo>
                  <a:lnTo>
                    <a:pt x="3343" y="958"/>
                  </a:lnTo>
                  <a:lnTo>
                    <a:pt x="3544" y="853"/>
                  </a:lnTo>
                  <a:lnTo>
                    <a:pt x="3755" y="747"/>
                  </a:lnTo>
                  <a:lnTo>
                    <a:pt x="3975" y="651"/>
                  </a:lnTo>
                  <a:lnTo>
                    <a:pt x="4176" y="565"/>
                  </a:lnTo>
                  <a:lnTo>
                    <a:pt x="4234" y="537"/>
                  </a:lnTo>
                  <a:lnTo>
                    <a:pt x="4272" y="489"/>
                  </a:lnTo>
                  <a:lnTo>
                    <a:pt x="4291" y="441"/>
                  </a:lnTo>
                  <a:lnTo>
                    <a:pt x="4301" y="383"/>
                  </a:lnTo>
                  <a:lnTo>
                    <a:pt x="4291" y="326"/>
                  </a:lnTo>
                  <a:lnTo>
                    <a:pt x="4263" y="278"/>
                  </a:lnTo>
                  <a:lnTo>
                    <a:pt x="4224" y="240"/>
                  </a:lnTo>
                  <a:lnTo>
                    <a:pt x="4167" y="211"/>
                  </a:lnTo>
                  <a:lnTo>
                    <a:pt x="3860" y="125"/>
                  </a:lnTo>
                  <a:lnTo>
                    <a:pt x="3554" y="48"/>
                  </a:lnTo>
                  <a:lnTo>
                    <a:pt x="3410" y="19"/>
                  </a:lnTo>
                  <a:lnTo>
                    <a:pt x="328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77;p16">
              <a:extLst>
                <a:ext uri="{FF2B5EF4-FFF2-40B4-BE49-F238E27FC236}">
                  <a16:creationId xmlns:a16="http://schemas.microsoft.com/office/drawing/2014/main" id="{0DAFC397-D13E-137B-9C28-A73D6960FBF1}"/>
                </a:ext>
              </a:extLst>
            </p:cNvPr>
            <p:cNvSpPr/>
            <p:nvPr/>
          </p:nvSpPr>
          <p:spPr>
            <a:xfrm>
              <a:off x="981348" y="1967579"/>
              <a:ext cx="542407" cy="686583"/>
            </a:xfrm>
            <a:custGeom>
              <a:avLst/>
              <a:gdLst/>
              <a:ahLst/>
              <a:cxnLst/>
              <a:rect l="l" t="t" r="r" b="b"/>
              <a:pathLst>
                <a:path w="15278" h="19339" extrusionOk="0">
                  <a:moveTo>
                    <a:pt x="4455" y="0"/>
                  </a:moveTo>
                  <a:lnTo>
                    <a:pt x="4301" y="10"/>
                  </a:lnTo>
                  <a:lnTo>
                    <a:pt x="4148" y="19"/>
                  </a:lnTo>
                  <a:lnTo>
                    <a:pt x="3995" y="29"/>
                  </a:lnTo>
                  <a:lnTo>
                    <a:pt x="3842" y="48"/>
                  </a:lnTo>
                  <a:lnTo>
                    <a:pt x="3688" y="77"/>
                  </a:lnTo>
                  <a:lnTo>
                    <a:pt x="3535" y="115"/>
                  </a:lnTo>
                  <a:lnTo>
                    <a:pt x="3382" y="153"/>
                  </a:lnTo>
                  <a:lnTo>
                    <a:pt x="3219" y="201"/>
                  </a:lnTo>
                  <a:lnTo>
                    <a:pt x="3066" y="259"/>
                  </a:lnTo>
                  <a:lnTo>
                    <a:pt x="2913" y="316"/>
                  </a:lnTo>
                  <a:lnTo>
                    <a:pt x="2750" y="383"/>
                  </a:lnTo>
                  <a:lnTo>
                    <a:pt x="2577" y="460"/>
                  </a:lnTo>
                  <a:lnTo>
                    <a:pt x="2443" y="527"/>
                  </a:lnTo>
                  <a:lnTo>
                    <a:pt x="2319" y="594"/>
                  </a:lnTo>
                  <a:lnTo>
                    <a:pt x="2194" y="671"/>
                  </a:lnTo>
                  <a:lnTo>
                    <a:pt x="2070" y="747"/>
                  </a:lnTo>
                  <a:lnTo>
                    <a:pt x="1849" y="910"/>
                  </a:lnTo>
                  <a:lnTo>
                    <a:pt x="1629" y="1102"/>
                  </a:lnTo>
                  <a:lnTo>
                    <a:pt x="1428" y="1303"/>
                  </a:lnTo>
                  <a:lnTo>
                    <a:pt x="1246" y="1523"/>
                  </a:lnTo>
                  <a:lnTo>
                    <a:pt x="1074" y="1753"/>
                  </a:lnTo>
                  <a:lnTo>
                    <a:pt x="920" y="2002"/>
                  </a:lnTo>
                  <a:lnTo>
                    <a:pt x="777" y="2261"/>
                  </a:lnTo>
                  <a:lnTo>
                    <a:pt x="652" y="2529"/>
                  </a:lnTo>
                  <a:lnTo>
                    <a:pt x="528" y="2816"/>
                  </a:lnTo>
                  <a:lnTo>
                    <a:pt x="432" y="3113"/>
                  </a:lnTo>
                  <a:lnTo>
                    <a:pt x="336" y="3420"/>
                  </a:lnTo>
                  <a:lnTo>
                    <a:pt x="259" y="3745"/>
                  </a:lnTo>
                  <a:lnTo>
                    <a:pt x="192" y="4071"/>
                  </a:lnTo>
                  <a:lnTo>
                    <a:pt x="135" y="4406"/>
                  </a:lnTo>
                  <a:lnTo>
                    <a:pt x="87" y="4761"/>
                  </a:lnTo>
                  <a:lnTo>
                    <a:pt x="49" y="5115"/>
                  </a:lnTo>
                  <a:lnTo>
                    <a:pt x="20" y="5469"/>
                  </a:lnTo>
                  <a:lnTo>
                    <a:pt x="10" y="5843"/>
                  </a:lnTo>
                  <a:lnTo>
                    <a:pt x="1" y="6216"/>
                  </a:lnTo>
                  <a:lnTo>
                    <a:pt x="1" y="6600"/>
                  </a:lnTo>
                  <a:lnTo>
                    <a:pt x="10" y="6983"/>
                  </a:lnTo>
                  <a:lnTo>
                    <a:pt x="39" y="7366"/>
                  </a:lnTo>
                  <a:lnTo>
                    <a:pt x="58" y="7758"/>
                  </a:lnTo>
                  <a:lnTo>
                    <a:pt x="97" y="8161"/>
                  </a:lnTo>
                  <a:lnTo>
                    <a:pt x="144" y="8553"/>
                  </a:lnTo>
                  <a:lnTo>
                    <a:pt x="192" y="8956"/>
                  </a:lnTo>
                  <a:lnTo>
                    <a:pt x="250" y="9358"/>
                  </a:lnTo>
                  <a:lnTo>
                    <a:pt x="307" y="9760"/>
                  </a:lnTo>
                  <a:lnTo>
                    <a:pt x="384" y="10163"/>
                  </a:lnTo>
                  <a:lnTo>
                    <a:pt x="451" y="10565"/>
                  </a:lnTo>
                  <a:lnTo>
                    <a:pt x="623" y="11360"/>
                  </a:lnTo>
                  <a:lnTo>
                    <a:pt x="805" y="12145"/>
                  </a:lnTo>
                  <a:lnTo>
                    <a:pt x="1006" y="12911"/>
                  </a:lnTo>
                  <a:lnTo>
                    <a:pt x="1217" y="13668"/>
                  </a:lnTo>
                  <a:lnTo>
                    <a:pt x="1437" y="14396"/>
                  </a:lnTo>
                  <a:lnTo>
                    <a:pt x="1667" y="15086"/>
                  </a:lnTo>
                  <a:lnTo>
                    <a:pt x="1897" y="15747"/>
                  </a:lnTo>
                  <a:lnTo>
                    <a:pt x="2137" y="16369"/>
                  </a:lnTo>
                  <a:lnTo>
                    <a:pt x="2376" y="16944"/>
                  </a:lnTo>
                  <a:lnTo>
                    <a:pt x="2606" y="17471"/>
                  </a:lnTo>
                  <a:lnTo>
                    <a:pt x="2826" y="17940"/>
                  </a:lnTo>
                  <a:lnTo>
                    <a:pt x="3047" y="18342"/>
                  </a:lnTo>
                  <a:lnTo>
                    <a:pt x="3248" y="18687"/>
                  </a:lnTo>
                  <a:lnTo>
                    <a:pt x="3344" y="18840"/>
                  </a:lnTo>
                  <a:lnTo>
                    <a:pt x="3439" y="18965"/>
                  </a:lnTo>
                  <a:lnTo>
                    <a:pt x="3526" y="19070"/>
                  </a:lnTo>
                  <a:lnTo>
                    <a:pt x="3612" y="19166"/>
                  </a:lnTo>
                  <a:lnTo>
                    <a:pt x="3688" y="19233"/>
                  </a:lnTo>
                  <a:lnTo>
                    <a:pt x="3765" y="19281"/>
                  </a:lnTo>
                  <a:lnTo>
                    <a:pt x="3851" y="19319"/>
                  </a:lnTo>
                  <a:lnTo>
                    <a:pt x="3947" y="19338"/>
                  </a:lnTo>
                  <a:lnTo>
                    <a:pt x="4052" y="19338"/>
                  </a:lnTo>
                  <a:lnTo>
                    <a:pt x="4167" y="19329"/>
                  </a:lnTo>
                  <a:lnTo>
                    <a:pt x="4301" y="19300"/>
                  </a:lnTo>
                  <a:lnTo>
                    <a:pt x="4435" y="19252"/>
                  </a:lnTo>
                  <a:lnTo>
                    <a:pt x="4589" y="19195"/>
                  </a:lnTo>
                  <a:lnTo>
                    <a:pt x="4742" y="19118"/>
                  </a:lnTo>
                  <a:lnTo>
                    <a:pt x="4914" y="19032"/>
                  </a:lnTo>
                  <a:lnTo>
                    <a:pt x="5087" y="18936"/>
                  </a:lnTo>
                  <a:lnTo>
                    <a:pt x="5269" y="18821"/>
                  </a:lnTo>
                  <a:lnTo>
                    <a:pt x="5460" y="18697"/>
                  </a:lnTo>
                  <a:lnTo>
                    <a:pt x="5853" y="18419"/>
                  </a:lnTo>
                  <a:lnTo>
                    <a:pt x="6274" y="18093"/>
                  </a:lnTo>
                  <a:lnTo>
                    <a:pt x="6725" y="17739"/>
                  </a:lnTo>
                  <a:lnTo>
                    <a:pt x="7184" y="17346"/>
                  </a:lnTo>
                  <a:lnTo>
                    <a:pt x="7663" y="16925"/>
                  </a:lnTo>
                  <a:lnTo>
                    <a:pt x="8152" y="16484"/>
                  </a:lnTo>
                  <a:lnTo>
                    <a:pt x="8650" y="16015"/>
                  </a:lnTo>
                  <a:lnTo>
                    <a:pt x="9148" y="15545"/>
                  </a:lnTo>
                  <a:lnTo>
                    <a:pt x="9655" y="15047"/>
                  </a:lnTo>
                  <a:lnTo>
                    <a:pt x="10154" y="14559"/>
                  </a:lnTo>
                  <a:lnTo>
                    <a:pt x="11140" y="13553"/>
                  </a:lnTo>
                  <a:lnTo>
                    <a:pt x="12079" y="12586"/>
                  </a:lnTo>
                  <a:lnTo>
                    <a:pt x="12950" y="11666"/>
                  </a:lnTo>
                  <a:lnTo>
                    <a:pt x="13717" y="10833"/>
                  </a:lnTo>
                  <a:lnTo>
                    <a:pt x="14358" y="10134"/>
                  </a:lnTo>
                  <a:lnTo>
                    <a:pt x="14847" y="9588"/>
                  </a:lnTo>
                  <a:lnTo>
                    <a:pt x="15278" y="9119"/>
                  </a:lnTo>
                  <a:lnTo>
                    <a:pt x="15249" y="8917"/>
                  </a:lnTo>
                  <a:lnTo>
                    <a:pt x="15211" y="8726"/>
                  </a:lnTo>
                  <a:lnTo>
                    <a:pt x="15153" y="8544"/>
                  </a:lnTo>
                  <a:lnTo>
                    <a:pt x="15077" y="8371"/>
                  </a:lnTo>
                  <a:lnTo>
                    <a:pt x="15000" y="8209"/>
                  </a:lnTo>
                  <a:lnTo>
                    <a:pt x="14904" y="8046"/>
                  </a:lnTo>
                  <a:lnTo>
                    <a:pt x="14799" y="7902"/>
                  </a:lnTo>
                  <a:lnTo>
                    <a:pt x="14694" y="7768"/>
                  </a:lnTo>
                  <a:lnTo>
                    <a:pt x="14579" y="7644"/>
                  </a:lnTo>
                  <a:lnTo>
                    <a:pt x="14473" y="7519"/>
                  </a:lnTo>
                  <a:lnTo>
                    <a:pt x="14358" y="7414"/>
                  </a:lnTo>
                  <a:lnTo>
                    <a:pt x="14253" y="7327"/>
                  </a:lnTo>
                  <a:lnTo>
                    <a:pt x="14052" y="7174"/>
                  </a:lnTo>
                  <a:lnTo>
                    <a:pt x="13889" y="7069"/>
                  </a:lnTo>
                  <a:lnTo>
                    <a:pt x="7280" y="11724"/>
                  </a:lnTo>
                  <a:lnTo>
                    <a:pt x="7318" y="11293"/>
                  </a:lnTo>
                  <a:lnTo>
                    <a:pt x="7376" y="10891"/>
                  </a:lnTo>
                  <a:lnTo>
                    <a:pt x="7443" y="10507"/>
                  </a:lnTo>
                  <a:lnTo>
                    <a:pt x="7520" y="10153"/>
                  </a:lnTo>
                  <a:lnTo>
                    <a:pt x="7606" y="9799"/>
                  </a:lnTo>
                  <a:lnTo>
                    <a:pt x="7692" y="9454"/>
                  </a:lnTo>
                  <a:lnTo>
                    <a:pt x="7893" y="8783"/>
                  </a:lnTo>
                  <a:lnTo>
                    <a:pt x="8113" y="8084"/>
                  </a:lnTo>
                  <a:lnTo>
                    <a:pt x="8219" y="7720"/>
                  </a:lnTo>
                  <a:lnTo>
                    <a:pt x="8334" y="7337"/>
                  </a:lnTo>
                  <a:lnTo>
                    <a:pt x="8439" y="6925"/>
                  </a:lnTo>
                  <a:lnTo>
                    <a:pt x="8544" y="6485"/>
                  </a:lnTo>
                  <a:lnTo>
                    <a:pt x="8650" y="6015"/>
                  </a:lnTo>
                  <a:lnTo>
                    <a:pt x="8746" y="5508"/>
                  </a:lnTo>
                  <a:lnTo>
                    <a:pt x="8793" y="5182"/>
                  </a:lnTo>
                  <a:lnTo>
                    <a:pt x="8813" y="4866"/>
                  </a:lnTo>
                  <a:lnTo>
                    <a:pt x="8813" y="4540"/>
                  </a:lnTo>
                  <a:lnTo>
                    <a:pt x="8803" y="4234"/>
                  </a:lnTo>
                  <a:lnTo>
                    <a:pt x="8765" y="3927"/>
                  </a:lnTo>
                  <a:lnTo>
                    <a:pt x="8707" y="3621"/>
                  </a:lnTo>
                  <a:lnTo>
                    <a:pt x="8631" y="3324"/>
                  </a:lnTo>
                  <a:lnTo>
                    <a:pt x="8535" y="3036"/>
                  </a:lnTo>
                  <a:lnTo>
                    <a:pt x="8420" y="2759"/>
                  </a:lnTo>
                  <a:lnTo>
                    <a:pt x="8295" y="2491"/>
                  </a:lnTo>
                  <a:lnTo>
                    <a:pt x="8152" y="2222"/>
                  </a:lnTo>
                  <a:lnTo>
                    <a:pt x="7998" y="1973"/>
                  </a:lnTo>
                  <a:lnTo>
                    <a:pt x="7826" y="1734"/>
                  </a:lnTo>
                  <a:lnTo>
                    <a:pt x="7644" y="1504"/>
                  </a:lnTo>
                  <a:lnTo>
                    <a:pt x="7443" y="1293"/>
                  </a:lnTo>
                  <a:lnTo>
                    <a:pt x="7232" y="1092"/>
                  </a:lnTo>
                  <a:lnTo>
                    <a:pt x="7012" y="901"/>
                  </a:lnTo>
                  <a:lnTo>
                    <a:pt x="6772" y="728"/>
                  </a:lnTo>
                  <a:lnTo>
                    <a:pt x="6533" y="575"/>
                  </a:lnTo>
                  <a:lnTo>
                    <a:pt x="6274" y="441"/>
                  </a:lnTo>
                  <a:lnTo>
                    <a:pt x="6016" y="316"/>
                  </a:lnTo>
                  <a:lnTo>
                    <a:pt x="5748" y="211"/>
                  </a:lnTo>
                  <a:lnTo>
                    <a:pt x="5470" y="134"/>
                  </a:lnTo>
                  <a:lnTo>
                    <a:pt x="5183" y="67"/>
                  </a:lnTo>
                  <a:lnTo>
                    <a:pt x="4895" y="29"/>
                  </a:lnTo>
                  <a:lnTo>
                    <a:pt x="4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78;p16">
              <a:extLst>
                <a:ext uri="{FF2B5EF4-FFF2-40B4-BE49-F238E27FC236}">
                  <a16:creationId xmlns:a16="http://schemas.microsoft.com/office/drawing/2014/main" id="{3769F6E7-9149-AE0E-942A-59567C6E3A07}"/>
                </a:ext>
              </a:extLst>
            </p:cNvPr>
            <p:cNvSpPr/>
            <p:nvPr/>
          </p:nvSpPr>
          <p:spPr>
            <a:xfrm>
              <a:off x="780055" y="2787058"/>
              <a:ext cx="1204138" cy="596833"/>
            </a:xfrm>
            <a:custGeom>
              <a:avLst/>
              <a:gdLst/>
              <a:ahLst/>
              <a:cxnLst/>
              <a:rect l="l" t="t" r="r" b="b"/>
              <a:pathLst>
                <a:path w="33917" h="16811" extrusionOk="0">
                  <a:moveTo>
                    <a:pt x="13314" y="0"/>
                  </a:moveTo>
                  <a:lnTo>
                    <a:pt x="12644" y="125"/>
                  </a:lnTo>
                  <a:lnTo>
                    <a:pt x="11887" y="278"/>
                  </a:lnTo>
                  <a:lnTo>
                    <a:pt x="10910" y="489"/>
                  </a:lnTo>
                  <a:lnTo>
                    <a:pt x="9761" y="748"/>
                  </a:lnTo>
                  <a:lnTo>
                    <a:pt x="9138" y="901"/>
                  </a:lnTo>
                  <a:lnTo>
                    <a:pt x="8496" y="1064"/>
                  </a:lnTo>
                  <a:lnTo>
                    <a:pt x="7835" y="1236"/>
                  </a:lnTo>
                  <a:lnTo>
                    <a:pt x="7165" y="1428"/>
                  </a:lnTo>
                  <a:lnTo>
                    <a:pt x="6485" y="1629"/>
                  </a:lnTo>
                  <a:lnTo>
                    <a:pt x="5814" y="1839"/>
                  </a:lnTo>
                  <a:lnTo>
                    <a:pt x="5144" y="2060"/>
                  </a:lnTo>
                  <a:lnTo>
                    <a:pt x="4493" y="2290"/>
                  </a:lnTo>
                  <a:lnTo>
                    <a:pt x="3861" y="2529"/>
                  </a:lnTo>
                  <a:lnTo>
                    <a:pt x="3248" y="2778"/>
                  </a:lnTo>
                  <a:lnTo>
                    <a:pt x="2960" y="2912"/>
                  </a:lnTo>
                  <a:lnTo>
                    <a:pt x="2673" y="3046"/>
                  </a:lnTo>
                  <a:lnTo>
                    <a:pt x="2405" y="3180"/>
                  </a:lnTo>
                  <a:lnTo>
                    <a:pt x="2146" y="3314"/>
                  </a:lnTo>
                  <a:lnTo>
                    <a:pt x="1887" y="3449"/>
                  </a:lnTo>
                  <a:lnTo>
                    <a:pt x="1658" y="3592"/>
                  </a:lnTo>
                  <a:lnTo>
                    <a:pt x="1428" y="3736"/>
                  </a:lnTo>
                  <a:lnTo>
                    <a:pt x="1217" y="3880"/>
                  </a:lnTo>
                  <a:lnTo>
                    <a:pt x="1016" y="4023"/>
                  </a:lnTo>
                  <a:lnTo>
                    <a:pt x="834" y="4177"/>
                  </a:lnTo>
                  <a:lnTo>
                    <a:pt x="671" y="4330"/>
                  </a:lnTo>
                  <a:lnTo>
                    <a:pt x="518" y="4483"/>
                  </a:lnTo>
                  <a:lnTo>
                    <a:pt x="384" y="4636"/>
                  </a:lnTo>
                  <a:lnTo>
                    <a:pt x="269" y="4790"/>
                  </a:lnTo>
                  <a:lnTo>
                    <a:pt x="173" y="4952"/>
                  </a:lnTo>
                  <a:lnTo>
                    <a:pt x="106" y="5115"/>
                  </a:lnTo>
                  <a:lnTo>
                    <a:pt x="48" y="5278"/>
                  </a:lnTo>
                  <a:lnTo>
                    <a:pt x="10" y="5441"/>
                  </a:lnTo>
                  <a:lnTo>
                    <a:pt x="1" y="5604"/>
                  </a:lnTo>
                  <a:lnTo>
                    <a:pt x="10" y="5690"/>
                  </a:lnTo>
                  <a:lnTo>
                    <a:pt x="20" y="5776"/>
                  </a:lnTo>
                  <a:lnTo>
                    <a:pt x="29" y="5853"/>
                  </a:lnTo>
                  <a:lnTo>
                    <a:pt x="48" y="5939"/>
                  </a:lnTo>
                  <a:lnTo>
                    <a:pt x="77" y="6025"/>
                  </a:lnTo>
                  <a:lnTo>
                    <a:pt x="115" y="6111"/>
                  </a:lnTo>
                  <a:lnTo>
                    <a:pt x="202" y="6284"/>
                  </a:lnTo>
                  <a:lnTo>
                    <a:pt x="307" y="6456"/>
                  </a:lnTo>
                  <a:lnTo>
                    <a:pt x="259" y="6743"/>
                  </a:lnTo>
                  <a:lnTo>
                    <a:pt x="230" y="7012"/>
                  </a:lnTo>
                  <a:lnTo>
                    <a:pt x="221" y="7280"/>
                  </a:lnTo>
                  <a:lnTo>
                    <a:pt x="221" y="7529"/>
                  </a:lnTo>
                  <a:lnTo>
                    <a:pt x="240" y="7778"/>
                  </a:lnTo>
                  <a:lnTo>
                    <a:pt x="269" y="8008"/>
                  </a:lnTo>
                  <a:lnTo>
                    <a:pt x="317" y="8238"/>
                  </a:lnTo>
                  <a:lnTo>
                    <a:pt x="374" y="8458"/>
                  </a:lnTo>
                  <a:lnTo>
                    <a:pt x="451" y="8669"/>
                  </a:lnTo>
                  <a:lnTo>
                    <a:pt x="547" y="8870"/>
                  </a:lnTo>
                  <a:lnTo>
                    <a:pt x="642" y="9061"/>
                  </a:lnTo>
                  <a:lnTo>
                    <a:pt x="757" y="9253"/>
                  </a:lnTo>
                  <a:lnTo>
                    <a:pt x="882" y="9425"/>
                  </a:lnTo>
                  <a:lnTo>
                    <a:pt x="1025" y="9598"/>
                  </a:lnTo>
                  <a:lnTo>
                    <a:pt x="1169" y="9761"/>
                  </a:lnTo>
                  <a:lnTo>
                    <a:pt x="1332" y="9914"/>
                  </a:lnTo>
                  <a:lnTo>
                    <a:pt x="1504" y="10067"/>
                  </a:lnTo>
                  <a:lnTo>
                    <a:pt x="1677" y="10211"/>
                  </a:lnTo>
                  <a:lnTo>
                    <a:pt x="1868" y="10345"/>
                  </a:lnTo>
                  <a:lnTo>
                    <a:pt x="2069" y="10469"/>
                  </a:lnTo>
                  <a:lnTo>
                    <a:pt x="2271" y="10594"/>
                  </a:lnTo>
                  <a:lnTo>
                    <a:pt x="2491" y="10709"/>
                  </a:lnTo>
                  <a:lnTo>
                    <a:pt x="2711" y="10824"/>
                  </a:lnTo>
                  <a:lnTo>
                    <a:pt x="2941" y="10929"/>
                  </a:lnTo>
                  <a:lnTo>
                    <a:pt x="3180" y="11025"/>
                  </a:lnTo>
                  <a:lnTo>
                    <a:pt x="3420" y="11121"/>
                  </a:lnTo>
                  <a:lnTo>
                    <a:pt x="3669" y="11207"/>
                  </a:lnTo>
                  <a:lnTo>
                    <a:pt x="3918" y="11293"/>
                  </a:lnTo>
                  <a:lnTo>
                    <a:pt x="4177" y="11370"/>
                  </a:lnTo>
                  <a:lnTo>
                    <a:pt x="4435" y="11446"/>
                  </a:lnTo>
                  <a:lnTo>
                    <a:pt x="4972" y="11580"/>
                  </a:lnTo>
                  <a:lnTo>
                    <a:pt x="5527" y="11705"/>
                  </a:lnTo>
                  <a:lnTo>
                    <a:pt x="6083" y="11810"/>
                  </a:lnTo>
                  <a:lnTo>
                    <a:pt x="6638" y="11896"/>
                  </a:lnTo>
                  <a:lnTo>
                    <a:pt x="7203" y="11983"/>
                  </a:lnTo>
                  <a:lnTo>
                    <a:pt x="7768" y="12050"/>
                  </a:lnTo>
                  <a:lnTo>
                    <a:pt x="8324" y="12107"/>
                  </a:lnTo>
                  <a:lnTo>
                    <a:pt x="9397" y="12213"/>
                  </a:lnTo>
                  <a:lnTo>
                    <a:pt x="10412" y="12299"/>
                  </a:lnTo>
                  <a:lnTo>
                    <a:pt x="11331" y="12375"/>
                  </a:lnTo>
                  <a:lnTo>
                    <a:pt x="11743" y="12423"/>
                  </a:lnTo>
                  <a:lnTo>
                    <a:pt x="12126" y="12462"/>
                  </a:lnTo>
                  <a:lnTo>
                    <a:pt x="12471" y="12519"/>
                  </a:lnTo>
                  <a:lnTo>
                    <a:pt x="12768" y="12567"/>
                  </a:lnTo>
                  <a:lnTo>
                    <a:pt x="13898" y="12806"/>
                  </a:lnTo>
                  <a:lnTo>
                    <a:pt x="15393" y="13132"/>
                  </a:lnTo>
                  <a:lnTo>
                    <a:pt x="16235" y="13324"/>
                  </a:lnTo>
                  <a:lnTo>
                    <a:pt x="17117" y="13525"/>
                  </a:lnTo>
                  <a:lnTo>
                    <a:pt x="18007" y="13755"/>
                  </a:lnTo>
                  <a:lnTo>
                    <a:pt x="18889" y="13985"/>
                  </a:lnTo>
                  <a:lnTo>
                    <a:pt x="19760" y="14234"/>
                  </a:lnTo>
                  <a:lnTo>
                    <a:pt x="20182" y="14358"/>
                  </a:lnTo>
                  <a:lnTo>
                    <a:pt x="20584" y="14492"/>
                  </a:lnTo>
                  <a:lnTo>
                    <a:pt x="20977" y="14626"/>
                  </a:lnTo>
                  <a:lnTo>
                    <a:pt x="21350" y="14760"/>
                  </a:lnTo>
                  <a:lnTo>
                    <a:pt x="21695" y="14894"/>
                  </a:lnTo>
                  <a:lnTo>
                    <a:pt x="22030" y="15029"/>
                  </a:lnTo>
                  <a:lnTo>
                    <a:pt x="22337" y="15172"/>
                  </a:lnTo>
                  <a:lnTo>
                    <a:pt x="22614" y="15306"/>
                  </a:lnTo>
                  <a:lnTo>
                    <a:pt x="22854" y="15450"/>
                  </a:lnTo>
                  <a:lnTo>
                    <a:pt x="23074" y="15594"/>
                  </a:lnTo>
                  <a:lnTo>
                    <a:pt x="23256" y="15737"/>
                  </a:lnTo>
                  <a:lnTo>
                    <a:pt x="23333" y="15804"/>
                  </a:lnTo>
                  <a:lnTo>
                    <a:pt x="23400" y="15871"/>
                  </a:lnTo>
                  <a:lnTo>
                    <a:pt x="23457" y="15948"/>
                  </a:lnTo>
                  <a:lnTo>
                    <a:pt x="23505" y="16015"/>
                  </a:lnTo>
                  <a:lnTo>
                    <a:pt x="23534" y="16092"/>
                  </a:lnTo>
                  <a:lnTo>
                    <a:pt x="23563" y="16159"/>
                  </a:lnTo>
                  <a:lnTo>
                    <a:pt x="23601" y="16245"/>
                  </a:lnTo>
                  <a:lnTo>
                    <a:pt x="23649" y="16331"/>
                  </a:lnTo>
                  <a:lnTo>
                    <a:pt x="23706" y="16398"/>
                  </a:lnTo>
                  <a:lnTo>
                    <a:pt x="23783" y="16465"/>
                  </a:lnTo>
                  <a:lnTo>
                    <a:pt x="23869" y="16532"/>
                  </a:lnTo>
                  <a:lnTo>
                    <a:pt x="23965" y="16590"/>
                  </a:lnTo>
                  <a:lnTo>
                    <a:pt x="24080" y="16638"/>
                  </a:lnTo>
                  <a:lnTo>
                    <a:pt x="24204" y="16676"/>
                  </a:lnTo>
                  <a:lnTo>
                    <a:pt x="24338" y="16714"/>
                  </a:lnTo>
                  <a:lnTo>
                    <a:pt x="24482" y="16743"/>
                  </a:lnTo>
                  <a:lnTo>
                    <a:pt x="24635" y="16772"/>
                  </a:lnTo>
                  <a:lnTo>
                    <a:pt x="24798" y="16791"/>
                  </a:lnTo>
                  <a:lnTo>
                    <a:pt x="24971" y="16800"/>
                  </a:lnTo>
                  <a:lnTo>
                    <a:pt x="25153" y="16810"/>
                  </a:lnTo>
                  <a:lnTo>
                    <a:pt x="25536" y="16810"/>
                  </a:lnTo>
                  <a:lnTo>
                    <a:pt x="25948" y="16781"/>
                  </a:lnTo>
                  <a:lnTo>
                    <a:pt x="26388" y="16733"/>
                  </a:lnTo>
                  <a:lnTo>
                    <a:pt x="26838" y="16666"/>
                  </a:lnTo>
                  <a:lnTo>
                    <a:pt x="27317" y="16580"/>
                  </a:lnTo>
                  <a:lnTo>
                    <a:pt x="27796" y="16475"/>
                  </a:lnTo>
                  <a:lnTo>
                    <a:pt x="28285" y="16350"/>
                  </a:lnTo>
                  <a:lnTo>
                    <a:pt x="28783" y="16207"/>
                  </a:lnTo>
                  <a:lnTo>
                    <a:pt x="29271" y="16044"/>
                  </a:lnTo>
                  <a:lnTo>
                    <a:pt x="29760" y="15862"/>
                  </a:lnTo>
                  <a:lnTo>
                    <a:pt x="30239" y="15661"/>
                  </a:lnTo>
                  <a:lnTo>
                    <a:pt x="30708" y="15440"/>
                  </a:lnTo>
                  <a:lnTo>
                    <a:pt x="31158" y="15211"/>
                  </a:lnTo>
                  <a:lnTo>
                    <a:pt x="31378" y="15096"/>
                  </a:lnTo>
                  <a:lnTo>
                    <a:pt x="31589" y="14961"/>
                  </a:lnTo>
                  <a:lnTo>
                    <a:pt x="31800" y="14837"/>
                  </a:lnTo>
                  <a:lnTo>
                    <a:pt x="32001" y="14703"/>
                  </a:lnTo>
                  <a:lnTo>
                    <a:pt x="32193" y="14569"/>
                  </a:lnTo>
                  <a:lnTo>
                    <a:pt x="32375" y="14425"/>
                  </a:lnTo>
                  <a:lnTo>
                    <a:pt x="32556" y="14281"/>
                  </a:lnTo>
                  <a:lnTo>
                    <a:pt x="32729" y="14138"/>
                  </a:lnTo>
                  <a:lnTo>
                    <a:pt x="32882" y="13985"/>
                  </a:lnTo>
                  <a:lnTo>
                    <a:pt x="33035" y="13831"/>
                  </a:lnTo>
                  <a:lnTo>
                    <a:pt x="33179" y="13678"/>
                  </a:lnTo>
                  <a:lnTo>
                    <a:pt x="33304" y="13515"/>
                  </a:lnTo>
                  <a:lnTo>
                    <a:pt x="33428" y="13362"/>
                  </a:lnTo>
                  <a:lnTo>
                    <a:pt x="33533" y="13190"/>
                  </a:lnTo>
                  <a:lnTo>
                    <a:pt x="33629" y="13027"/>
                  </a:lnTo>
                  <a:lnTo>
                    <a:pt x="33706" y="12854"/>
                  </a:lnTo>
                  <a:lnTo>
                    <a:pt x="33782" y="12682"/>
                  </a:lnTo>
                  <a:lnTo>
                    <a:pt x="33830" y="12500"/>
                  </a:lnTo>
                  <a:lnTo>
                    <a:pt x="33878" y="12318"/>
                  </a:lnTo>
                  <a:lnTo>
                    <a:pt x="33907" y="12136"/>
                  </a:lnTo>
                  <a:lnTo>
                    <a:pt x="33917" y="11954"/>
                  </a:lnTo>
                  <a:lnTo>
                    <a:pt x="33917" y="11772"/>
                  </a:lnTo>
                  <a:lnTo>
                    <a:pt x="33897" y="11580"/>
                  </a:lnTo>
                  <a:lnTo>
                    <a:pt x="33859" y="11389"/>
                  </a:lnTo>
                  <a:lnTo>
                    <a:pt x="33821" y="11245"/>
                  </a:lnTo>
                  <a:lnTo>
                    <a:pt x="33782" y="11101"/>
                  </a:lnTo>
                  <a:lnTo>
                    <a:pt x="33735" y="10958"/>
                  </a:lnTo>
                  <a:lnTo>
                    <a:pt x="33677" y="10805"/>
                  </a:lnTo>
                  <a:lnTo>
                    <a:pt x="33543" y="10517"/>
                  </a:lnTo>
                  <a:lnTo>
                    <a:pt x="33390" y="10239"/>
                  </a:lnTo>
                  <a:lnTo>
                    <a:pt x="33217" y="9952"/>
                  </a:lnTo>
                  <a:lnTo>
                    <a:pt x="33026" y="9665"/>
                  </a:lnTo>
                  <a:lnTo>
                    <a:pt x="32806" y="9387"/>
                  </a:lnTo>
                  <a:lnTo>
                    <a:pt x="32566" y="9109"/>
                  </a:lnTo>
                  <a:lnTo>
                    <a:pt x="32307" y="8841"/>
                  </a:lnTo>
                  <a:lnTo>
                    <a:pt x="32039" y="8563"/>
                  </a:lnTo>
                  <a:lnTo>
                    <a:pt x="31742" y="8295"/>
                  </a:lnTo>
                  <a:lnTo>
                    <a:pt x="31436" y="8027"/>
                  </a:lnTo>
                  <a:lnTo>
                    <a:pt x="31110" y="7759"/>
                  </a:lnTo>
                  <a:lnTo>
                    <a:pt x="30765" y="7500"/>
                  </a:lnTo>
                  <a:lnTo>
                    <a:pt x="30411" y="7242"/>
                  </a:lnTo>
                  <a:lnTo>
                    <a:pt x="30047" y="6983"/>
                  </a:lnTo>
                  <a:lnTo>
                    <a:pt x="29664" y="6734"/>
                  </a:lnTo>
                  <a:lnTo>
                    <a:pt x="29281" y="6475"/>
                  </a:lnTo>
                  <a:lnTo>
                    <a:pt x="28878" y="6236"/>
                  </a:lnTo>
                  <a:lnTo>
                    <a:pt x="28467" y="5987"/>
                  </a:lnTo>
                  <a:lnTo>
                    <a:pt x="28045" y="5747"/>
                  </a:lnTo>
                  <a:lnTo>
                    <a:pt x="27614" y="5508"/>
                  </a:lnTo>
                  <a:lnTo>
                    <a:pt x="27174" y="5278"/>
                  </a:lnTo>
                  <a:lnTo>
                    <a:pt x="26733" y="5048"/>
                  </a:lnTo>
                  <a:lnTo>
                    <a:pt x="26283" y="4828"/>
                  </a:lnTo>
                  <a:lnTo>
                    <a:pt x="25833" y="4608"/>
                  </a:lnTo>
                  <a:lnTo>
                    <a:pt x="24913" y="4167"/>
                  </a:lnTo>
                  <a:lnTo>
                    <a:pt x="23984" y="3755"/>
                  </a:lnTo>
                  <a:lnTo>
                    <a:pt x="23055" y="3362"/>
                  </a:lnTo>
                  <a:lnTo>
                    <a:pt x="22126" y="2979"/>
                  </a:lnTo>
                  <a:lnTo>
                    <a:pt x="21206" y="2625"/>
                  </a:lnTo>
                  <a:lnTo>
                    <a:pt x="20316" y="2280"/>
                  </a:lnTo>
                  <a:lnTo>
                    <a:pt x="19434" y="1964"/>
                  </a:lnTo>
                  <a:lnTo>
                    <a:pt x="18592" y="1667"/>
                  </a:lnTo>
                  <a:lnTo>
                    <a:pt x="17787" y="1389"/>
                  </a:lnTo>
                  <a:lnTo>
                    <a:pt x="17030" y="1131"/>
                  </a:lnTo>
                  <a:lnTo>
                    <a:pt x="16322" y="901"/>
                  </a:lnTo>
                  <a:lnTo>
                    <a:pt x="15086" y="518"/>
                  </a:lnTo>
                  <a:lnTo>
                    <a:pt x="14138" y="230"/>
                  </a:lnTo>
                  <a:lnTo>
                    <a:pt x="13525" y="58"/>
                  </a:lnTo>
                  <a:lnTo>
                    <a:pt x="133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79;p16">
              <a:extLst>
                <a:ext uri="{FF2B5EF4-FFF2-40B4-BE49-F238E27FC236}">
                  <a16:creationId xmlns:a16="http://schemas.microsoft.com/office/drawing/2014/main" id="{7C31D566-16EF-F9B8-A6DF-47A7218193D4}"/>
                </a:ext>
              </a:extLst>
            </p:cNvPr>
            <p:cNvSpPr/>
            <p:nvPr/>
          </p:nvSpPr>
          <p:spPr>
            <a:xfrm>
              <a:off x="689278" y="1949899"/>
              <a:ext cx="754570" cy="1205842"/>
            </a:xfrm>
            <a:custGeom>
              <a:avLst/>
              <a:gdLst/>
              <a:ahLst/>
              <a:cxnLst/>
              <a:rect l="l" t="t" r="r" b="b"/>
              <a:pathLst>
                <a:path w="21254" h="33965" extrusionOk="0">
                  <a:moveTo>
                    <a:pt x="10709" y="0"/>
                  </a:moveTo>
                  <a:lnTo>
                    <a:pt x="10431" y="10"/>
                  </a:lnTo>
                  <a:lnTo>
                    <a:pt x="10134" y="10"/>
                  </a:lnTo>
                  <a:lnTo>
                    <a:pt x="9846" y="29"/>
                  </a:lnTo>
                  <a:lnTo>
                    <a:pt x="9550" y="58"/>
                  </a:lnTo>
                  <a:lnTo>
                    <a:pt x="9253" y="96"/>
                  </a:lnTo>
                  <a:lnTo>
                    <a:pt x="8956" y="144"/>
                  </a:lnTo>
                  <a:lnTo>
                    <a:pt x="8649" y="201"/>
                  </a:lnTo>
                  <a:lnTo>
                    <a:pt x="8352" y="268"/>
                  </a:lnTo>
                  <a:lnTo>
                    <a:pt x="8046" y="345"/>
                  </a:lnTo>
                  <a:lnTo>
                    <a:pt x="7749" y="441"/>
                  </a:lnTo>
                  <a:lnTo>
                    <a:pt x="7442" y="556"/>
                  </a:lnTo>
                  <a:lnTo>
                    <a:pt x="7136" y="671"/>
                  </a:lnTo>
                  <a:lnTo>
                    <a:pt x="6839" y="814"/>
                  </a:lnTo>
                  <a:lnTo>
                    <a:pt x="6542" y="958"/>
                  </a:lnTo>
                  <a:lnTo>
                    <a:pt x="6236" y="1130"/>
                  </a:lnTo>
                  <a:lnTo>
                    <a:pt x="5939" y="1312"/>
                  </a:lnTo>
                  <a:lnTo>
                    <a:pt x="5651" y="1513"/>
                  </a:lnTo>
                  <a:lnTo>
                    <a:pt x="5354" y="1734"/>
                  </a:lnTo>
                  <a:lnTo>
                    <a:pt x="5067" y="1973"/>
                  </a:lnTo>
                  <a:lnTo>
                    <a:pt x="4789" y="2232"/>
                  </a:lnTo>
                  <a:lnTo>
                    <a:pt x="4502" y="2510"/>
                  </a:lnTo>
                  <a:lnTo>
                    <a:pt x="4234" y="2807"/>
                  </a:lnTo>
                  <a:lnTo>
                    <a:pt x="3956" y="3123"/>
                  </a:lnTo>
                  <a:lnTo>
                    <a:pt x="3697" y="3467"/>
                  </a:lnTo>
                  <a:lnTo>
                    <a:pt x="3439" y="3831"/>
                  </a:lnTo>
                  <a:lnTo>
                    <a:pt x="3180" y="4215"/>
                  </a:lnTo>
                  <a:lnTo>
                    <a:pt x="2931" y="4626"/>
                  </a:lnTo>
                  <a:lnTo>
                    <a:pt x="2692" y="5057"/>
                  </a:lnTo>
                  <a:lnTo>
                    <a:pt x="2462" y="5517"/>
                  </a:lnTo>
                  <a:lnTo>
                    <a:pt x="2241" y="5996"/>
                  </a:lnTo>
                  <a:lnTo>
                    <a:pt x="2021" y="6513"/>
                  </a:lnTo>
                  <a:lnTo>
                    <a:pt x="1810" y="7050"/>
                  </a:lnTo>
                  <a:lnTo>
                    <a:pt x="1619" y="7605"/>
                  </a:lnTo>
                  <a:lnTo>
                    <a:pt x="1427" y="8199"/>
                  </a:lnTo>
                  <a:lnTo>
                    <a:pt x="1245" y="8822"/>
                  </a:lnTo>
                  <a:lnTo>
                    <a:pt x="1083" y="9473"/>
                  </a:lnTo>
                  <a:lnTo>
                    <a:pt x="920" y="10153"/>
                  </a:lnTo>
                  <a:lnTo>
                    <a:pt x="776" y="10862"/>
                  </a:lnTo>
                  <a:lnTo>
                    <a:pt x="642" y="11609"/>
                  </a:lnTo>
                  <a:lnTo>
                    <a:pt x="517" y="12375"/>
                  </a:lnTo>
                  <a:lnTo>
                    <a:pt x="402" y="13180"/>
                  </a:lnTo>
                  <a:lnTo>
                    <a:pt x="307" y="14022"/>
                  </a:lnTo>
                  <a:lnTo>
                    <a:pt x="220" y="14894"/>
                  </a:lnTo>
                  <a:lnTo>
                    <a:pt x="144" y="15804"/>
                  </a:lnTo>
                  <a:lnTo>
                    <a:pt x="86" y="16743"/>
                  </a:lnTo>
                  <a:lnTo>
                    <a:pt x="48" y="17720"/>
                  </a:lnTo>
                  <a:lnTo>
                    <a:pt x="19" y="18735"/>
                  </a:lnTo>
                  <a:lnTo>
                    <a:pt x="0" y="19645"/>
                  </a:lnTo>
                  <a:lnTo>
                    <a:pt x="0" y="20516"/>
                  </a:lnTo>
                  <a:lnTo>
                    <a:pt x="19" y="21350"/>
                  </a:lnTo>
                  <a:lnTo>
                    <a:pt x="39" y="22135"/>
                  </a:lnTo>
                  <a:lnTo>
                    <a:pt x="77" y="22892"/>
                  </a:lnTo>
                  <a:lnTo>
                    <a:pt x="115" y="23601"/>
                  </a:lnTo>
                  <a:lnTo>
                    <a:pt x="173" y="24271"/>
                  </a:lnTo>
                  <a:lnTo>
                    <a:pt x="230" y="24913"/>
                  </a:lnTo>
                  <a:lnTo>
                    <a:pt x="297" y="25507"/>
                  </a:lnTo>
                  <a:lnTo>
                    <a:pt x="374" y="26072"/>
                  </a:lnTo>
                  <a:lnTo>
                    <a:pt x="460" y="26608"/>
                  </a:lnTo>
                  <a:lnTo>
                    <a:pt x="546" y="27106"/>
                  </a:lnTo>
                  <a:lnTo>
                    <a:pt x="632" y="27566"/>
                  </a:lnTo>
                  <a:lnTo>
                    <a:pt x="728" y="28007"/>
                  </a:lnTo>
                  <a:lnTo>
                    <a:pt x="824" y="28409"/>
                  </a:lnTo>
                  <a:lnTo>
                    <a:pt x="920" y="28773"/>
                  </a:lnTo>
                  <a:lnTo>
                    <a:pt x="1006" y="29079"/>
                  </a:lnTo>
                  <a:lnTo>
                    <a:pt x="1121" y="29376"/>
                  </a:lnTo>
                  <a:lnTo>
                    <a:pt x="1236" y="29664"/>
                  </a:lnTo>
                  <a:lnTo>
                    <a:pt x="1379" y="29941"/>
                  </a:lnTo>
                  <a:lnTo>
                    <a:pt x="1533" y="30210"/>
                  </a:lnTo>
                  <a:lnTo>
                    <a:pt x="1705" y="30468"/>
                  </a:lnTo>
                  <a:lnTo>
                    <a:pt x="1887" y="30717"/>
                  </a:lnTo>
                  <a:lnTo>
                    <a:pt x="2079" y="30957"/>
                  </a:lnTo>
                  <a:lnTo>
                    <a:pt x="2289" y="31186"/>
                  </a:lnTo>
                  <a:lnTo>
                    <a:pt x="2510" y="31407"/>
                  </a:lnTo>
                  <a:lnTo>
                    <a:pt x="2740" y="31608"/>
                  </a:lnTo>
                  <a:lnTo>
                    <a:pt x="2989" y="31799"/>
                  </a:lnTo>
                  <a:lnTo>
                    <a:pt x="3238" y="31981"/>
                  </a:lnTo>
                  <a:lnTo>
                    <a:pt x="3506" y="32144"/>
                  </a:lnTo>
                  <a:lnTo>
                    <a:pt x="3784" y="32298"/>
                  </a:lnTo>
                  <a:lnTo>
                    <a:pt x="4061" y="32432"/>
                  </a:lnTo>
                  <a:lnTo>
                    <a:pt x="4626" y="32671"/>
                  </a:lnTo>
                  <a:lnTo>
                    <a:pt x="5172" y="32882"/>
                  </a:lnTo>
                  <a:lnTo>
                    <a:pt x="5718" y="33073"/>
                  </a:lnTo>
                  <a:lnTo>
                    <a:pt x="6264" y="33246"/>
                  </a:lnTo>
                  <a:lnTo>
                    <a:pt x="6791" y="33399"/>
                  </a:lnTo>
                  <a:lnTo>
                    <a:pt x="7318" y="33533"/>
                  </a:lnTo>
                  <a:lnTo>
                    <a:pt x="7835" y="33648"/>
                  </a:lnTo>
                  <a:lnTo>
                    <a:pt x="8343" y="33744"/>
                  </a:lnTo>
                  <a:lnTo>
                    <a:pt x="8841" y="33820"/>
                  </a:lnTo>
                  <a:lnTo>
                    <a:pt x="9339" y="33878"/>
                  </a:lnTo>
                  <a:lnTo>
                    <a:pt x="9818" y="33916"/>
                  </a:lnTo>
                  <a:lnTo>
                    <a:pt x="10297" y="33945"/>
                  </a:lnTo>
                  <a:lnTo>
                    <a:pt x="10766" y="33964"/>
                  </a:lnTo>
                  <a:lnTo>
                    <a:pt x="11235" y="33955"/>
                  </a:lnTo>
                  <a:lnTo>
                    <a:pt x="11685" y="33945"/>
                  </a:lnTo>
                  <a:lnTo>
                    <a:pt x="12126" y="33916"/>
                  </a:lnTo>
                  <a:lnTo>
                    <a:pt x="12567" y="33868"/>
                  </a:lnTo>
                  <a:lnTo>
                    <a:pt x="12988" y="33820"/>
                  </a:lnTo>
                  <a:lnTo>
                    <a:pt x="13410" y="33753"/>
                  </a:lnTo>
                  <a:lnTo>
                    <a:pt x="13821" y="33686"/>
                  </a:lnTo>
                  <a:lnTo>
                    <a:pt x="14214" y="33600"/>
                  </a:lnTo>
                  <a:lnTo>
                    <a:pt x="14607" y="33504"/>
                  </a:lnTo>
                  <a:lnTo>
                    <a:pt x="14990" y="33409"/>
                  </a:lnTo>
                  <a:lnTo>
                    <a:pt x="15363" y="33294"/>
                  </a:lnTo>
                  <a:lnTo>
                    <a:pt x="15718" y="33179"/>
                  </a:lnTo>
                  <a:lnTo>
                    <a:pt x="16072" y="33064"/>
                  </a:lnTo>
                  <a:lnTo>
                    <a:pt x="16417" y="32930"/>
                  </a:lnTo>
                  <a:lnTo>
                    <a:pt x="16752" y="32805"/>
                  </a:lnTo>
                  <a:lnTo>
                    <a:pt x="17068" y="32662"/>
                  </a:lnTo>
                  <a:lnTo>
                    <a:pt x="17384" y="32527"/>
                  </a:lnTo>
                  <a:lnTo>
                    <a:pt x="17681" y="32384"/>
                  </a:lnTo>
                  <a:lnTo>
                    <a:pt x="17969" y="32240"/>
                  </a:lnTo>
                  <a:lnTo>
                    <a:pt x="18199" y="32116"/>
                  </a:lnTo>
                  <a:lnTo>
                    <a:pt x="18409" y="31981"/>
                  </a:lnTo>
                  <a:lnTo>
                    <a:pt x="18610" y="31847"/>
                  </a:lnTo>
                  <a:lnTo>
                    <a:pt x="18802" y="31704"/>
                  </a:lnTo>
                  <a:lnTo>
                    <a:pt x="18984" y="31550"/>
                  </a:lnTo>
                  <a:lnTo>
                    <a:pt x="19156" y="31388"/>
                  </a:lnTo>
                  <a:lnTo>
                    <a:pt x="19319" y="31215"/>
                  </a:lnTo>
                  <a:lnTo>
                    <a:pt x="19472" y="31043"/>
                  </a:lnTo>
                  <a:lnTo>
                    <a:pt x="19616" y="30861"/>
                  </a:lnTo>
                  <a:lnTo>
                    <a:pt x="19750" y="30679"/>
                  </a:lnTo>
                  <a:lnTo>
                    <a:pt x="19884" y="30478"/>
                  </a:lnTo>
                  <a:lnTo>
                    <a:pt x="19999" y="30286"/>
                  </a:lnTo>
                  <a:lnTo>
                    <a:pt x="20114" y="30075"/>
                  </a:lnTo>
                  <a:lnTo>
                    <a:pt x="20220" y="29865"/>
                  </a:lnTo>
                  <a:lnTo>
                    <a:pt x="20315" y="29654"/>
                  </a:lnTo>
                  <a:lnTo>
                    <a:pt x="20411" y="29434"/>
                  </a:lnTo>
                  <a:lnTo>
                    <a:pt x="20488" y="29213"/>
                  </a:lnTo>
                  <a:lnTo>
                    <a:pt x="20564" y="28984"/>
                  </a:lnTo>
                  <a:lnTo>
                    <a:pt x="20641" y="28754"/>
                  </a:lnTo>
                  <a:lnTo>
                    <a:pt x="20708" y="28514"/>
                  </a:lnTo>
                  <a:lnTo>
                    <a:pt x="20766" y="28284"/>
                  </a:lnTo>
                  <a:lnTo>
                    <a:pt x="20823" y="28035"/>
                  </a:lnTo>
                  <a:lnTo>
                    <a:pt x="20919" y="27547"/>
                  </a:lnTo>
                  <a:lnTo>
                    <a:pt x="20995" y="27049"/>
                  </a:lnTo>
                  <a:lnTo>
                    <a:pt x="21053" y="26541"/>
                  </a:lnTo>
                  <a:lnTo>
                    <a:pt x="21101" y="26033"/>
                  </a:lnTo>
                  <a:lnTo>
                    <a:pt x="21139" y="25526"/>
                  </a:lnTo>
                  <a:lnTo>
                    <a:pt x="21187" y="24434"/>
                  </a:lnTo>
                  <a:lnTo>
                    <a:pt x="21216" y="23811"/>
                  </a:lnTo>
                  <a:lnTo>
                    <a:pt x="21235" y="23150"/>
                  </a:lnTo>
                  <a:lnTo>
                    <a:pt x="21244" y="22432"/>
                  </a:lnTo>
                  <a:lnTo>
                    <a:pt x="21254" y="21675"/>
                  </a:lnTo>
                  <a:lnTo>
                    <a:pt x="21254" y="20880"/>
                  </a:lnTo>
                  <a:lnTo>
                    <a:pt x="21254" y="20047"/>
                  </a:lnTo>
                  <a:lnTo>
                    <a:pt x="21235" y="19185"/>
                  </a:lnTo>
                  <a:lnTo>
                    <a:pt x="21206" y="18285"/>
                  </a:lnTo>
                  <a:lnTo>
                    <a:pt x="21168" y="17356"/>
                  </a:lnTo>
                  <a:lnTo>
                    <a:pt x="21110" y="16398"/>
                  </a:lnTo>
                  <a:lnTo>
                    <a:pt x="21043" y="15421"/>
                  </a:lnTo>
                  <a:lnTo>
                    <a:pt x="20967" y="14415"/>
                  </a:lnTo>
                  <a:lnTo>
                    <a:pt x="20871" y="13390"/>
                  </a:lnTo>
                  <a:lnTo>
                    <a:pt x="20756" y="12356"/>
                  </a:lnTo>
                  <a:lnTo>
                    <a:pt x="20631" y="11398"/>
                  </a:lnTo>
                  <a:lnTo>
                    <a:pt x="20497" y="10488"/>
                  </a:lnTo>
                  <a:lnTo>
                    <a:pt x="20344" y="9636"/>
                  </a:lnTo>
                  <a:lnTo>
                    <a:pt x="20191" y="8841"/>
                  </a:lnTo>
                  <a:lnTo>
                    <a:pt x="20018" y="8084"/>
                  </a:lnTo>
                  <a:lnTo>
                    <a:pt x="19836" y="7385"/>
                  </a:lnTo>
                  <a:lnTo>
                    <a:pt x="19645" y="6724"/>
                  </a:lnTo>
                  <a:lnTo>
                    <a:pt x="19453" y="6111"/>
                  </a:lnTo>
                  <a:lnTo>
                    <a:pt x="19243" y="5536"/>
                  </a:lnTo>
                  <a:lnTo>
                    <a:pt x="19032" y="5009"/>
                  </a:lnTo>
                  <a:lnTo>
                    <a:pt x="18821" y="4521"/>
                  </a:lnTo>
                  <a:lnTo>
                    <a:pt x="18601" y="4071"/>
                  </a:lnTo>
                  <a:lnTo>
                    <a:pt x="18371" y="3649"/>
                  </a:lnTo>
                  <a:lnTo>
                    <a:pt x="18151" y="3276"/>
                  </a:lnTo>
                  <a:lnTo>
                    <a:pt x="17921" y="2921"/>
                  </a:lnTo>
                  <a:lnTo>
                    <a:pt x="17691" y="2605"/>
                  </a:lnTo>
                  <a:lnTo>
                    <a:pt x="17461" y="2328"/>
                  </a:lnTo>
                  <a:lnTo>
                    <a:pt x="17231" y="2069"/>
                  </a:lnTo>
                  <a:lnTo>
                    <a:pt x="17001" y="1839"/>
                  </a:lnTo>
                  <a:lnTo>
                    <a:pt x="16781" y="1628"/>
                  </a:lnTo>
                  <a:lnTo>
                    <a:pt x="16561" y="1456"/>
                  </a:lnTo>
                  <a:lnTo>
                    <a:pt x="16340" y="1293"/>
                  </a:lnTo>
                  <a:lnTo>
                    <a:pt x="16130" y="1159"/>
                  </a:lnTo>
                  <a:lnTo>
                    <a:pt x="15929" y="1035"/>
                  </a:lnTo>
                  <a:lnTo>
                    <a:pt x="15727" y="929"/>
                  </a:lnTo>
                  <a:lnTo>
                    <a:pt x="15536" y="843"/>
                  </a:lnTo>
                  <a:lnTo>
                    <a:pt x="15354" y="776"/>
                  </a:lnTo>
                  <a:lnTo>
                    <a:pt x="15181" y="709"/>
                  </a:lnTo>
                  <a:lnTo>
                    <a:pt x="15019" y="661"/>
                  </a:lnTo>
                  <a:lnTo>
                    <a:pt x="14875" y="623"/>
                  </a:lnTo>
                  <a:lnTo>
                    <a:pt x="14607" y="565"/>
                  </a:lnTo>
                  <a:lnTo>
                    <a:pt x="13908" y="412"/>
                  </a:lnTo>
                  <a:lnTo>
                    <a:pt x="13496" y="326"/>
                  </a:lnTo>
                  <a:lnTo>
                    <a:pt x="13046" y="240"/>
                  </a:lnTo>
                  <a:lnTo>
                    <a:pt x="12576" y="163"/>
                  </a:lnTo>
                  <a:lnTo>
                    <a:pt x="12069" y="96"/>
                  </a:lnTo>
                  <a:lnTo>
                    <a:pt x="11542" y="38"/>
                  </a:lnTo>
                  <a:lnTo>
                    <a:pt x="11274" y="19"/>
                  </a:lnTo>
                  <a:lnTo>
                    <a:pt x="10996" y="10"/>
                  </a:lnTo>
                  <a:lnTo>
                    <a:pt x="107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80;p16">
              <a:extLst>
                <a:ext uri="{FF2B5EF4-FFF2-40B4-BE49-F238E27FC236}">
                  <a16:creationId xmlns:a16="http://schemas.microsoft.com/office/drawing/2014/main" id="{E9974C9C-0D26-3371-B79F-831F1EF522B4}"/>
                </a:ext>
              </a:extLst>
            </p:cNvPr>
            <p:cNvSpPr/>
            <p:nvPr/>
          </p:nvSpPr>
          <p:spPr>
            <a:xfrm>
              <a:off x="1099000" y="2085905"/>
              <a:ext cx="792345" cy="706642"/>
            </a:xfrm>
            <a:custGeom>
              <a:avLst/>
              <a:gdLst/>
              <a:ahLst/>
              <a:cxnLst/>
              <a:rect l="l" t="t" r="r" b="b"/>
              <a:pathLst>
                <a:path w="22318" h="19904" extrusionOk="0">
                  <a:moveTo>
                    <a:pt x="3602" y="0"/>
                  </a:moveTo>
                  <a:lnTo>
                    <a:pt x="3353" y="10"/>
                  </a:lnTo>
                  <a:lnTo>
                    <a:pt x="3095" y="29"/>
                  </a:lnTo>
                  <a:lnTo>
                    <a:pt x="2845" y="77"/>
                  </a:lnTo>
                  <a:lnTo>
                    <a:pt x="2596" y="154"/>
                  </a:lnTo>
                  <a:lnTo>
                    <a:pt x="2357" y="240"/>
                  </a:lnTo>
                  <a:lnTo>
                    <a:pt x="2118" y="355"/>
                  </a:lnTo>
                  <a:lnTo>
                    <a:pt x="1888" y="498"/>
                  </a:lnTo>
                  <a:lnTo>
                    <a:pt x="1658" y="652"/>
                  </a:lnTo>
                  <a:lnTo>
                    <a:pt x="1447" y="834"/>
                  </a:lnTo>
                  <a:lnTo>
                    <a:pt x="1236" y="1035"/>
                  </a:lnTo>
                  <a:lnTo>
                    <a:pt x="1045" y="1255"/>
                  </a:lnTo>
                  <a:lnTo>
                    <a:pt x="853" y="1495"/>
                  </a:lnTo>
                  <a:lnTo>
                    <a:pt x="767" y="1629"/>
                  </a:lnTo>
                  <a:lnTo>
                    <a:pt x="690" y="1763"/>
                  </a:lnTo>
                  <a:lnTo>
                    <a:pt x="604" y="1897"/>
                  </a:lnTo>
                  <a:lnTo>
                    <a:pt x="528" y="2050"/>
                  </a:lnTo>
                  <a:lnTo>
                    <a:pt x="461" y="2194"/>
                  </a:lnTo>
                  <a:lnTo>
                    <a:pt x="394" y="2347"/>
                  </a:lnTo>
                  <a:lnTo>
                    <a:pt x="326" y="2510"/>
                  </a:lnTo>
                  <a:lnTo>
                    <a:pt x="269" y="2673"/>
                  </a:lnTo>
                  <a:lnTo>
                    <a:pt x="212" y="2845"/>
                  </a:lnTo>
                  <a:lnTo>
                    <a:pt x="164" y="3017"/>
                  </a:lnTo>
                  <a:lnTo>
                    <a:pt x="116" y="3199"/>
                  </a:lnTo>
                  <a:lnTo>
                    <a:pt x="77" y="3391"/>
                  </a:lnTo>
                  <a:lnTo>
                    <a:pt x="39" y="3583"/>
                  </a:lnTo>
                  <a:lnTo>
                    <a:pt x="10" y="3774"/>
                  </a:lnTo>
                  <a:lnTo>
                    <a:pt x="1" y="3908"/>
                  </a:lnTo>
                  <a:lnTo>
                    <a:pt x="1" y="4062"/>
                  </a:lnTo>
                  <a:lnTo>
                    <a:pt x="20" y="4224"/>
                  </a:lnTo>
                  <a:lnTo>
                    <a:pt x="49" y="4406"/>
                  </a:lnTo>
                  <a:lnTo>
                    <a:pt x="87" y="4598"/>
                  </a:lnTo>
                  <a:lnTo>
                    <a:pt x="144" y="4799"/>
                  </a:lnTo>
                  <a:lnTo>
                    <a:pt x="202" y="5019"/>
                  </a:lnTo>
                  <a:lnTo>
                    <a:pt x="279" y="5249"/>
                  </a:lnTo>
                  <a:lnTo>
                    <a:pt x="365" y="5498"/>
                  </a:lnTo>
                  <a:lnTo>
                    <a:pt x="470" y="5747"/>
                  </a:lnTo>
                  <a:lnTo>
                    <a:pt x="690" y="6284"/>
                  </a:lnTo>
                  <a:lnTo>
                    <a:pt x="949" y="6868"/>
                  </a:lnTo>
                  <a:lnTo>
                    <a:pt x="1246" y="7471"/>
                  </a:lnTo>
                  <a:lnTo>
                    <a:pt x="1581" y="8103"/>
                  </a:lnTo>
                  <a:lnTo>
                    <a:pt x="1936" y="8764"/>
                  </a:lnTo>
                  <a:lnTo>
                    <a:pt x="2309" y="9444"/>
                  </a:lnTo>
                  <a:lnTo>
                    <a:pt x="2711" y="10134"/>
                  </a:lnTo>
                  <a:lnTo>
                    <a:pt x="3133" y="10843"/>
                  </a:lnTo>
                  <a:lnTo>
                    <a:pt x="3573" y="11542"/>
                  </a:lnTo>
                  <a:lnTo>
                    <a:pt x="4014" y="12251"/>
                  </a:lnTo>
                  <a:lnTo>
                    <a:pt x="4474" y="12960"/>
                  </a:lnTo>
                  <a:lnTo>
                    <a:pt x="4934" y="13649"/>
                  </a:lnTo>
                  <a:lnTo>
                    <a:pt x="5403" y="14329"/>
                  </a:lnTo>
                  <a:lnTo>
                    <a:pt x="5872" y="14990"/>
                  </a:lnTo>
                  <a:lnTo>
                    <a:pt x="6332" y="15632"/>
                  </a:lnTo>
                  <a:lnTo>
                    <a:pt x="6792" y="16245"/>
                  </a:lnTo>
                  <a:lnTo>
                    <a:pt x="7232" y="16829"/>
                  </a:lnTo>
                  <a:lnTo>
                    <a:pt x="7663" y="17375"/>
                  </a:lnTo>
                  <a:lnTo>
                    <a:pt x="8085" y="17883"/>
                  </a:lnTo>
                  <a:lnTo>
                    <a:pt x="8487" y="18342"/>
                  </a:lnTo>
                  <a:lnTo>
                    <a:pt x="8861" y="18754"/>
                  </a:lnTo>
                  <a:lnTo>
                    <a:pt x="9215" y="19109"/>
                  </a:lnTo>
                  <a:lnTo>
                    <a:pt x="9378" y="19262"/>
                  </a:lnTo>
                  <a:lnTo>
                    <a:pt x="9541" y="19396"/>
                  </a:lnTo>
                  <a:lnTo>
                    <a:pt x="9684" y="19521"/>
                  </a:lnTo>
                  <a:lnTo>
                    <a:pt x="9828" y="19636"/>
                  </a:lnTo>
                  <a:lnTo>
                    <a:pt x="9962" y="19722"/>
                  </a:lnTo>
                  <a:lnTo>
                    <a:pt x="10087" y="19798"/>
                  </a:lnTo>
                  <a:lnTo>
                    <a:pt x="10201" y="19856"/>
                  </a:lnTo>
                  <a:lnTo>
                    <a:pt x="10307" y="19885"/>
                  </a:lnTo>
                  <a:lnTo>
                    <a:pt x="10403" y="19904"/>
                  </a:lnTo>
                  <a:lnTo>
                    <a:pt x="10489" y="19904"/>
                  </a:lnTo>
                  <a:lnTo>
                    <a:pt x="10585" y="19885"/>
                  </a:lnTo>
                  <a:lnTo>
                    <a:pt x="10690" y="19846"/>
                  </a:lnTo>
                  <a:lnTo>
                    <a:pt x="10939" y="19760"/>
                  </a:lnTo>
                  <a:lnTo>
                    <a:pt x="11226" y="19626"/>
                  </a:lnTo>
                  <a:lnTo>
                    <a:pt x="11542" y="19463"/>
                  </a:lnTo>
                  <a:lnTo>
                    <a:pt x="11906" y="19262"/>
                  </a:lnTo>
                  <a:lnTo>
                    <a:pt x="12289" y="19042"/>
                  </a:lnTo>
                  <a:lnTo>
                    <a:pt x="12711" y="18793"/>
                  </a:lnTo>
                  <a:lnTo>
                    <a:pt x="13142" y="18515"/>
                  </a:lnTo>
                  <a:lnTo>
                    <a:pt x="13602" y="18218"/>
                  </a:lnTo>
                  <a:lnTo>
                    <a:pt x="14081" y="17902"/>
                  </a:lnTo>
                  <a:lnTo>
                    <a:pt x="15077" y="17222"/>
                  </a:lnTo>
                  <a:lnTo>
                    <a:pt x="16092" y="16503"/>
                  </a:lnTo>
                  <a:lnTo>
                    <a:pt x="17117" y="15776"/>
                  </a:lnTo>
                  <a:lnTo>
                    <a:pt x="18123" y="15048"/>
                  </a:lnTo>
                  <a:lnTo>
                    <a:pt x="19080" y="14339"/>
                  </a:lnTo>
                  <a:lnTo>
                    <a:pt x="20737" y="13094"/>
                  </a:lnTo>
                  <a:lnTo>
                    <a:pt x="21887" y="12222"/>
                  </a:lnTo>
                  <a:lnTo>
                    <a:pt x="22318" y="11896"/>
                  </a:lnTo>
                  <a:lnTo>
                    <a:pt x="22318" y="11762"/>
                  </a:lnTo>
                  <a:lnTo>
                    <a:pt x="22308" y="11609"/>
                  </a:lnTo>
                  <a:lnTo>
                    <a:pt x="22279" y="11456"/>
                  </a:lnTo>
                  <a:lnTo>
                    <a:pt x="22241" y="11283"/>
                  </a:lnTo>
                  <a:lnTo>
                    <a:pt x="22184" y="11111"/>
                  </a:lnTo>
                  <a:lnTo>
                    <a:pt x="22126" y="10939"/>
                  </a:lnTo>
                  <a:lnTo>
                    <a:pt x="22050" y="10776"/>
                  </a:lnTo>
                  <a:lnTo>
                    <a:pt x="21973" y="10603"/>
                  </a:lnTo>
                  <a:lnTo>
                    <a:pt x="21887" y="10450"/>
                  </a:lnTo>
                  <a:lnTo>
                    <a:pt x="21791" y="10306"/>
                  </a:lnTo>
                  <a:lnTo>
                    <a:pt x="21695" y="10172"/>
                  </a:lnTo>
                  <a:lnTo>
                    <a:pt x="21599" y="10067"/>
                  </a:lnTo>
                  <a:lnTo>
                    <a:pt x="21513" y="9981"/>
                  </a:lnTo>
                  <a:lnTo>
                    <a:pt x="21417" y="9914"/>
                  </a:lnTo>
                  <a:lnTo>
                    <a:pt x="21379" y="9885"/>
                  </a:lnTo>
                  <a:lnTo>
                    <a:pt x="21331" y="9875"/>
                  </a:lnTo>
                  <a:lnTo>
                    <a:pt x="21293" y="9866"/>
                  </a:lnTo>
                  <a:lnTo>
                    <a:pt x="21255" y="9866"/>
                  </a:lnTo>
                  <a:lnTo>
                    <a:pt x="20967" y="10038"/>
                  </a:lnTo>
                  <a:lnTo>
                    <a:pt x="20201" y="10498"/>
                  </a:lnTo>
                  <a:lnTo>
                    <a:pt x="19684" y="10795"/>
                  </a:lnTo>
                  <a:lnTo>
                    <a:pt x="19090" y="11140"/>
                  </a:lnTo>
                  <a:lnTo>
                    <a:pt x="18439" y="11494"/>
                  </a:lnTo>
                  <a:lnTo>
                    <a:pt x="17749" y="11868"/>
                  </a:lnTo>
                  <a:lnTo>
                    <a:pt x="17040" y="12241"/>
                  </a:lnTo>
                  <a:lnTo>
                    <a:pt x="16322" y="12605"/>
                  </a:lnTo>
                  <a:lnTo>
                    <a:pt x="15604" y="12950"/>
                  </a:lnTo>
                  <a:lnTo>
                    <a:pt x="15259" y="13103"/>
                  </a:lnTo>
                  <a:lnTo>
                    <a:pt x="14923" y="13247"/>
                  </a:lnTo>
                  <a:lnTo>
                    <a:pt x="14598" y="13391"/>
                  </a:lnTo>
                  <a:lnTo>
                    <a:pt x="14282" y="13506"/>
                  </a:lnTo>
                  <a:lnTo>
                    <a:pt x="13975" y="13620"/>
                  </a:lnTo>
                  <a:lnTo>
                    <a:pt x="13688" y="13707"/>
                  </a:lnTo>
                  <a:lnTo>
                    <a:pt x="13420" y="13783"/>
                  </a:lnTo>
                  <a:lnTo>
                    <a:pt x="13171" y="13841"/>
                  </a:lnTo>
                  <a:lnTo>
                    <a:pt x="12950" y="13879"/>
                  </a:lnTo>
                  <a:lnTo>
                    <a:pt x="12749" y="13889"/>
                  </a:lnTo>
                  <a:lnTo>
                    <a:pt x="12730" y="13879"/>
                  </a:lnTo>
                  <a:lnTo>
                    <a:pt x="12701" y="13860"/>
                  </a:lnTo>
                  <a:lnTo>
                    <a:pt x="12615" y="13764"/>
                  </a:lnTo>
                  <a:lnTo>
                    <a:pt x="12510" y="13611"/>
                  </a:lnTo>
                  <a:lnTo>
                    <a:pt x="12376" y="13400"/>
                  </a:lnTo>
                  <a:lnTo>
                    <a:pt x="12031" y="12835"/>
                  </a:lnTo>
                  <a:lnTo>
                    <a:pt x="11619" y="12098"/>
                  </a:lnTo>
                  <a:lnTo>
                    <a:pt x="11131" y="11226"/>
                  </a:lnTo>
                  <a:lnTo>
                    <a:pt x="10604" y="10249"/>
                  </a:lnTo>
                  <a:lnTo>
                    <a:pt x="9474" y="8113"/>
                  </a:lnTo>
                  <a:lnTo>
                    <a:pt x="8353" y="5968"/>
                  </a:lnTo>
                  <a:lnTo>
                    <a:pt x="7376" y="4071"/>
                  </a:lnTo>
                  <a:lnTo>
                    <a:pt x="6667" y="2682"/>
                  </a:lnTo>
                  <a:lnTo>
                    <a:pt x="6361" y="2069"/>
                  </a:lnTo>
                  <a:lnTo>
                    <a:pt x="6284" y="1916"/>
                  </a:lnTo>
                  <a:lnTo>
                    <a:pt x="6217" y="1763"/>
                  </a:lnTo>
                  <a:lnTo>
                    <a:pt x="6131" y="1619"/>
                  </a:lnTo>
                  <a:lnTo>
                    <a:pt x="6054" y="1485"/>
                  </a:lnTo>
                  <a:lnTo>
                    <a:pt x="5968" y="1360"/>
                  </a:lnTo>
                  <a:lnTo>
                    <a:pt x="5872" y="1236"/>
                  </a:lnTo>
                  <a:lnTo>
                    <a:pt x="5776" y="1121"/>
                  </a:lnTo>
                  <a:lnTo>
                    <a:pt x="5681" y="1006"/>
                  </a:lnTo>
                  <a:lnTo>
                    <a:pt x="5585" y="901"/>
                  </a:lnTo>
                  <a:lnTo>
                    <a:pt x="5479" y="795"/>
                  </a:lnTo>
                  <a:lnTo>
                    <a:pt x="5384" y="709"/>
                  </a:lnTo>
                  <a:lnTo>
                    <a:pt x="5269" y="623"/>
                  </a:lnTo>
                  <a:lnTo>
                    <a:pt x="5163" y="537"/>
                  </a:lnTo>
                  <a:lnTo>
                    <a:pt x="5048" y="460"/>
                  </a:lnTo>
                  <a:lnTo>
                    <a:pt x="4934" y="393"/>
                  </a:lnTo>
                  <a:lnTo>
                    <a:pt x="4819" y="326"/>
                  </a:lnTo>
                  <a:lnTo>
                    <a:pt x="4704" y="269"/>
                  </a:lnTo>
                  <a:lnTo>
                    <a:pt x="4589" y="211"/>
                  </a:lnTo>
                  <a:lnTo>
                    <a:pt x="4464" y="173"/>
                  </a:lnTo>
                  <a:lnTo>
                    <a:pt x="4349" y="125"/>
                  </a:lnTo>
                  <a:lnTo>
                    <a:pt x="4225" y="96"/>
                  </a:lnTo>
                  <a:lnTo>
                    <a:pt x="4100" y="67"/>
                  </a:lnTo>
                  <a:lnTo>
                    <a:pt x="3976" y="39"/>
                  </a:lnTo>
                  <a:lnTo>
                    <a:pt x="3851" y="20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81;p16">
              <a:extLst>
                <a:ext uri="{FF2B5EF4-FFF2-40B4-BE49-F238E27FC236}">
                  <a16:creationId xmlns:a16="http://schemas.microsoft.com/office/drawing/2014/main" id="{99F94B91-F68F-E187-0E79-19EDCFD31C9E}"/>
                </a:ext>
              </a:extLst>
            </p:cNvPr>
            <p:cNvSpPr/>
            <p:nvPr/>
          </p:nvSpPr>
          <p:spPr>
            <a:xfrm>
              <a:off x="957562" y="3149207"/>
              <a:ext cx="995348" cy="923917"/>
            </a:xfrm>
            <a:custGeom>
              <a:avLst/>
              <a:gdLst/>
              <a:ahLst/>
              <a:cxnLst/>
              <a:rect l="l" t="t" r="r" b="b"/>
              <a:pathLst>
                <a:path w="28036" h="26024" extrusionOk="0">
                  <a:moveTo>
                    <a:pt x="16044" y="0"/>
                  </a:moveTo>
                  <a:lnTo>
                    <a:pt x="0" y="24453"/>
                  </a:lnTo>
                  <a:lnTo>
                    <a:pt x="2213" y="26024"/>
                  </a:lnTo>
                  <a:lnTo>
                    <a:pt x="28035" y="3640"/>
                  </a:lnTo>
                  <a:lnTo>
                    <a:pt x="160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82;p16">
              <a:extLst>
                <a:ext uri="{FF2B5EF4-FFF2-40B4-BE49-F238E27FC236}">
                  <a16:creationId xmlns:a16="http://schemas.microsoft.com/office/drawing/2014/main" id="{39D4918B-9A13-A13D-6AC7-6DA454E22589}"/>
                </a:ext>
              </a:extLst>
            </p:cNvPr>
            <p:cNvSpPr/>
            <p:nvPr/>
          </p:nvSpPr>
          <p:spPr>
            <a:xfrm>
              <a:off x="689278" y="2307611"/>
              <a:ext cx="646465" cy="598501"/>
            </a:xfrm>
            <a:custGeom>
              <a:avLst/>
              <a:gdLst/>
              <a:ahLst/>
              <a:cxnLst/>
              <a:rect l="l" t="t" r="r" b="b"/>
              <a:pathLst>
                <a:path w="18209" h="16858" extrusionOk="0">
                  <a:moveTo>
                    <a:pt x="3161" y="0"/>
                  </a:moveTo>
                  <a:lnTo>
                    <a:pt x="2998" y="10"/>
                  </a:lnTo>
                  <a:lnTo>
                    <a:pt x="2835" y="19"/>
                  </a:lnTo>
                  <a:lnTo>
                    <a:pt x="2672" y="39"/>
                  </a:lnTo>
                  <a:lnTo>
                    <a:pt x="2519" y="67"/>
                  </a:lnTo>
                  <a:lnTo>
                    <a:pt x="2366" y="106"/>
                  </a:lnTo>
                  <a:lnTo>
                    <a:pt x="2213" y="14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16"/>
                  </a:lnTo>
                  <a:lnTo>
                    <a:pt x="1648" y="383"/>
                  </a:lnTo>
                  <a:lnTo>
                    <a:pt x="1514" y="460"/>
                  </a:lnTo>
                  <a:lnTo>
                    <a:pt x="1389" y="546"/>
                  </a:lnTo>
                  <a:lnTo>
                    <a:pt x="1265" y="632"/>
                  </a:lnTo>
                  <a:lnTo>
                    <a:pt x="1150" y="728"/>
                  </a:lnTo>
                  <a:lnTo>
                    <a:pt x="1035" y="824"/>
                  </a:lnTo>
                  <a:lnTo>
                    <a:pt x="920" y="929"/>
                  </a:lnTo>
                  <a:lnTo>
                    <a:pt x="814" y="1044"/>
                  </a:lnTo>
                  <a:lnTo>
                    <a:pt x="719" y="1159"/>
                  </a:lnTo>
                  <a:lnTo>
                    <a:pt x="623" y="1274"/>
                  </a:lnTo>
                  <a:lnTo>
                    <a:pt x="537" y="1399"/>
                  </a:lnTo>
                  <a:lnTo>
                    <a:pt x="450" y="1523"/>
                  </a:lnTo>
                  <a:lnTo>
                    <a:pt x="374" y="1657"/>
                  </a:lnTo>
                  <a:lnTo>
                    <a:pt x="307" y="1791"/>
                  </a:lnTo>
                  <a:lnTo>
                    <a:pt x="249" y="1935"/>
                  </a:lnTo>
                  <a:lnTo>
                    <a:pt x="192" y="2079"/>
                  </a:lnTo>
                  <a:lnTo>
                    <a:pt x="134" y="2222"/>
                  </a:lnTo>
                  <a:lnTo>
                    <a:pt x="96" y="2376"/>
                  </a:lnTo>
                  <a:lnTo>
                    <a:pt x="58" y="2529"/>
                  </a:lnTo>
                  <a:lnTo>
                    <a:pt x="29" y="2682"/>
                  </a:lnTo>
                  <a:lnTo>
                    <a:pt x="10" y="2845"/>
                  </a:lnTo>
                  <a:lnTo>
                    <a:pt x="0" y="3008"/>
                  </a:lnTo>
                  <a:lnTo>
                    <a:pt x="0" y="3161"/>
                  </a:lnTo>
                  <a:lnTo>
                    <a:pt x="0" y="13697"/>
                  </a:lnTo>
                  <a:lnTo>
                    <a:pt x="0" y="13860"/>
                  </a:lnTo>
                  <a:lnTo>
                    <a:pt x="10" y="14023"/>
                  </a:lnTo>
                  <a:lnTo>
                    <a:pt x="29" y="1417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3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67"/>
                  </a:lnTo>
                  <a:lnTo>
                    <a:pt x="374" y="15201"/>
                  </a:lnTo>
                  <a:lnTo>
                    <a:pt x="450" y="1533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708"/>
                  </a:lnTo>
                  <a:lnTo>
                    <a:pt x="814" y="15823"/>
                  </a:lnTo>
                  <a:lnTo>
                    <a:pt x="920" y="15929"/>
                  </a:lnTo>
                  <a:lnTo>
                    <a:pt x="1035" y="16034"/>
                  </a:lnTo>
                  <a:lnTo>
                    <a:pt x="1150" y="16139"/>
                  </a:lnTo>
                  <a:lnTo>
                    <a:pt x="1265" y="16226"/>
                  </a:lnTo>
                  <a:lnTo>
                    <a:pt x="1389" y="16321"/>
                  </a:lnTo>
                  <a:lnTo>
                    <a:pt x="1514" y="16398"/>
                  </a:lnTo>
                  <a:lnTo>
                    <a:pt x="1648" y="16475"/>
                  </a:lnTo>
                  <a:lnTo>
                    <a:pt x="1791" y="16542"/>
                  </a:lnTo>
                  <a:lnTo>
                    <a:pt x="1925" y="16609"/>
                  </a:lnTo>
                  <a:lnTo>
                    <a:pt x="2069" y="16666"/>
                  </a:lnTo>
                  <a:lnTo>
                    <a:pt x="2213" y="16714"/>
                  </a:lnTo>
                  <a:lnTo>
                    <a:pt x="2366" y="16762"/>
                  </a:lnTo>
                  <a:lnTo>
                    <a:pt x="2519" y="16791"/>
                  </a:lnTo>
                  <a:lnTo>
                    <a:pt x="2672" y="16819"/>
                  </a:lnTo>
                  <a:lnTo>
                    <a:pt x="2835" y="16839"/>
                  </a:lnTo>
                  <a:lnTo>
                    <a:pt x="2998" y="16848"/>
                  </a:lnTo>
                  <a:lnTo>
                    <a:pt x="3161" y="16858"/>
                  </a:lnTo>
                  <a:lnTo>
                    <a:pt x="15047" y="16858"/>
                  </a:lnTo>
                  <a:lnTo>
                    <a:pt x="15210" y="16848"/>
                  </a:lnTo>
                  <a:lnTo>
                    <a:pt x="15373" y="16839"/>
                  </a:lnTo>
                  <a:lnTo>
                    <a:pt x="15526" y="16819"/>
                  </a:lnTo>
                  <a:lnTo>
                    <a:pt x="15689" y="16791"/>
                  </a:lnTo>
                  <a:lnTo>
                    <a:pt x="15842" y="16762"/>
                  </a:lnTo>
                  <a:lnTo>
                    <a:pt x="15986" y="16714"/>
                  </a:lnTo>
                  <a:lnTo>
                    <a:pt x="16139" y="16666"/>
                  </a:lnTo>
                  <a:lnTo>
                    <a:pt x="16283" y="16609"/>
                  </a:lnTo>
                  <a:lnTo>
                    <a:pt x="16417" y="16542"/>
                  </a:lnTo>
                  <a:lnTo>
                    <a:pt x="16551" y="16475"/>
                  </a:lnTo>
                  <a:lnTo>
                    <a:pt x="16685" y="16398"/>
                  </a:lnTo>
                  <a:lnTo>
                    <a:pt x="16819" y="16321"/>
                  </a:lnTo>
                  <a:lnTo>
                    <a:pt x="16944" y="16226"/>
                  </a:lnTo>
                  <a:lnTo>
                    <a:pt x="17059" y="16139"/>
                  </a:lnTo>
                  <a:lnTo>
                    <a:pt x="17174" y="16034"/>
                  </a:lnTo>
                  <a:lnTo>
                    <a:pt x="17289" y="15929"/>
                  </a:lnTo>
                  <a:lnTo>
                    <a:pt x="17384" y="15823"/>
                  </a:lnTo>
                  <a:lnTo>
                    <a:pt x="17490" y="15708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35"/>
                  </a:lnTo>
                  <a:lnTo>
                    <a:pt x="17825" y="15201"/>
                  </a:lnTo>
                  <a:lnTo>
                    <a:pt x="17902" y="1506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3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76"/>
                  </a:lnTo>
                  <a:lnTo>
                    <a:pt x="18199" y="14023"/>
                  </a:lnTo>
                  <a:lnTo>
                    <a:pt x="18208" y="13860"/>
                  </a:lnTo>
                  <a:lnTo>
                    <a:pt x="18208" y="13697"/>
                  </a:lnTo>
                  <a:lnTo>
                    <a:pt x="18208" y="3161"/>
                  </a:lnTo>
                  <a:lnTo>
                    <a:pt x="18208" y="3008"/>
                  </a:lnTo>
                  <a:lnTo>
                    <a:pt x="18199" y="2845"/>
                  </a:lnTo>
                  <a:lnTo>
                    <a:pt x="18170" y="2682"/>
                  </a:lnTo>
                  <a:lnTo>
                    <a:pt x="18151" y="2529"/>
                  </a:lnTo>
                  <a:lnTo>
                    <a:pt x="18112" y="2376"/>
                  </a:lnTo>
                  <a:lnTo>
                    <a:pt x="18064" y="2222"/>
                  </a:lnTo>
                  <a:lnTo>
                    <a:pt x="18017" y="2079"/>
                  </a:lnTo>
                  <a:lnTo>
                    <a:pt x="17959" y="1935"/>
                  </a:lnTo>
                  <a:lnTo>
                    <a:pt x="17902" y="1791"/>
                  </a:lnTo>
                  <a:lnTo>
                    <a:pt x="17825" y="1657"/>
                  </a:lnTo>
                  <a:lnTo>
                    <a:pt x="17748" y="1523"/>
                  </a:lnTo>
                  <a:lnTo>
                    <a:pt x="17672" y="1399"/>
                  </a:lnTo>
                  <a:lnTo>
                    <a:pt x="17586" y="1274"/>
                  </a:lnTo>
                  <a:lnTo>
                    <a:pt x="17490" y="1159"/>
                  </a:lnTo>
                  <a:lnTo>
                    <a:pt x="17384" y="1044"/>
                  </a:lnTo>
                  <a:lnTo>
                    <a:pt x="17289" y="929"/>
                  </a:lnTo>
                  <a:lnTo>
                    <a:pt x="17174" y="824"/>
                  </a:lnTo>
                  <a:lnTo>
                    <a:pt x="17059" y="728"/>
                  </a:lnTo>
                  <a:lnTo>
                    <a:pt x="16944" y="632"/>
                  </a:lnTo>
                  <a:lnTo>
                    <a:pt x="16819" y="546"/>
                  </a:lnTo>
                  <a:lnTo>
                    <a:pt x="16685" y="460"/>
                  </a:lnTo>
                  <a:lnTo>
                    <a:pt x="16551" y="383"/>
                  </a:lnTo>
                  <a:lnTo>
                    <a:pt x="16417" y="316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44"/>
                  </a:lnTo>
                  <a:lnTo>
                    <a:pt x="15842" y="106"/>
                  </a:lnTo>
                  <a:lnTo>
                    <a:pt x="15689" y="67"/>
                  </a:lnTo>
                  <a:lnTo>
                    <a:pt x="15526" y="39"/>
                  </a:lnTo>
                  <a:lnTo>
                    <a:pt x="15373" y="19"/>
                  </a:lnTo>
                  <a:lnTo>
                    <a:pt x="15210" y="10"/>
                  </a:lnTo>
                  <a:lnTo>
                    <a:pt x="15047" y="0"/>
                  </a:lnTo>
                  <a:close/>
                </a:path>
              </a:pathLst>
            </a:custGeom>
            <a:solidFill>
              <a:srgbClr val="FFC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83;p16">
              <a:extLst>
                <a:ext uri="{FF2B5EF4-FFF2-40B4-BE49-F238E27FC236}">
                  <a16:creationId xmlns:a16="http://schemas.microsoft.com/office/drawing/2014/main" id="{0442FAE8-32E2-1980-8C81-7CD3B899B409}"/>
                </a:ext>
              </a:extLst>
            </p:cNvPr>
            <p:cNvSpPr/>
            <p:nvPr/>
          </p:nvSpPr>
          <p:spPr>
            <a:xfrm>
              <a:off x="689278" y="2378685"/>
              <a:ext cx="646465" cy="598182"/>
            </a:xfrm>
            <a:custGeom>
              <a:avLst/>
              <a:gdLst/>
              <a:ahLst/>
              <a:cxnLst/>
              <a:rect l="l" t="t" r="r" b="b"/>
              <a:pathLst>
                <a:path w="18209" h="16849" extrusionOk="0">
                  <a:moveTo>
                    <a:pt x="2998" y="0"/>
                  </a:moveTo>
                  <a:lnTo>
                    <a:pt x="2835" y="10"/>
                  </a:lnTo>
                  <a:lnTo>
                    <a:pt x="2672" y="29"/>
                  </a:lnTo>
                  <a:lnTo>
                    <a:pt x="2519" y="58"/>
                  </a:lnTo>
                  <a:lnTo>
                    <a:pt x="2366" y="96"/>
                  </a:lnTo>
                  <a:lnTo>
                    <a:pt x="2213" y="13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07"/>
                  </a:lnTo>
                  <a:lnTo>
                    <a:pt x="1648" y="374"/>
                  </a:lnTo>
                  <a:lnTo>
                    <a:pt x="1514" y="450"/>
                  </a:lnTo>
                  <a:lnTo>
                    <a:pt x="1389" y="537"/>
                  </a:lnTo>
                  <a:lnTo>
                    <a:pt x="1265" y="623"/>
                  </a:lnTo>
                  <a:lnTo>
                    <a:pt x="1150" y="719"/>
                  </a:lnTo>
                  <a:lnTo>
                    <a:pt x="1035" y="814"/>
                  </a:lnTo>
                  <a:lnTo>
                    <a:pt x="920" y="920"/>
                  </a:lnTo>
                  <a:lnTo>
                    <a:pt x="814" y="1035"/>
                  </a:lnTo>
                  <a:lnTo>
                    <a:pt x="719" y="1150"/>
                  </a:lnTo>
                  <a:lnTo>
                    <a:pt x="623" y="1264"/>
                  </a:lnTo>
                  <a:lnTo>
                    <a:pt x="537" y="1389"/>
                  </a:lnTo>
                  <a:lnTo>
                    <a:pt x="450" y="1523"/>
                  </a:lnTo>
                  <a:lnTo>
                    <a:pt x="374" y="1648"/>
                  </a:lnTo>
                  <a:lnTo>
                    <a:pt x="307" y="1791"/>
                  </a:lnTo>
                  <a:lnTo>
                    <a:pt x="249" y="1925"/>
                  </a:lnTo>
                  <a:lnTo>
                    <a:pt x="192" y="2069"/>
                  </a:lnTo>
                  <a:lnTo>
                    <a:pt x="134" y="2222"/>
                  </a:lnTo>
                  <a:lnTo>
                    <a:pt x="96" y="2366"/>
                  </a:lnTo>
                  <a:lnTo>
                    <a:pt x="58" y="2519"/>
                  </a:lnTo>
                  <a:lnTo>
                    <a:pt x="29" y="2672"/>
                  </a:lnTo>
                  <a:lnTo>
                    <a:pt x="10" y="2835"/>
                  </a:lnTo>
                  <a:lnTo>
                    <a:pt x="0" y="2998"/>
                  </a:lnTo>
                  <a:lnTo>
                    <a:pt x="0" y="3161"/>
                  </a:lnTo>
                  <a:lnTo>
                    <a:pt x="0" y="13687"/>
                  </a:lnTo>
                  <a:lnTo>
                    <a:pt x="0" y="13850"/>
                  </a:lnTo>
                  <a:lnTo>
                    <a:pt x="10" y="14013"/>
                  </a:lnTo>
                  <a:lnTo>
                    <a:pt x="29" y="1416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2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57"/>
                  </a:lnTo>
                  <a:lnTo>
                    <a:pt x="374" y="15191"/>
                  </a:lnTo>
                  <a:lnTo>
                    <a:pt x="450" y="1532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699"/>
                  </a:lnTo>
                  <a:lnTo>
                    <a:pt x="814" y="15814"/>
                  </a:lnTo>
                  <a:lnTo>
                    <a:pt x="920" y="15919"/>
                  </a:lnTo>
                  <a:lnTo>
                    <a:pt x="1035" y="16024"/>
                  </a:lnTo>
                  <a:lnTo>
                    <a:pt x="1150" y="16130"/>
                  </a:lnTo>
                  <a:lnTo>
                    <a:pt x="1265" y="16225"/>
                  </a:lnTo>
                  <a:lnTo>
                    <a:pt x="1389" y="16312"/>
                  </a:lnTo>
                  <a:lnTo>
                    <a:pt x="1514" y="16388"/>
                  </a:lnTo>
                  <a:lnTo>
                    <a:pt x="1648" y="16465"/>
                  </a:lnTo>
                  <a:lnTo>
                    <a:pt x="1791" y="16542"/>
                  </a:lnTo>
                  <a:lnTo>
                    <a:pt x="1925" y="16599"/>
                  </a:lnTo>
                  <a:lnTo>
                    <a:pt x="2069" y="16656"/>
                  </a:lnTo>
                  <a:lnTo>
                    <a:pt x="2213" y="16704"/>
                  </a:lnTo>
                  <a:lnTo>
                    <a:pt x="2366" y="16752"/>
                  </a:lnTo>
                  <a:lnTo>
                    <a:pt x="2519" y="16781"/>
                  </a:lnTo>
                  <a:lnTo>
                    <a:pt x="2672" y="16810"/>
                  </a:lnTo>
                  <a:lnTo>
                    <a:pt x="2835" y="16829"/>
                  </a:lnTo>
                  <a:lnTo>
                    <a:pt x="2998" y="16848"/>
                  </a:lnTo>
                  <a:lnTo>
                    <a:pt x="15210" y="16848"/>
                  </a:lnTo>
                  <a:lnTo>
                    <a:pt x="15373" y="16829"/>
                  </a:lnTo>
                  <a:lnTo>
                    <a:pt x="15526" y="16810"/>
                  </a:lnTo>
                  <a:lnTo>
                    <a:pt x="15689" y="16781"/>
                  </a:lnTo>
                  <a:lnTo>
                    <a:pt x="15842" y="16752"/>
                  </a:lnTo>
                  <a:lnTo>
                    <a:pt x="15986" y="16704"/>
                  </a:lnTo>
                  <a:lnTo>
                    <a:pt x="16139" y="16656"/>
                  </a:lnTo>
                  <a:lnTo>
                    <a:pt x="16283" y="16599"/>
                  </a:lnTo>
                  <a:lnTo>
                    <a:pt x="16417" y="16542"/>
                  </a:lnTo>
                  <a:lnTo>
                    <a:pt x="16551" y="16465"/>
                  </a:lnTo>
                  <a:lnTo>
                    <a:pt x="16685" y="16388"/>
                  </a:lnTo>
                  <a:lnTo>
                    <a:pt x="16819" y="16312"/>
                  </a:lnTo>
                  <a:lnTo>
                    <a:pt x="16944" y="16225"/>
                  </a:lnTo>
                  <a:lnTo>
                    <a:pt x="17059" y="16130"/>
                  </a:lnTo>
                  <a:lnTo>
                    <a:pt x="17174" y="16024"/>
                  </a:lnTo>
                  <a:lnTo>
                    <a:pt x="17289" y="15919"/>
                  </a:lnTo>
                  <a:lnTo>
                    <a:pt x="17384" y="15814"/>
                  </a:lnTo>
                  <a:lnTo>
                    <a:pt x="17490" y="15699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25"/>
                  </a:lnTo>
                  <a:lnTo>
                    <a:pt x="17825" y="15191"/>
                  </a:lnTo>
                  <a:lnTo>
                    <a:pt x="17902" y="1505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2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66"/>
                  </a:lnTo>
                  <a:lnTo>
                    <a:pt x="18199" y="14013"/>
                  </a:lnTo>
                  <a:lnTo>
                    <a:pt x="18208" y="13850"/>
                  </a:lnTo>
                  <a:lnTo>
                    <a:pt x="18208" y="13687"/>
                  </a:lnTo>
                  <a:lnTo>
                    <a:pt x="18208" y="3161"/>
                  </a:lnTo>
                  <a:lnTo>
                    <a:pt x="18208" y="2998"/>
                  </a:lnTo>
                  <a:lnTo>
                    <a:pt x="18199" y="2835"/>
                  </a:lnTo>
                  <a:lnTo>
                    <a:pt x="18170" y="2672"/>
                  </a:lnTo>
                  <a:lnTo>
                    <a:pt x="18151" y="2519"/>
                  </a:lnTo>
                  <a:lnTo>
                    <a:pt x="18112" y="2366"/>
                  </a:lnTo>
                  <a:lnTo>
                    <a:pt x="18064" y="2222"/>
                  </a:lnTo>
                  <a:lnTo>
                    <a:pt x="18017" y="2069"/>
                  </a:lnTo>
                  <a:lnTo>
                    <a:pt x="17959" y="1925"/>
                  </a:lnTo>
                  <a:lnTo>
                    <a:pt x="17902" y="1791"/>
                  </a:lnTo>
                  <a:lnTo>
                    <a:pt x="17825" y="1648"/>
                  </a:lnTo>
                  <a:lnTo>
                    <a:pt x="17748" y="1523"/>
                  </a:lnTo>
                  <a:lnTo>
                    <a:pt x="17672" y="1389"/>
                  </a:lnTo>
                  <a:lnTo>
                    <a:pt x="17586" y="1264"/>
                  </a:lnTo>
                  <a:lnTo>
                    <a:pt x="17490" y="1150"/>
                  </a:lnTo>
                  <a:lnTo>
                    <a:pt x="17384" y="1035"/>
                  </a:lnTo>
                  <a:lnTo>
                    <a:pt x="17289" y="920"/>
                  </a:lnTo>
                  <a:lnTo>
                    <a:pt x="17174" y="814"/>
                  </a:lnTo>
                  <a:lnTo>
                    <a:pt x="17059" y="719"/>
                  </a:lnTo>
                  <a:lnTo>
                    <a:pt x="16944" y="623"/>
                  </a:lnTo>
                  <a:lnTo>
                    <a:pt x="16819" y="537"/>
                  </a:lnTo>
                  <a:lnTo>
                    <a:pt x="16685" y="450"/>
                  </a:lnTo>
                  <a:lnTo>
                    <a:pt x="16551" y="374"/>
                  </a:lnTo>
                  <a:lnTo>
                    <a:pt x="16417" y="307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34"/>
                  </a:lnTo>
                  <a:lnTo>
                    <a:pt x="15842" y="96"/>
                  </a:lnTo>
                  <a:lnTo>
                    <a:pt x="15689" y="58"/>
                  </a:lnTo>
                  <a:lnTo>
                    <a:pt x="15526" y="29"/>
                  </a:lnTo>
                  <a:lnTo>
                    <a:pt x="15373" y="10"/>
                  </a:lnTo>
                  <a:lnTo>
                    <a:pt x="152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84;p16">
              <a:extLst>
                <a:ext uri="{FF2B5EF4-FFF2-40B4-BE49-F238E27FC236}">
                  <a16:creationId xmlns:a16="http://schemas.microsoft.com/office/drawing/2014/main" id="{629941EE-CEC4-068A-B0F7-AC8C9BE419B0}"/>
                </a:ext>
              </a:extLst>
            </p:cNvPr>
            <p:cNvSpPr/>
            <p:nvPr/>
          </p:nvSpPr>
          <p:spPr>
            <a:xfrm>
              <a:off x="608335" y="3311733"/>
              <a:ext cx="801540" cy="53076"/>
            </a:xfrm>
            <a:custGeom>
              <a:avLst/>
              <a:gdLst/>
              <a:ahLst/>
              <a:cxnLst/>
              <a:rect l="l" t="t" r="r" b="b"/>
              <a:pathLst>
                <a:path w="22577" h="1495" extrusionOk="0">
                  <a:moveTo>
                    <a:pt x="1" y="0"/>
                  </a:moveTo>
                  <a:lnTo>
                    <a:pt x="1" y="364"/>
                  </a:lnTo>
                  <a:lnTo>
                    <a:pt x="10" y="479"/>
                  </a:lnTo>
                  <a:lnTo>
                    <a:pt x="29" y="594"/>
                  </a:lnTo>
                  <a:lnTo>
                    <a:pt x="49" y="700"/>
                  </a:lnTo>
                  <a:lnTo>
                    <a:pt x="87" y="805"/>
                  </a:lnTo>
                  <a:lnTo>
                    <a:pt x="135" y="901"/>
                  </a:lnTo>
                  <a:lnTo>
                    <a:pt x="192" y="997"/>
                  </a:lnTo>
                  <a:lnTo>
                    <a:pt x="259" y="1083"/>
                  </a:lnTo>
                  <a:lnTo>
                    <a:pt x="336" y="1159"/>
                  </a:lnTo>
                  <a:lnTo>
                    <a:pt x="412" y="1236"/>
                  </a:lnTo>
                  <a:lnTo>
                    <a:pt x="499" y="1303"/>
                  </a:lnTo>
                  <a:lnTo>
                    <a:pt x="594" y="1361"/>
                  </a:lnTo>
                  <a:lnTo>
                    <a:pt x="690" y="1399"/>
                  </a:lnTo>
                  <a:lnTo>
                    <a:pt x="796" y="1437"/>
                  </a:lnTo>
                  <a:lnTo>
                    <a:pt x="901" y="1466"/>
                  </a:lnTo>
                  <a:lnTo>
                    <a:pt x="1016" y="1485"/>
                  </a:lnTo>
                  <a:lnTo>
                    <a:pt x="1131" y="1495"/>
                  </a:lnTo>
                  <a:lnTo>
                    <a:pt x="21446" y="1495"/>
                  </a:lnTo>
                  <a:lnTo>
                    <a:pt x="21561" y="1485"/>
                  </a:lnTo>
                  <a:lnTo>
                    <a:pt x="21676" y="1466"/>
                  </a:lnTo>
                  <a:lnTo>
                    <a:pt x="21781" y="1437"/>
                  </a:lnTo>
                  <a:lnTo>
                    <a:pt x="21887" y="1399"/>
                  </a:lnTo>
                  <a:lnTo>
                    <a:pt x="21982" y="1361"/>
                  </a:lnTo>
                  <a:lnTo>
                    <a:pt x="22078" y="1303"/>
                  </a:lnTo>
                  <a:lnTo>
                    <a:pt x="22164" y="1236"/>
                  </a:lnTo>
                  <a:lnTo>
                    <a:pt x="22241" y="1159"/>
                  </a:lnTo>
                  <a:lnTo>
                    <a:pt x="22318" y="1083"/>
                  </a:lnTo>
                  <a:lnTo>
                    <a:pt x="22375" y="997"/>
                  </a:lnTo>
                  <a:lnTo>
                    <a:pt x="22433" y="901"/>
                  </a:lnTo>
                  <a:lnTo>
                    <a:pt x="22480" y="805"/>
                  </a:lnTo>
                  <a:lnTo>
                    <a:pt x="22519" y="700"/>
                  </a:lnTo>
                  <a:lnTo>
                    <a:pt x="22547" y="594"/>
                  </a:lnTo>
                  <a:lnTo>
                    <a:pt x="22567" y="479"/>
                  </a:lnTo>
                  <a:lnTo>
                    <a:pt x="22576" y="364"/>
                  </a:lnTo>
                  <a:lnTo>
                    <a:pt x="225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85;p16">
              <a:extLst>
                <a:ext uri="{FF2B5EF4-FFF2-40B4-BE49-F238E27FC236}">
                  <a16:creationId xmlns:a16="http://schemas.microsoft.com/office/drawing/2014/main" id="{617882C5-6BAA-02D5-23CD-A3C6488E2531}"/>
                </a:ext>
              </a:extLst>
            </p:cNvPr>
            <p:cNvSpPr/>
            <p:nvPr/>
          </p:nvSpPr>
          <p:spPr>
            <a:xfrm>
              <a:off x="981348" y="3333495"/>
              <a:ext cx="57514" cy="833492"/>
            </a:xfrm>
            <a:custGeom>
              <a:avLst/>
              <a:gdLst/>
              <a:ahLst/>
              <a:cxnLst/>
              <a:rect l="l" t="t" r="r" b="b"/>
              <a:pathLst>
                <a:path w="1620" h="23477" extrusionOk="0">
                  <a:moveTo>
                    <a:pt x="1" y="0"/>
                  </a:moveTo>
                  <a:lnTo>
                    <a:pt x="1" y="23476"/>
                  </a:lnTo>
                  <a:lnTo>
                    <a:pt x="1619" y="23476"/>
                  </a:lnTo>
                  <a:lnTo>
                    <a:pt x="1619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86;p16">
              <a:extLst>
                <a:ext uri="{FF2B5EF4-FFF2-40B4-BE49-F238E27FC236}">
                  <a16:creationId xmlns:a16="http://schemas.microsoft.com/office/drawing/2014/main" id="{2B447CB2-FCFC-E551-E7BF-0D2309E6194B}"/>
                </a:ext>
              </a:extLst>
            </p:cNvPr>
            <p:cNvSpPr/>
            <p:nvPr/>
          </p:nvSpPr>
          <p:spPr>
            <a:xfrm>
              <a:off x="738909" y="4078528"/>
              <a:ext cx="547520" cy="147264"/>
            </a:xfrm>
            <a:custGeom>
              <a:avLst/>
              <a:gdLst/>
              <a:ahLst/>
              <a:cxnLst/>
              <a:rect l="l" t="t" r="r" b="b"/>
              <a:pathLst>
                <a:path w="15422" h="4148" extrusionOk="0">
                  <a:moveTo>
                    <a:pt x="3937" y="0"/>
                  </a:moveTo>
                  <a:lnTo>
                    <a:pt x="3726" y="19"/>
                  </a:lnTo>
                  <a:lnTo>
                    <a:pt x="3516" y="48"/>
                  </a:lnTo>
                  <a:lnTo>
                    <a:pt x="3315" y="77"/>
                  </a:lnTo>
                  <a:lnTo>
                    <a:pt x="3113" y="125"/>
                  </a:lnTo>
                  <a:lnTo>
                    <a:pt x="2912" y="182"/>
                  </a:lnTo>
                  <a:lnTo>
                    <a:pt x="2721" y="249"/>
                  </a:lnTo>
                  <a:lnTo>
                    <a:pt x="2539" y="326"/>
                  </a:lnTo>
                  <a:lnTo>
                    <a:pt x="2347" y="402"/>
                  </a:lnTo>
                  <a:lnTo>
                    <a:pt x="2175" y="498"/>
                  </a:lnTo>
                  <a:lnTo>
                    <a:pt x="2002" y="594"/>
                  </a:lnTo>
                  <a:lnTo>
                    <a:pt x="1830" y="709"/>
                  </a:lnTo>
                  <a:lnTo>
                    <a:pt x="1667" y="824"/>
                  </a:lnTo>
                  <a:lnTo>
                    <a:pt x="1514" y="948"/>
                  </a:lnTo>
                  <a:lnTo>
                    <a:pt x="1361" y="1073"/>
                  </a:lnTo>
                  <a:lnTo>
                    <a:pt x="1217" y="1217"/>
                  </a:lnTo>
                  <a:lnTo>
                    <a:pt x="1073" y="1360"/>
                  </a:lnTo>
                  <a:lnTo>
                    <a:pt x="949" y="1513"/>
                  </a:lnTo>
                  <a:lnTo>
                    <a:pt x="824" y="1667"/>
                  </a:lnTo>
                  <a:lnTo>
                    <a:pt x="709" y="1830"/>
                  </a:lnTo>
                  <a:lnTo>
                    <a:pt x="594" y="2002"/>
                  </a:lnTo>
                  <a:lnTo>
                    <a:pt x="499" y="2174"/>
                  </a:lnTo>
                  <a:lnTo>
                    <a:pt x="403" y="2347"/>
                  </a:lnTo>
                  <a:lnTo>
                    <a:pt x="326" y="2538"/>
                  </a:lnTo>
                  <a:lnTo>
                    <a:pt x="250" y="2720"/>
                  </a:lnTo>
                  <a:lnTo>
                    <a:pt x="183" y="2912"/>
                  </a:lnTo>
                  <a:lnTo>
                    <a:pt x="125" y="3113"/>
                  </a:lnTo>
                  <a:lnTo>
                    <a:pt x="77" y="3314"/>
                  </a:lnTo>
                  <a:lnTo>
                    <a:pt x="48" y="3515"/>
                  </a:lnTo>
                  <a:lnTo>
                    <a:pt x="20" y="3726"/>
                  </a:lnTo>
                  <a:lnTo>
                    <a:pt x="1" y="3937"/>
                  </a:lnTo>
                  <a:lnTo>
                    <a:pt x="1" y="4147"/>
                  </a:lnTo>
                  <a:lnTo>
                    <a:pt x="1274" y="4147"/>
                  </a:lnTo>
                  <a:lnTo>
                    <a:pt x="1274" y="4004"/>
                  </a:lnTo>
                  <a:lnTo>
                    <a:pt x="1284" y="3860"/>
                  </a:lnTo>
                  <a:lnTo>
                    <a:pt x="1303" y="3707"/>
                  </a:lnTo>
                  <a:lnTo>
                    <a:pt x="1332" y="3573"/>
                  </a:lnTo>
                  <a:lnTo>
                    <a:pt x="1361" y="3429"/>
                  </a:lnTo>
                  <a:lnTo>
                    <a:pt x="1399" y="3295"/>
                  </a:lnTo>
                  <a:lnTo>
                    <a:pt x="1447" y="3161"/>
                  </a:lnTo>
                  <a:lnTo>
                    <a:pt x="1504" y="3027"/>
                  </a:lnTo>
                  <a:lnTo>
                    <a:pt x="1562" y="2902"/>
                  </a:lnTo>
                  <a:lnTo>
                    <a:pt x="1619" y="2778"/>
                  </a:lnTo>
                  <a:lnTo>
                    <a:pt x="1686" y="2663"/>
                  </a:lnTo>
                  <a:lnTo>
                    <a:pt x="1763" y="2538"/>
                  </a:lnTo>
                  <a:lnTo>
                    <a:pt x="1849" y="2433"/>
                  </a:lnTo>
                  <a:lnTo>
                    <a:pt x="1935" y="2318"/>
                  </a:lnTo>
                  <a:lnTo>
                    <a:pt x="2022" y="2213"/>
                  </a:lnTo>
                  <a:lnTo>
                    <a:pt x="2117" y="2117"/>
                  </a:lnTo>
                  <a:lnTo>
                    <a:pt x="2213" y="2021"/>
                  </a:lnTo>
                  <a:lnTo>
                    <a:pt x="2318" y="1935"/>
                  </a:lnTo>
                  <a:lnTo>
                    <a:pt x="2433" y="1849"/>
                  </a:lnTo>
                  <a:lnTo>
                    <a:pt x="2539" y="1763"/>
                  </a:lnTo>
                  <a:lnTo>
                    <a:pt x="2663" y="1686"/>
                  </a:lnTo>
                  <a:lnTo>
                    <a:pt x="2778" y="1619"/>
                  </a:lnTo>
                  <a:lnTo>
                    <a:pt x="2903" y="1561"/>
                  </a:lnTo>
                  <a:lnTo>
                    <a:pt x="3027" y="1504"/>
                  </a:lnTo>
                  <a:lnTo>
                    <a:pt x="3161" y="1446"/>
                  </a:lnTo>
                  <a:lnTo>
                    <a:pt x="3295" y="1399"/>
                  </a:lnTo>
                  <a:lnTo>
                    <a:pt x="3430" y="1360"/>
                  </a:lnTo>
                  <a:lnTo>
                    <a:pt x="3573" y="1331"/>
                  </a:lnTo>
                  <a:lnTo>
                    <a:pt x="3707" y="1303"/>
                  </a:lnTo>
                  <a:lnTo>
                    <a:pt x="3851" y="1284"/>
                  </a:lnTo>
                  <a:lnTo>
                    <a:pt x="4004" y="1274"/>
                  </a:lnTo>
                  <a:lnTo>
                    <a:pt x="11418" y="1274"/>
                  </a:lnTo>
                  <a:lnTo>
                    <a:pt x="11561" y="1284"/>
                  </a:lnTo>
                  <a:lnTo>
                    <a:pt x="11705" y="1303"/>
                  </a:lnTo>
                  <a:lnTo>
                    <a:pt x="11849" y="1331"/>
                  </a:lnTo>
                  <a:lnTo>
                    <a:pt x="11992" y="1360"/>
                  </a:lnTo>
                  <a:lnTo>
                    <a:pt x="12126" y="1399"/>
                  </a:lnTo>
                  <a:lnTo>
                    <a:pt x="12261" y="1446"/>
                  </a:lnTo>
                  <a:lnTo>
                    <a:pt x="12395" y="1504"/>
                  </a:lnTo>
                  <a:lnTo>
                    <a:pt x="12519" y="1561"/>
                  </a:lnTo>
                  <a:lnTo>
                    <a:pt x="12644" y="1619"/>
                  </a:lnTo>
                  <a:lnTo>
                    <a:pt x="12759" y="1686"/>
                  </a:lnTo>
                  <a:lnTo>
                    <a:pt x="12883" y="1763"/>
                  </a:lnTo>
                  <a:lnTo>
                    <a:pt x="12988" y="1849"/>
                  </a:lnTo>
                  <a:lnTo>
                    <a:pt x="13103" y="1935"/>
                  </a:lnTo>
                  <a:lnTo>
                    <a:pt x="13209" y="2021"/>
                  </a:lnTo>
                  <a:lnTo>
                    <a:pt x="13305" y="2117"/>
                  </a:lnTo>
                  <a:lnTo>
                    <a:pt x="13400" y="2213"/>
                  </a:lnTo>
                  <a:lnTo>
                    <a:pt x="13487" y="2318"/>
                  </a:lnTo>
                  <a:lnTo>
                    <a:pt x="13573" y="2433"/>
                  </a:lnTo>
                  <a:lnTo>
                    <a:pt x="13659" y="2538"/>
                  </a:lnTo>
                  <a:lnTo>
                    <a:pt x="13726" y="2663"/>
                  </a:lnTo>
                  <a:lnTo>
                    <a:pt x="13803" y="2778"/>
                  </a:lnTo>
                  <a:lnTo>
                    <a:pt x="13860" y="2902"/>
                  </a:lnTo>
                  <a:lnTo>
                    <a:pt x="13918" y="3027"/>
                  </a:lnTo>
                  <a:lnTo>
                    <a:pt x="13975" y="3161"/>
                  </a:lnTo>
                  <a:lnTo>
                    <a:pt x="14013" y="3295"/>
                  </a:lnTo>
                  <a:lnTo>
                    <a:pt x="14061" y="3429"/>
                  </a:lnTo>
                  <a:lnTo>
                    <a:pt x="14090" y="3573"/>
                  </a:lnTo>
                  <a:lnTo>
                    <a:pt x="14119" y="3707"/>
                  </a:lnTo>
                  <a:lnTo>
                    <a:pt x="14128" y="3860"/>
                  </a:lnTo>
                  <a:lnTo>
                    <a:pt x="14147" y="4004"/>
                  </a:lnTo>
                  <a:lnTo>
                    <a:pt x="14147" y="4147"/>
                  </a:lnTo>
                  <a:lnTo>
                    <a:pt x="15421" y="4147"/>
                  </a:lnTo>
                  <a:lnTo>
                    <a:pt x="15421" y="3937"/>
                  </a:lnTo>
                  <a:lnTo>
                    <a:pt x="15402" y="3726"/>
                  </a:lnTo>
                  <a:lnTo>
                    <a:pt x="15373" y="3515"/>
                  </a:lnTo>
                  <a:lnTo>
                    <a:pt x="15335" y="3314"/>
                  </a:lnTo>
                  <a:lnTo>
                    <a:pt x="15297" y="3113"/>
                  </a:lnTo>
                  <a:lnTo>
                    <a:pt x="15239" y="2912"/>
                  </a:lnTo>
                  <a:lnTo>
                    <a:pt x="15172" y="2720"/>
                  </a:lnTo>
                  <a:lnTo>
                    <a:pt x="15096" y="2538"/>
                  </a:lnTo>
                  <a:lnTo>
                    <a:pt x="15009" y="2347"/>
                  </a:lnTo>
                  <a:lnTo>
                    <a:pt x="14923" y="2174"/>
                  </a:lnTo>
                  <a:lnTo>
                    <a:pt x="14818" y="2002"/>
                  </a:lnTo>
                  <a:lnTo>
                    <a:pt x="14713" y="1830"/>
                  </a:lnTo>
                  <a:lnTo>
                    <a:pt x="14598" y="1667"/>
                  </a:lnTo>
                  <a:lnTo>
                    <a:pt x="14473" y="1513"/>
                  </a:lnTo>
                  <a:lnTo>
                    <a:pt x="14349" y="1360"/>
                  </a:lnTo>
                  <a:lnTo>
                    <a:pt x="14205" y="1217"/>
                  </a:lnTo>
                  <a:lnTo>
                    <a:pt x="14061" y="1073"/>
                  </a:lnTo>
                  <a:lnTo>
                    <a:pt x="13908" y="948"/>
                  </a:lnTo>
                  <a:lnTo>
                    <a:pt x="13755" y="824"/>
                  </a:lnTo>
                  <a:lnTo>
                    <a:pt x="13592" y="709"/>
                  </a:lnTo>
                  <a:lnTo>
                    <a:pt x="13420" y="594"/>
                  </a:lnTo>
                  <a:lnTo>
                    <a:pt x="13247" y="498"/>
                  </a:lnTo>
                  <a:lnTo>
                    <a:pt x="13075" y="402"/>
                  </a:lnTo>
                  <a:lnTo>
                    <a:pt x="12883" y="326"/>
                  </a:lnTo>
                  <a:lnTo>
                    <a:pt x="12701" y="249"/>
                  </a:lnTo>
                  <a:lnTo>
                    <a:pt x="12510" y="182"/>
                  </a:lnTo>
                  <a:lnTo>
                    <a:pt x="12308" y="125"/>
                  </a:lnTo>
                  <a:lnTo>
                    <a:pt x="12107" y="77"/>
                  </a:lnTo>
                  <a:lnTo>
                    <a:pt x="11906" y="48"/>
                  </a:lnTo>
                  <a:lnTo>
                    <a:pt x="11695" y="19"/>
                  </a:lnTo>
                  <a:lnTo>
                    <a:pt x="114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87;p16">
              <a:extLst>
                <a:ext uri="{FF2B5EF4-FFF2-40B4-BE49-F238E27FC236}">
                  <a16:creationId xmlns:a16="http://schemas.microsoft.com/office/drawing/2014/main" id="{2B678E12-3DB2-E25B-C3CA-8A89CF2D0B9B}"/>
                </a:ext>
              </a:extLst>
            </p:cNvPr>
            <p:cNvSpPr/>
            <p:nvPr/>
          </p:nvSpPr>
          <p:spPr>
            <a:xfrm>
              <a:off x="943965" y="3324655"/>
              <a:ext cx="124827" cy="226151"/>
            </a:xfrm>
            <a:custGeom>
              <a:avLst/>
              <a:gdLst/>
              <a:ahLst/>
              <a:cxnLst/>
              <a:rect l="l" t="t" r="r" b="b"/>
              <a:pathLst>
                <a:path w="3516" h="6370" extrusionOk="0">
                  <a:moveTo>
                    <a:pt x="0" y="0"/>
                  </a:moveTo>
                  <a:lnTo>
                    <a:pt x="671" y="6370"/>
                  </a:lnTo>
                  <a:lnTo>
                    <a:pt x="2854" y="6370"/>
                  </a:lnTo>
                  <a:lnTo>
                    <a:pt x="35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88;p16">
              <a:extLst>
                <a:ext uri="{FF2B5EF4-FFF2-40B4-BE49-F238E27FC236}">
                  <a16:creationId xmlns:a16="http://schemas.microsoft.com/office/drawing/2014/main" id="{B27B16F4-8D83-8F4B-5D66-9DCF6C11BF20}"/>
                </a:ext>
              </a:extLst>
            </p:cNvPr>
            <p:cNvSpPr/>
            <p:nvPr/>
          </p:nvSpPr>
          <p:spPr>
            <a:xfrm>
              <a:off x="580466" y="3197489"/>
              <a:ext cx="859338" cy="127205"/>
            </a:xfrm>
            <a:custGeom>
              <a:avLst/>
              <a:gdLst/>
              <a:ahLst/>
              <a:cxnLst/>
              <a:rect l="l" t="t" r="r" b="b"/>
              <a:pathLst>
                <a:path w="24205" h="3583" extrusionOk="0">
                  <a:moveTo>
                    <a:pt x="3448" y="0"/>
                  </a:moveTo>
                  <a:lnTo>
                    <a:pt x="3266" y="10"/>
                  </a:lnTo>
                  <a:lnTo>
                    <a:pt x="3094" y="19"/>
                  </a:lnTo>
                  <a:lnTo>
                    <a:pt x="2922" y="39"/>
                  </a:lnTo>
                  <a:lnTo>
                    <a:pt x="2749" y="67"/>
                  </a:lnTo>
                  <a:lnTo>
                    <a:pt x="2586" y="106"/>
                  </a:lnTo>
                  <a:lnTo>
                    <a:pt x="2423" y="153"/>
                  </a:lnTo>
                  <a:lnTo>
                    <a:pt x="2261" y="211"/>
                  </a:lnTo>
                  <a:lnTo>
                    <a:pt x="2107" y="268"/>
                  </a:lnTo>
                  <a:lnTo>
                    <a:pt x="1954" y="345"/>
                  </a:lnTo>
                  <a:lnTo>
                    <a:pt x="1801" y="412"/>
                  </a:lnTo>
                  <a:lnTo>
                    <a:pt x="1657" y="498"/>
                  </a:lnTo>
                  <a:lnTo>
                    <a:pt x="1523" y="585"/>
                  </a:lnTo>
                  <a:lnTo>
                    <a:pt x="1389" y="680"/>
                  </a:lnTo>
                  <a:lnTo>
                    <a:pt x="1255" y="786"/>
                  </a:lnTo>
                  <a:lnTo>
                    <a:pt x="1130" y="891"/>
                  </a:lnTo>
                  <a:lnTo>
                    <a:pt x="1015" y="1006"/>
                  </a:lnTo>
                  <a:lnTo>
                    <a:pt x="901" y="1130"/>
                  </a:lnTo>
                  <a:lnTo>
                    <a:pt x="786" y="1255"/>
                  </a:lnTo>
                  <a:lnTo>
                    <a:pt x="690" y="1379"/>
                  </a:lnTo>
                  <a:lnTo>
                    <a:pt x="594" y="1523"/>
                  </a:lnTo>
                  <a:lnTo>
                    <a:pt x="498" y="1657"/>
                  </a:lnTo>
                  <a:lnTo>
                    <a:pt x="422" y="1801"/>
                  </a:lnTo>
                  <a:lnTo>
                    <a:pt x="345" y="1954"/>
                  </a:lnTo>
                  <a:lnTo>
                    <a:pt x="278" y="2107"/>
                  </a:lnTo>
                  <a:lnTo>
                    <a:pt x="211" y="2261"/>
                  </a:lnTo>
                  <a:lnTo>
                    <a:pt x="153" y="2424"/>
                  </a:lnTo>
                  <a:lnTo>
                    <a:pt x="115" y="2586"/>
                  </a:lnTo>
                  <a:lnTo>
                    <a:pt x="77" y="2749"/>
                  </a:lnTo>
                  <a:lnTo>
                    <a:pt x="39" y="2922"/>
                  </a:lnTo>
                  <a:lnTo>
                    <a:pt x="19" y="3094"/>
                  </a:lnTo>
                  <a:lnTo>
                    <a:pt x="10" y="3266"/>
                  </a:lnTo>
                  <a:lnTo>
                    <a:pt x="0" y="3439"/>
                  </a:lnTo>
                  <a:lnTo>
                    <a:pt x="0" y="3582"/>
                  </a:lnTo>
                  <a:lnTo>
                    <a:pt x="24204" y="3582"/>
                  </a:lnTo>
                  <a:lnTo>
                    <a:pt x="24204" y="3439"/>
                  </a:lnTo>
                  <a:lnTo>
                    <a:pt x="24194" y="3266"/>
                  </a:lnTo>
                  <a:lnTo>
                    <a:pt x="24185" y="3094"/>
                  </a:lnTo>
                  <a:lnTo>
                    <a:pt x="24166" y="2922"/>
                  </a:lnTo>
                  <a:lnTo>
                    <a:pt x="24127" y="2749"/>
                  </a:lnTo>
                  <a:lnTo>
                    <a:pt x="24089" y="2586"/>
                  </a:lnTo>
                  <a:lnTo>
                    <a:pt x="24041" y="2424"/>
                  </a:lnTo>
                  <a:lnTo>
                    <a:pt x="23993" y="2261"/>
                  </a:lnTo>
                  <a:lnTo>
                    <a:pt x="23926" y="2107"/>
                  </a:lnTo>
                  <a:lnTo>
                    <a:pt x="23859" y="1954"/>
                  </a:lnTo>
                  <a:lnTo>
                    <a:pt x="23783" y="1801"/>
                  </a:lnTo>
                  <a:lnTo>
                    <a:pt x="23706" y="1657"/>
                  </a:lnTo>
                  <a:lnTo>
                    <a:pt x="23610" y="1523"/>
                  </a:lnTo>
                  <a:lnTo>
                    <a:pt x="23514" y="1379"/>
                  </a:lnTo>
                  <a:lnTo>
                    <a:pt x="23419" y="1255"/>
                  </a:lnTo>
                  <a:lnTo>
                    <a:pt x="23304" y="1130"/>
                  </a:lnTo>
                  <a:lnTo>
                    <a:pt x="23189" y="1006"/>
                  </a:lnTo>
                  <a:lnTo>
                    <a:pt x="23074" y="891"/>
                  </a:lnTo>
                  <a:lnTo>
                    <a:pt x="22949" y="786"/>
                  </a:lnTo>
                  <a:lnTo>
                    <a:pt x="22815" y="680"/>
                  </a:lnTo>
                  <a:lnTo>
                    <a:pt x="22681" y="585"/>
                  </a:lnTo>
                  <a:lnTo>
                    <a:pt x="22547" y="498"/>
                  </a:lnTo>
                  <a:lnTo>
                    <a:pt x="22403" y="412"/>
                  </a:lnTo>
                  <a:lnTo>
                    <a:pt x="22250" y="345"/>
                  </a:lnTo>
                  <a:lnTo>
                    <a:pt x="22097" y="268"/>
                  </a:lnTo>
                  <a:lnTo>
                    <a:pt x="21944" y="211"/>
                  </a:lnTo>
                  <a:lnTo>
                    <a:pt x="21781" y="153"/>
                  </a:lnTo>
                  <a:lnTo>
                    <a:pt x="21618" y="106"/>
                  </a:lnTo>
                  <a:lnTo>
                    <a:pt x="21455" y="67"/>
                  </a:lnTo>
                  <a:lnTo>
                    <a:pt x="21283" y="39"/>
                  </a:lnTo>
                  <a:lnTo>
                    <a:pt x="21110" y="19"/>
                  </a:lnTo>
                  <a:lnTo>
                    <a:pt x="20938" y="10"/>
                  </a:lnTo>
                  <a:lnTo>
                    <a:pt x="20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89;p16">
              <a:extLst>
                <a:ext uri="{FF2B5EF4-FFF2-40B4-BE49-F238E27FC236}">
                  <a16:creationId xmlns:a16="http://schemas.microsoft.com/office/drawing/2014/main" id="{B2206F03-55ED-14BD-319D-AF922F023896}"/>
                </a:ext>
              </a:extLst>
            </p:cNvPr>
            <p:cNvSpPr/>
            <p:nvPr/>
          </p:nvSpPr>
          <p:spPr>
            <a:xfrm>
              <a:off x="988839" y="2856072"/>
              <a:ext cx="47289" cy="417616"/>
            </a:xfrm>
            <a:custGeom>
              <a:avLst/>
              <a:gdLst/>
              <a:ahLst/>
              <a:cxnLst/>
              <a:rect l="l" t="t" r="r" b="b"/>
              <a:pathLst>
                <a:path w="1332" h="11763" extrusionOk="0">
                  <a:moveTo>
                    <a:pt x="594" y="1"/>
                  </a:moveTo>
                  <a:lnTo>
                    <a:pt x="527" y="10"/>
                  </a:lnTo>
                  <a:lnTo>
                    <a:pt x="470" y="30"/>
                  </a:lnTo>
                  <a:lnTo>
                    <a:pt x="403" y="49"/>
                  </a:lnTo>
                  <a:lnTo>
                    <a:pt x="345" y="77"/>
                  </a:lnTo>
                  <a:lnTo>
                    <a:pt x="297" y="106"/>
                  </a:lnTo>
                  <a:lnTo>
                    <a:pt x="240" y="144"/>
                  </a:lnTo>
                  <a:lnTo>
                    <a:pt x="192" y="192"/>
                  </a:lnTo>
                  <a:lnTo>
                    <a:pt x="154" y="240"/>
                  </a:lnTo>
                  <a:lnTo>
                    <a:pt x="115" y="288"/>
                  </a:lnTo>
                  <a:lnTo>
                    <a:pt x="77" y="346"/>
                  </a:lnTo>
                  <a:lnTo>
                    <a:pt x="48" y="403"/>
                  </a:lnTo>
                  <a:lnTo>
                    <a:pt x="29" y="461"/>
                  </a:lnTo>
                  <a:lnTo>
                    <a:pt x="10" y="528"/>
                  </a:lnTo>
                  <a:lnTo>
                    <a:pt x="0" y="595"/>
                  </a:lnTo>
                  <a:lnTo>
                    <a:pt x="0" y="662"/>
                  </a:lnTo>
                  <a:lnTo>
                    <a:pt x="0" y="11102"/>
                  </a:lnTo>
                  <a:lnTo>
                    <a:pt x="0" y="11169"/>
                  </a:lnTo>
                  <a:lnTo>
                    <a:pt x="10" y="11236"/>
                  </a:lnTo>
                  <a:lnTo>
                    <a:pt x="29" y="11293"/>
                  </a:lnTo>
                  <a:lnTo>
                    <a:pt x="48" y="11360"/>
                  </a:lnTo>
                  <a:lnTo>
                    <a:pt x="77" y="11418"/>
                  </a:lnTo>
                  <a:lnTo>
                    <a:pt x="115" y="11466"/>
                  </a:lnTo>
                  <a:lnTo>
                    <a:pt x="154" y="11523"/>
                  </a:lnTo>
                  <a:lnTo>
                    <a:pt x="192" y="11571"/>
                  </a:lnTo>
                  <a:lnTo>
                    <a:pt x="240" y="11609"/>
                  </a:lnTo>
                  <a:lnTo>
                    <a:pt x="297" y="11648"/>
                  </a:lnTo>
                  <a:lnTo>
                    <a:pt x="345" y="11686"/>
                  </a:lnTo>
                  <a:lnTo>
                    <a:pt x="403" y="11715"/>
                  </a:lnTo>
                  <a:lnTo>
                    <a:pt x="470" y="11734"/>
                  </a:lnTo>
                  <a:lnTo>
                    <a:pt x="527" y="11753"/>
                  </a:lnTo>
                  <a:lnTo>
                    <a:pt x="594" y="11763"/>
                  </a:lnTo>
                  <a:lnTo>
                    <a:pt x="728" y="11763"/>
                  </a:lnTo>
                  <a:lnTo>
                    <a:pt x="795" y="11753"/>
                  </a:lnTo>
                  <a:lnTo>
                    <a:pt x="863" y="11734"/>
                  </a:lnTo>
                  <a:lnTo>
                    <a:pt x="920" y="11715"/>
                  </a:lnTo>
                  <a:lnTo>
                    <a:pt x="977" y="11686"/>
                  </a:lnTo>
                  <a:lnTo>
                    <a:pt x="1035" y="11648"/>
                  </a:lnTo>
                  <a:lnTo>
                    <a:pt x="1092" y="11609"/>
                  </a:lnTo>
                  <a:lnTo>
                    <a:pt x="1131" y="11571"/>
                  </a:lnTo>
                  <a:lnTo>
                    <a:pt x="1179" y="11523"/>
                  </a:lnTo>
                  <a:lnTo>
                    <a:pt x="1217" y="11466"/>
                  </a:lnTo>
                  <a:lnTo>
                    <a:pt x="1246" y="11418"/>
                  </a:lnTo>
                  <a:lnTo>
                    <a:pt x="1274" y="11360"/>
                  </a:lnTo>
                  <a:lnTo>
                    <a:pt x="1303" y="11293"/>
                  </a:lnTo>
                  <a:lnTo>
                    <a:pt x="1313" y="11236"/>
                  </a:lnTo>
                  <a:lnTo>
                    <a:pt x="1322" y="11169"/>
                  </a:lnTo>
                  <a:lnTo>
                    <a:pt x="1332" y="11102"/>
                  </a:lnTo>
                  <a:lnTo>
                    <a:pt x="1332" y="662"/>
                  </a:lnTo>
                  <a:lnTo>
                    <a:pt x="1322" y="595"/>
                  </a:lnTo>
                  <a:lnTo>
                    <a:pt x="1313" y="528"/>
                  </a:lnTo>
                  <a:lnTo>
                    <a:pt x="1303" y="461"/>
                  </a:lnTo>
                  <a:lnTo>
                    <a:pt x="1274" y="403"/>
                  </a:lnTo>
                  <a:lnTo>
                    <a:pt x="1246" y="346"/>
                  </a:lnTo>
                  <a:lnTo>
                    <a:pt x="1217" y="288"/>
                  </a:lnTo>
                  <a:lnTo>
                    <a:pt x="1179" y="240"/>
                  </a:lnTo>
                  <a:lnTo>
                    <a:pt x="1131" y="192"/>
                  </a:lnTo>
                  <a:lnTo>
                    <a:pt x="1092" y="144"/>
                  </a:lnTo>
                  <a:lnTo>
                    <a:pt x="1035" y="106"/>
                  </a:lnTo>
                  <a:lnTo>
                    <a:pt x="977" y="77"/>
                  </a:lnTo>
                  <a:lnTo>
                    <a:pt x="920" y="49"/>
                  </a:lnTo>
                  <a:lnTo>
                    <a:pt x="863" y="30"/>
                  </a:lnTo>
                  <a:lnTo>
                    <a:pt x="795" y="10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90;p16">
              <a:extLst>
                <a:ext uri="{FF2B5EF4-FFF2-40B4-BE49-F238E27FC236}">
                  <a16:creationId xmlns:a16="http://schemas.microsoft.com/office/drawing/2014/main" id="{870BF614-430A-8BEC-48C6-FFA541A1F901}"/>
                </a:ext>
              </a:extLst>
            </p:cNvPr>
            <p:cNvSpPr/>
            <p:nvPr/>
          </p:nvSpPr>
          <p:spPr>
            <a:xfrm>
              <a:off x="761346" y="2602415"/>
              <a:ext cx="502644" cy="297227"/>
            </a:xfrm>
            <a:custGeom>
              <a:avLst/>
              <a:gdLst/>
              <a:ahLst/>
              <a:cxnLst/>
              <a:rect l="l" t="t" r="r" b="b"/>
              <a:pathLst>
                <a:path w="14158" h="8372" extrusionOk="0">
                  <a:moveTo>
                    <a:pt x="1227" y="1"/>
                  </a:moveTo>
                  <a:lnTo>
                    <a:pt x="1102" y="10"/>
                  </a:lnTo>
                  <a:lnTo>
                    <a:pt x="978" y="29"/>
                  </a:lnTo>
                  <a:lnTo>
                    <a:pt x="863" y="58"/>
                  </a:lnTo>
                  <a:lnTo>
                    <a:pt x="748" y="96"/>
                  </a:lnTo>
                  <a:lnTo>
                    <a:pt x="642" y="154"/>
                  </a:lnTo>
                  <a:lnTo>
                    <a:pt x="547" y="211"/>
                  </a:lnTo>
                  <a:lnTo>
                    <a:pt x="451" y="288"/>
                  </a:lnTo>
                  <a:lnTo>
                    <a:pt x="365" y="365"/>
                  </a:lnTo>
                  <a:lnTo>
                    <a:pt x="279" y="451"/>
                  </a:lnTo>
                  <a:lnTo>
                    <a:pt x="211" y="546"/>
                  </a:lnTo>
                  <a:lnTo>
                    <a:pt x="154" y="642"/>
                  </a:lnTo>
                  <a:lnTo>
                    <a:pt x="97" y="748"/>
                  </a:lnTo>
                  <a:lnTo>
                    <a:pt x="58" y="863"/>
                  </a:lnTo>
                  <a:lnTo>
                    <a:pt x="29" y="978"/>
                  </a:lnTo>
                  <a:lnTo>
                    <a:pt x="10" y="1102"/>
                  </a:lnTo>
                  <a:lnTo>
                    <a:pt x="1" y="1227"/>
                  </a:lnTo>
                  <a:lnTo>
                    <a:pt x="1" y="7146"/>
                  </a:lnTo>
                  <a:lnTo>
                    <a:pt x="10" y="7270"/>
                  </a:lnTo>
                  <a:lnTo>
                    <a:pt x="29" y="7395"/>
                  </a:lnTo>
                  <a:lnTo>
                    <a:pt x="58" y="7510"/>
                  </a:lnTo>
                  <a:lnTo>
                    <a:pt x="97" y="7625"/>
                  </a:lnTo>
                  <a:lnTo>
                    <a:pt x="154" y="7730"/>
                  </a:lnTo>
                  <a:lnTo>
                    <a:pt x="211" y="7826"/>
                  </a:lnTo>
                  <a:lnTo>
                    <a:pt x="279" y="7922"/>
                  </a:lnTo>
                  <a:lnTo>
                    <a:pt x="365" y="8008"/>
                  </a:lnTo>
                  <a:lnTo>
                    <a:pt x="451" y="8084"/>
                  </a:lnTo>
                  <a:lnTo>
                    <a:pt x="547" y="8161"/>
                  </a:lnTo>
                  <a:lnTo>
                    <a:pt x="642" y="8219"/>
                  </a:lnTo>
                  <a:lnTo>
                    <a:pt x="748" y="8276"/>
                  </a:lnTo>
                  <a:lnTo>
                    <a:pt x="863" y="8314"/>
                  </a:lnTo>
                  <a:lnTo>
                    <a:pt x="978" y="8343"/>
                  </a:lnTo>
                  <a:lnTo>
                    <a:pt x="1102" y="8362"/>
                  </a:lnTo>
                  <a:lnTo>
                    <a:pt x="1227" y="8372"/>
                  </a:lnTo>
                  <a:lnTo>
                    <a:pt x="12931" y="8372"/>
                  </a:lnTo>
                  <a:lnTo>
                    <a:pt x="13056" y="8362"/>
                  </a:lnTo>
                  <a:lnTo>
                    <a:pt x="13180" y="8343"/>
                  </a:lnTo>
                  <a:lnTo>
                    <a:pt x="13295" y="8314"/>
                  </a:lnTo>
                  <a:lnTo>
                    <a:pt x="13410" y="8276"/>
                  </a:lnTo>
                  <a:lnTo>
                    <a:pt x="13515" y="8219"/>
                  </a:lnTo>
                  <a:lnTo>
                    <a:pt x="13611" y="8161"/>
                  </a:lnTo>
                  <a:lnTo>
                    <a:pt x="13707" y="8084"/>
                  </a:lnTo>
                  <a:lnTo>
                    <a:pt x="13793" y="8008"/>
                  </a:lnTo>
                  <a:lnTo>
                    <a:pt x="13870" y="7922"/>
                  </a:lnTo>
                  <a:lnTo>
                    <a:pt x="13946" y="7826"/>
                  </a:lnTo>
                  <a:lnTo>
                    <a:pt x="14004" y="7730"/>
                  </a:lnTo>
                  <a:lnTo>
                    <a:pt x="14061" y="7625"/>
                  </a:lnTo>
                  <a:lnTo>
                    <a:pt x="14100" y="7510"/>
                  </a:lnTo>
                  <a:lnTo>
                    <a:pt x="14128" y="7395"/>
                  </a:lnTo>
                  <a:lnTo>
                    <a:pt x="14148" y="7270"/>
                  </a:lnTo>
                  <a:lnTo>
                    <a:pt x="14157" y="7146"/>
                  </a:lnTo>
                  <a:lnTo>
                    <a:pt x="14157" y="1227"/>
                  </a:lnTo>
                  <a:lnTo>
                    <a:pt x="14148" y="1102"/>
                  </a:lnTo>
                  <a:lnTo>
                    <a:pt x="14128" y="978"/>
                  </a:lnTo>
                  <a:lnTo>
                    <a:pt x="14100" y="863"/>
                  </a:lnTo>
                  <a:lnTo>
                    <a:pt x="14061" y="748"/>
                  </a:lnTo>
                  <a:lnTo>
                    <a:pt x="14004" y="642"/>
                  </a:lnTo>
                  <a:lnTo>
                    <a:pt x="13946" y="546"/>
                  </a:lnTo>
                  <a:lnTo>
                    <a:pt x="13870" y="451"/>
                  </a:lnTo>
                  <a:lnTo>
                    <a:pt x="13793" y="365"/>
                  </a:lnTo>
                  <a:lnTo>
                    <a:pt x="13707" y="288"/>
                  </a:lnTo>
                  <a:lnTo>
                    <a:pt x="13611" y="211"/>
                  </a:lnTo>
                  <a:lnTo>
                    <a:pt x="13515" y="154"/>
                  </a:lnTo>
                  <a:lnTo>
                    <a:pt x="13410" y="96"/>
                  </a:lnTo>
                  <a:lnTo>
                    <a:pt x="13295" y="58"/>
                  </a:lnTo>
                  <a:lnTo>
                    <a:pt x="13180" y="29"/>
                  </a:lnTo>
                  <a:lnTo>
                    <a:pt x="13056" y="10"/>
                  </a:lnTo>
                  <a:lnTo>
                    <a:pt x="129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91;p16">
              <a:extLst>
                <a:ext uri="{FF2B5EF4-FFF2-40B4-BE49-F238E27FC236}">
                  <a16:creationId xmlns:a16="http://schemas.microsoft.com/office/drawing/2014/main" id="{6C51651C-EF4B-7CA5-69CA-79C1BDD59BBD}"/>
                </a:ext>
              </a:extLst>
            </p:cNvPr>
            <p:cNvSpPr/>
            <p:nvPr/>
          </p:nvSpPr>
          <p:spPr>
            <a:xfrm>
              <a:off x="1488698" y="2014831"/>
              <a:ext cx="136401" cy="259843"/>
            </a:xfrm>
            <a:custGeom>
              <a:avLst/>
              <a:gdLst/>
              <a:ahLst/>
              <a:cxnLst/>
              <a:rect l="l" t="t" r="r" b="b"/>
              <a:pathLst>
                <a:path w="3842" h="7319" extrusionOk="0">
                  <a:moveTo>
                    <a:pt x="2127" y="1"/>
                  </a:moveTo>
                  <a:lnTo>
                    <a:pt x="1925" y="317"/>
                  </a:lnTo>
                  <a:lnTo>
                    <a:pt x="1456" y="1073"/>
                  </a:lnTo>
                  <a:lnTo>
                    <a:pt x="1188" y="1514"/>
                  </a:lnTo>
                  <a:lnTo>
                    <a:pt x="939" y="1964"/>
                  </a:lnTo>
                  <a:lnTo>
                    <a:pt x="728" y="2366"/>
                  </a:lnTo>
                  <a:lnTo>
                    <a:pt x="642" y="2539"/>
                  </a:lnTo>
                  <a:lnTo>
                    <a:pt x="585" y="2692"/>
                  </a:lnTo>
                  <a:lnTo>
                    <a:pt x="527" y="2864"/>
                  </a:lnTo>
                  <a:lnTo>
                    <a:pt x="479" y="3066"/>
                  </a:lnTo>
                  <a:lnTo>
                    <a:pt x="422" y="3295"/>
                  </a:lnTo>
                  <a:lnTo>
                    <a:pt x="374" y="3554"/>
                  </a:lnTo>
                  <a:lnTo>
                    <a:pt x="268" y="4100"/>
                  </a:lnTo>
                  <a:lnTo>
                    <a:pt x="182" y="4665"/>
                  </a:lnTo>
                  <a:lnTo>
                    <a:pt x="106" y="5192"/>
                  </a:lnTo>
                  <a:lnTo>
                    <a:pt x="48" y="5632"/>
                  </a:lnTo>
                  <a:lnTo>
                    <a:pt x="0" y="6044"/>
                  </a:lnTo>
                  <a:lnTo>
                    <a:pt x="154" y="6178"/>
                  </a:lnTo>
                  <a:lnTo>
                    <a:pt x="288" y="6313"/>
                  </a:lnTo>
                  <a:lnTo>
                    <a:pt x="422" y="6456"/>
                  </a:lnTo>
                  <a:lnTo>
                    <a:pt x="537" y="6619"/>
                  </a:lnTo>
                  <a:lnTo>
                    <a:pt x="652" y="6782"/>
                  </a:lnTo>
                  <a:lnTo>
                    <a:pt x="747" y="6954"/>
                  </a:lnTo>
                  <a:lnTo>
                    <a:pt x="824" y="7136"/>
                  </a:lnTo>
                  <a:lnTo>
                    <a:pt x="901" y="7318"/>
                  </a:lnTo>
                  <a:lnTo>
                    <a:pt x="1648" y="6044"/>
                  </a:lnTo>
                  <a:lnTo>
                    <a:pt x="2826" y="4234"/>
                  </a:lnTo>
                  <a:lnTo>
                    <a:pt x="3017" y="3908"/>
                  </a:lnTo>
                  <a:lnTo>
                    <a:pt x="3209" y="3564"/>
                  </a:lnTo>
                  <a:lnTo>
                    <a:pt x="3410" y="3171"/>
                  </a:lnTo>
                  <a:lnTo>
                    <a:pt x="3611" y="2769"/>
                  </a:lnTo>
                  <a:lnTo>
                    <a:pt x="3697" y="2577"/>
                  </a:lnTo>
                  <a:lnTo>
                    <a:pt x="3764" y="2405"/>
                  </a:lnTo>
                  <a:lnTo>
                    <a:pt x="3812" y="2261"/>
                  </a:lnTo>
                  <a:lnTo>
                    <a:pt x="3841" y="2136"/>
                  </a:lnTo>
                  <a:lnTo>
                    <a:pt x="3841" y="2089"/>
                  </a:lnTo>
                  <a:lnTo>
                    <a:pt x="3841" y="2050"/>
                  </a:lnTo>
                  <a:lnTo>
                    <a:pt x="3832" y="2022"/>
                  </a:lnTo>
                  <a:lnTo>
                    <a:pt x="3812" y="2002"/>
                  </a:lnTo>
                  <a:lnTo>
                    <a:pt x="3764" y="1983"/>
                  </a:lnTo>
                  <a:lnTo>
                    <a:pt x="3678" y="1983"/>
                  </a:lnTo>
                  <a:lnTo>
                    <a:pt x="3630" y="1993"/>
                  </a:lnTo>
                  <a:lnTo>
                    <a:pt x="3582" y="2012"/>
                  </a:lnTo>
                  <a:lnTo>
                    <a:pt x="3525" y="2041"/>
                  </a:lnTo>
                  <a:lnTo>
                    <a:pt x="3420" y="2117"/>
                  </a:lnTo>
                  <a:lnTo>
                    <a:pt x="3314" y="2213"/>
                  </a:lnTo>
                  <a:lnTo>
                    <a:pt x="3199" y="2318"/>
                  </a:lnTo>
                  <a:lnTo>
                    <a:pt x="2970" y="2567"/>
                  </a:lnTo>
                  <a:lnTo>
                    <a:pt x="2740" y="2817"/>
                  </a:lnTo>
                  <a:lnTo>
                    <a:pt x="2625" y="2931"/>
                  </a:lnTo>
                  <a:lnTo>
                    <a:pt x="2519" y="3027"/>
                  </a:lnTo>
                  <a:lnTo>
                    <a:pt x="2414" y="3094"/>
                  </a:lnTo>
                  <a:lnTo>
                    <a:pt x="2366" y="3123"/>
                  </a:lnTo>
                  <a:lnTo>
                    <a:pt x="2309" y="3142"/>
                  </a:lnTo>
                  <a:lnTo>
                    <a:pt x="2261" y="3152"/>
                  </a:lnTo>
                  <a:lnTo>
                    <a:pt x="2175" y="3152"/>
                  </a:lnTo>
                  <a:lnTo>
                    <a:pt x="2127" y="3133"/>
                  </a:lnTo>
                  <a:lnTo>
                    <a:pt x="2060" y="3085"/>
                  </a:lnTo>
                  <a:lnTo>
                    <a:pt x="2012" y="3027"/>
                  </a:lnTo>
                  <a:lnTo>
                    <a:pt x="1964" y="2951"/>
                  </a:lnTo>
                  <a:lnTo>
                    <a:pt x="1925" y="2864"/>
                  </a:lnTo>
                  <a:lnTo>
                    <a:pt x="1897" y="2759"/>
                  </a:lnTo>
                  <a:lnTo>
                    <a:pt x="1878" y="2654"/>
                  </a:lnTo>
                  <a:lnTo>
                    <a:pt x="1868" y="2529"/>
                  </a:lnTo>
                  <a:lnTo>
                    <a:pt x="1868" y="2405"/>
                  </a:lnTo>
                  <a:lnTo>
                    <a:pt x="1878" y="2127"/>
                  </a:lnTo>
                  <a:lnTo>
                    <a:pt x="1897" y="1840"/>
                  </a:lnTo>
                  <a:lnTo>
                    <a:pt x="1935" y="1533"/>
                  </a:lnTo>
                  <a:lnTo>
                    <a:pt x="1973" y="1236"/>
                  </a:lnTo>
                  <a:lnTo>
                    <a:pt x="2040" y="776"/>
                  </a:lnTo>
                  <a:lnTo>
                    <a:pt x="2088" y="374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92;p16">
              <a:extLst>
                <a:ext uri="{FF2B5EF4-FFF2-40B4-BE49-F238E27FC236}">
                  <a16:creationId xmlns:a16="http://schemas.microsoft.com/office/drawing/2014/main" id="{1D2E724E-F16C-58F9-A88A-FA7DB9DE1A84}"/>
                </a:ext>
              </a:extLst>
            </p:cNvPr>
            <p:cNvSpPr/>
            <p:nvPr/>
          </p:nvSpPr>
          <p:spPr>
            <a:xfrm>
              <a:off x="2553350" y="2518099"/>
              <a:ext cx="223453" cy="161891"/>
            </a:xfrm>
            <a:custGeom>
              <a:avLst/>
              <a:gdLst/>
              <a:ahLst/>
              <a:cxnLst/>
              <a:rect l="l" t="t" r="r" b="b"/>
              <a:pathLst>
                <a:path w="6294" h="4560" extrusionOk="0">
                  <a:moveTo>
                    <a:pt x="4904" y="738"/>
                  </a:moveTo>
                  <a:lnTo>
                    <a:pt x="4990" y="747"/>
                  </a:lnTo>
                  <a:lnTo>
                    <a:pt x="5067" y="757"/>
                  </a:lnTo>
                  <a:lnTo>
                    <a:pt x="5153" y="776"/>
                  </a:lnTo>
                  <a:lnTo>
                    <a:pt x="5230" y="805"/>
                  </a:lnTo>
                  <a:lnTo>
                    <a:pt x="5297" y="843"/>
                  </a:lnTo>
                  <a:lnTo>
                    <a:pt x="5364" y="881"/>
                  </a:lnTo>
                  <a:lnTo>
                    <a:pt x="5431" y="929"/>
                  </a:lnTo>
                  <a:lnTo>
                    <a:pt x="5489" y="977"/>
                  </a:lnTo>
                  <a:lnTo>
                    <a:pt x="5536" y="1044"/>
                  </a:lnTo>
                  <a:lnTo>
                    <a:pt x="5584" y="1102"/>
                  </a:lnTo>
                  <a:lnTo>
                    <a:pt x="5623" y="1169"/>
                  </a:lnTo>
                  <a:lnTo>
                    <a:pt x="5661" y="1245"/>
                  </a:lnTo>
                  <a:lnTo>
                    <a:pt x="5690" y="1322"/>
                  </a:lnTo>
                  <a:lnTo>
                    <a:pt x="5709" y="1399"/>
                  </a:lnTo>
                  <a:lnTo>
                    <a:pt x="5718" y="1475"/>
                  </a:lnTo>
                  <a:lnTo>
                    <a:pt x="5728" y="1561"/>
                  </a:lnTo>
                  <a:lnTo>
                    <a:pt x="5718" y="1648"/>
                  </a:lnTo>
                  <a:lnTo>
                    <a:pt x="5709" y="1724"/>
                  </a:lnTo>
                  <a:lnTo>
                    <a:pt x="5690" y="1801"/>
                  </a:lnTo>
                  <a:lnTo>
                    <a:pt x="5661" y="1877"/>
                  </a:lnTo>
                  <a:lnTo>
                    <a:pt x="5623" y="1954"/>
                  </a:lnTo>
                  <a:lnTo>
                    <a:pt x="5584" y="2021"/>
                  </a:lnTo>
                  <a:lnTo>
                    <a:pt x="5536" y="2079"/>
                  </a:lnTo>
                  <a:lnTo>
                    <a:pt x="5489" y="2136"/>
                  </a:lnTo>
                  <a:lnTo>
                    <a:pt x="5431" y="2194"/>
                  </a:lnTo>
                  <a:lnTo>
                    <a:pt x="5364" y="2241"/>
                  </a:lnTo>
                  <a:lnTo>
                    <a:pt x="5297" y="2280"/>
                  </a:lnTo>
                  <a:lnTo>
                    <a:pt x="5230" y="2318"/>
                  </a:lnTo>
                  <a:lnTo>
                    <a:pt x="5153" y="2347"/>
                  </a:lnTo>
                  <a:lnTo>
                    <a:pt x="5067" y="2366"/>
                  </a:lnTo>
                  <a:lnTo>
                    <a:pt x="4990" y="2376"/>
                  </a:lnTo>
                  <a:lnTo>
                    <a:pt x="4904" y="2385"/>
                  </a:lnTo>
                  <a:lnTo>
                    <a:pt x="4818" y="2376"/>
                  </a:lnTo>
                  <a:lnTo>
                    <a:pt x="4732" y="2356"/>
                  </a:lnTo>
                  <a:lnTo>
                    <a:pt x="4646" y="2337"/>
                  </a:lnTo>
                  <a:lnTo>
                    <a:pt x="4569" y="2308"/>
                  </a:lnTo>
                  <a:lnTo>
                    <a:pt x="4569" y="2280"/>
                  </a:lnTo>
                  <a:lnTo>
                    <a:pt x="4569" y="814"/>
                  </a:lnTo>
                  <a:lnTo>
                    <a:pt x="4646" y="786"/>
                  </a:lnTo>
                  <a:lnTo>
                    <a:pt x="4732" y="757"/>
                  </a:lnTo>
                  <a:lnTo>
                    <a:pt x="4818" y="747"/>
                  </a:lnTo>
                  <a:lnTo>
                    <a:pt x="4904" y="738"/>
                  </a:lnTo>
                  <a:close/>
                  <a:moveTo>
                    <a:pt x="0" y="0"/>
                  </a:moveTo>
                  <a:lnTo>
                    <a:pt x="0" y="2280"/>
                  </a:lnTo>
                  <a:lnTo>
                    <a:pt x="10" y="2395"/>
                  </a:lnTo>
                  <a:lnTo>
                    <a:pt x="19" y="2510"/>
                  </a:lnTo>
                  <a:lnTo>
                    <a:pt x="29" y="2625"/>
                  </a:lnTo>
                  <a:lnTo>
                    <a:pt x="48" y="2740"/>
                  </a:lnTo>
                  <a:lnTo>
                    <a:pt x="106" y="2960"/>
                  </a:lnTo>
                  <a:lnTo>
                    <a:pt x="182" y="3171"/>
                  </a:lnTo>
                  <a:lnTo>
                    <a:pt x="278" y="3372"/>
                  </a:lnTo>
                  <a:lnTo>
                    <a:pt x="393" y="3554"/>
                  </a:lnTo>
                  <a:lnTo>
                    <a:pt x="527" y="3736"/>
                  </a:lnTo>
                  <a:lnTo>
                    <a:pt x="671" y="3898"/>
                  </a:lnTo>
                  <a:lnTo>
                    <a:pt x="834" y="4042"/>
                  </a:lnTo>
                  <a:lnTo>
                    <a:pt x="1006" y="4176"/>
                  </a:lnTo>
                  <a:lnTo>
                    <a:pt x="1198" y="4291"/>
                  </a:lnTo>
                  <a:lnTo>
                    <a:pt x="1399" y="4387"/>
                  </a:lnTo>
                  <a:lnTo>
                    <a:pt x="1609" y="4464"/>
                  </a:lnTo>
                  <a:lnTo>
                    <a:pt x="1830" y="4521"/>
                  </a:lnTo>
                  <a:lnTo>
                    <a:pt x="1935" y="4540"/>
                  </a:lnTo>
                  <a:lnTo>
                    <a:pt x="2050" y="4550"/>
                  </a:lnTo>
                  <a:lnTo>
                    <a:pt x="2165" y="4559"/>
                  </a:lnTo>
                  <a:lnTo>
                    <a:pt x="2481" y="4559"/>
                  </a:lnTo>
                  <a:lnTo>
                    <a:pt x="2673" y="4531"/>
                  </a:lnTo>
                  <a:lnTo>
                    <a:pt x="2855" y="4492"/>
                  </a:lnTo>
                  <a:lnTo>
                    <a:pt x="3037" y="4435"/>
                  </a:lnTo>
                  <a:lnTo>
                    <a:pt x="3209" y="4368"/>
                  </a:lnTo>
                  <a:lnTo>
                    <a:pt x="3372" y="4282"/>
                  </a:lnTo>
                  <a:lnTo>
                    <a:pt x="3535" y="4186"/>
                  </a:lnTo>
                  <a:lnTo>
                    <a:pt x="3678" y="4080"/>
                  </a:lnTo>
                  <a:lnTo>
                    <a:pt x="3822" y="3966"/>
                  </a:lnTo>
                  <a:lnTo>
                    <a:pt x="3946" y="3841"/>
                  </a:lnTo>
                  <a:lnTo>
                    <a:pt x="4071" y="3697"/>
                  </a:lnTo>
                  <a:lnTo>
                    <a:pt x="4176" y="3554"/>
                  </a:lnTo>
                  <a:lnTo>
                    <a:pt x="4272" y="3391"/>
                  </a:lnTo>
                  <a:lnTo>
                    <a:pt x="4358" y="3228"/>
                  </a:lnTo>
                  <a:lnTo>
                    <a:pt x="4425" y="3056"/>
                  </a:lnTo>
                  <a:lnTo>
                    <a:pt x="4483" y="2874"/>
                  </a:lnTo>
                  <a:lnTo>
                    <a:pt x="4588" y="2912"/>
                  </a:lnTo>
                  <a:lnTo>
                    <a:pt x="4684" y="2931"/>
                  </a:lnTo>
                  <a:lnTo>
                    <a:pt x="4799" y="2941"/>
                  </a:lnTo>
                  <a:lnTo>
                    <a:pt x="4904" y="2950"/>
                  </a:lnTo>
                  <a:lnTo>
                    <a:pt x="5048" y="2941"/>
                  </a:lnTo>
                  <a:lnTo>
                    <a:pt x="5182" y="2921"/>
                  </a:lnTo>
                  <a:lnTo>
                    <a:pt x="5316" y="2893"/>
                  </a:lnTo>
                  <a:lnTo>
                    <a:pt x="5450" y="2845"/>
                  </a:lnTo>
                  <a:lnTo>
                    <a:pt x="5565" y="2787"/>
                  </a:lnTo>
                  <a:lnTo>
                    <a:pt x="5680" y="2711"/>
                  </a:lnTo>
                  <a:lnTo>
                    <a:pt x="5795" y="2634"/>
                  </a:lnTo>
                  <a:lnTo>
                    <a:pt x="5891" y="2548"/>
                  </a:lnTo>
                  <a:lnTo>
                    <a:pt x="5977" y="2443"/>
                  </a:lnTo>
                  <a:lnTo>
                    <a:pt x="6063" y="2337"/>
                  </a:lnTo>
                  <a:lnTo>
                    <a:pt x="6130" y="2222"/>
                  </a:lnTo>
                  <a:lnTo>
                    <a:pt x="6188" y="2098"/>
                  </a:lnTo>
                  <a:lnTo>
                    <a:pt x="6236" y="1973"/>
                  </a:lnTo>
                  <a:lnTo>
                    <a:pt x="6264" y="1839"/>
                  </a:lnTo>
                  <a:lnTo>
                    <a:pt x="6293" y="1705"/>
                  </a:lnTo>
                  <a:lnTo>
                    <a:pt x="6293" y="1561"/>
                  </a:lnTo>
                  <a:lnTo>
                    <a:pt x="6293" y="1418"/>
                  </a:lnTo>
                  <a:lnTo>
                    <a:pt x="6264" y="1284"/>
                  </a:lnTo>
                  <a:lnTo>
                    <a:pt x="6236" y="1150"/>
                  </a:lnTo>
                  <a:lnTo>
                    <a:pt x="6188" y="1015"/>
                  </a:lnTo>
                  <a:lnTo>
                    <a:pt x="6130" y="901"/>
                  </a:lnTo>
                  <a:lnTo>
                    <a:pt x="6063" y="786"/>
                  </a:lnTo>
                  <a:lnTo>
                    <a:pt x="5977" y="680"/>
                  </a:lnTo>
                  <a:lnTo>
                    <a:pt x="5891" y="575"/>
                  </a:lnTo>
                  <a:lnTo>
                    <a:pt x="5795" y="489"/>
                  </a:lnTo>
                  <a:lnTo>
                    <a:pt x="5680" y="412"/>
                  </a:lnTo>
                  <a:lnTo>
                    <a:pt x="5565" y="335"/>
                  </a:lnTo>
                  <a:lnTo>
                    <a:pt x="5450" y="278"/>
                  </a:lnTo>
                  <a:lnTo>
                    <a:pt x="5316" y="230"/>
                  </a:lnTo>
                  <a:lnTo>
                    <a:pt x="5182" y="201"/>
                  </a:lnTo>
                  <a:lnTo>
                    <a:pt x="5048" y="182"/>
                  </a:lnTo>
                  <a:lnTo>
                    <a:pt x="4904" y="173"/>
                  </a:lnTo>
                  <a:lnTo>
                    <a:pt x="4818" y="173"/>
                  </a:lnTo>
                  <a:lnTo>
                    <a:pt x="4732" y="182"/>
                  </a:lnTo>
                  <a:lnTo>
                    <a:pt x="4569" y="220"/>
                  </a:lnTo>
                  <a:lnTo>
                    <a:pt x="45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93;p16">
              <a:extLst>
                <a:ext uri="{FF2B5EF4-FFF2-40B4-BE49-F238E27FC236}">
                  <a16:creationId xmlns:a16="http://schemas.microsoft.com/office/drawing/2014/main" id="{FFC955F5-A601-82C2-50F6-F019B9F1F333}"/>
                </a:ext>
              </a:extLst>
            </p:cNvPr>
            <p:cNvSpPr/>
            <p:nvPr/>
          </p:nvSpPr>
          <p:spPr>
            <a:xfrm>
              <a:off x="2620341" y="1920966"/>
              <a:ext cx="496822" cy="554656"/>
            </a:xfrm>
            <a:custGeom>
              <a:avLst/>
              <a:gdLst/>
              <a:ahLst/>
              <a:cxnLst/>
              <a:rect l="l" t="t" r="r" b="b"/>
              <a:pathLst>
                <a:path w="13994" h="15623" extrusionOk="0">
                  <a:moveTo>
                    <a:pt x="13199" y="1"/>
                  </a:moveTo>
                  <a:lnTo>
                    <a:pt x="13132" y="30"/>
                  </a:lnTo>
                  <a:lnTo>
                    <a:pt x="13103" y="49"/>
                  </a:lnTo>
                  <a:lnTo>
                    <a:pt x="13074" y="68"/>
                  </a:lnTo>
                  <a:lnTo>
                    <a:pt x="13055" y="97"/>
                  </a:lnTo>
                  <a:lnTo>
                    <a:pt x="13036" y="135"/>
                  </a:lnTo>
                  <a:lnTo>
                    <a:pt x="13026" y="173"/>
                  </a:lnTo>
                  <a:lnTo>
                    <a:pt x="13026" y="212"/>
                  </a:lnTo>
                  <a:lnTo>
                    <a:pt x="13017" y="413"/>
                  </a:lnTo>
                  <a:lnTo>
                    <a:pt x="13007" y="614"/>
                  </a:lnTo>
                  <a:lnTo>
                    <a:pt x="12988" y="806"/>
                  </a:lnTo>
                  <a:lnTo>
                    <a:pt x="12969" y="997"/>
                  </a:lnTo>
                  <a:lnTo>
                    <a:pt x="12931" y="1189"/>
                  </a:lnTo>
                  <a:lnTo>
                    <a:pt x="12892" y="1371"/>
                  </a:lnTo>
                  <a:lnTo>
                    <a:pt x="12844" y="1553"/>
                  </a:lnTo>
                  <a:lnTo>
                    <a:pt x="12797" y="1735"/>
                  </a:lnTo>
                  <a:lnTo>
                    <a:pt x="12739" y="1907"/>
                  </a:lnTo>
                  <a:lnTo>
                    <a:pt x="12672" y="2079"/>
                  </a:lnTo>
                  <a:lnTo>
                    <a:pt x="12595" y="2252"/>
                  </a:lnTo>
                  <a:lnTo>
                    <a:pt x="12519" y="2415"/>
                  </a:lnTo>
                  <a:lnTo>
                    <a:pt x="12433" y="2578"/>
                  </a:lnTo>
                  <a:lnTo>
                    <a:pt x="12346" y="2740"/>
                  </a:lnTo>
                  <a:lnTo>
                    <a:pt x="12251" y="2903"/>
                  </a:lnTo>
                  <a:lnTo>
                    <a:pt x="12145" y="3056"/>
                  </a:lnTo>
                  <a:lnTo>
                    <a:pt x="12040" y="3210"/>
                  </a:lnTo>
                  <a:lnTo>
                    <a:pt x="11925" y="3363"/>
                  </a:lnTo>
                  <a:lnTo>
                    <a:pt x="11685" y="3660"/>
                  </a:lnTo>
                  <a:lnTo>
                    <a:pt x="11427" y="3947"/>
                  </a:lnTo>
                  <a:lnTo>
                    <a:pt x="11149" y="4215"/>
                  </a:lnTo>
                  <a:lnTo>
                    <a:pt x="10862" y="4484"/>
                  </a:lnTo>
                  <a:lnTo>
                    <a:pt x="10555" y="4733"/>
                  </a:lnTo>
                  <a:lnTo>
                    <a:pt x="10230" y="4982"/>
                  </a:lnTo>
                  <a:lnTo>
                    <a:pt x="9904" y="5221"/>
                  </a:lnTo>
                  <a:lnTo>
                    <a:pt x="9559" y="5451"/>
                  </a:lnTo>
                  <a:lnTo>
                    <a:pt x="9205" y="5671"/>
                  </a:lnTo>
                  <a:lnTo>
                    <a:pt x="8841" y="5882"/>
                  </a:lnTo>
                  <a:lnTo>
                    <a:pt x="8477" y="6083"/>
                  </a:lnTo>
                  <a:lnTo>
                    <a:pt x="8094" y="6284"/>
                  </a:lnTo>
                  <a:lnTo>
                    <a:pt x="7720" y="6466"/>
                  </a:lnTo>
                  <a:lnTo>
                    <a:pt x="7337" y="6648"/>
                  </a:lnTo>
                  <a:lnTo>
                    <a:pt x="6944" y="6821"/>
                  </a:lnTo>
                  <a:lnTo>
                    <a:pt x="6561" y="6993"/>
                  </a:lnTo>
                  <a:lnTo>
                    <a:pt x="6178" y="7156"/>
                  </a:lnTo>
                  <a:lnTo>
                    <a:pt x="5402" y="7462"/>
                  </a:lnTo>
                  <a:lnTo>
                    <a:pt x="4655" y="7740"/>
                  </a:lnTo>
                  <a:lnTo>
                    <a:pt x="3937" y="8008"/>
                  </a:lnTo>
                  <a:lnTo>
                    <a:pt x="3554" y="8152"/>
                  </a:lnTo>
                  <a:lnTo>
                    <a:pt x="3199" y="8315"/>
                  </a:lnTo>
                  <a:lnTo>
                    <a:pt x="2874" y="8487"/>
                  </a:lnTo>
                  <a:lnTo>
                    <a:pt x="2567" y="8669"/>
                  </a:lnTo>
                  <a:lnTo>
                    <a:pt x="2280" y="8870"/>
                  </a:lnTo>
                  <a:lnTo>
                    <a:pt x="2012" y="9081"/>
                  </a:lnTo>
                  <a:lnTo>
                    <a:pt x="1772" y="9292"/>
                  </a:lnTo>
                  <a:lnTo>
                    <a:pt x="1542" y="9522"/>
                  </a:lnTo>
                  <a:lnTo>
                    <a:pt x="1332" y="9752"/>
                  </a:lnTo>
                  <a:lnTo>
                    <a:pt x="1150" y="9991"/>
                  </a:lnTo>
                  <a:lnTo>
                    <a:pt x="977" y="10240"/>
                  </a:lnTo>
                  <a:lnTo>
                    <a:pt x="824" y="10499"/>
                  </a:lnTo>
                  <a:lnTo>
                    <a:pt x="680" y="10757"/>
                  </a:lnTo>
                  <a:lnTo>
                    <a:pt x="556" y="11016"/>
                  </a:lnTo>
                  <a:lnTo>
                    <a:pt x="450" y="11284"/>
                  </a:lnTo>
                  <a:lnTo>
                    <a:pt x="355" y="11552"/>
                  </a:lnTo>
                  <a:lnTo>
                    <a:pt x="278" y="11820"/>
                  </a:lnTo>
                  <a:lnTo>
                    <a:pt x="201" y="12089"/>
                  </a:lnTo>
                  <a:lnTo>
                    <a:pt x="144" y="12357"/>
                  </a:lnTo>
                  <a:lnTo>
                    <a:pt x="96" y="12625"/>
                  </a:lnTo>
                  <a:lnTo>
                    <a:pt x="58" y="12884"/>
                  </a:lnTo>
                  <a:lnTo>
                    <a:pt x="38" y="13152"/>
                  </a:lnTo>
                  <a:lnTo>
                    <a:pt x="19" y="13410"/>
                  </a:lnTo>
                  <a:lnTo>
                    <a:pt x="0" y="13669"/>
                  </a:lnTo>
                  <a:lnTo>
                    <a:pt x="0" y="13918"/>
                  </a:lnTo>
                  <a:lnTo>
                    <a:pt x="0" y="14157"/>
                  </a:lnTo>
                  <a:lnTo>
                    <a:pt x="29" y="14627"/>
                  </a:lnTo>
                  <a:lnTo>
                    <a:pt x="67" y="15058"/>
                  </a:lnTo>
                  <a:lnTo>
                    <a:pt x="115" y="15450"/>
                  </a:lnTo>
                  <a:lnTo>
                    <a:pt x="125" y="15489"/>
                  </a:lnTo>
                  <a:lnTo>
                    <a:pt x="144" y="15527"/>
                  </a:lnTo>
                  <a:lnTo>
                    <a:pt x="163" y="15556"/>
                  </a:lnTo>
                  <a:lnTo>
                    <a:pt x="192" y="15575"/>
                  </a:lnTo>
                  <a:lnTo>
                    <a:pt x="220" y="15594"/>
                  </a:lnTo>
                  <a:lnTo>
                    <a:pt x="249" y="15613"/>
                  </a:lnTo>
                  <a:lnTo>
                    <a:pt x="316" y="15623"/>
                  </a:lnTo>
                  <a:lnTo>
                    <a:pt x="383" y="15613"/>
                  </a:lnTo>
                  <a:lnTo>
                    <a:pt x="422" y="15604"/>
                  </a:lnTo>
                  <a:lnTo>
                    <a:pt x="450" y="15585"/>
                  </a:lnTo>
                  <a:lnTo>
                    <a:pt x="479" y="15565"/>
                  </a:lnTo>
                  <a:lnTo>
                    <a:pt x="498" y="15537"/>
                  </a:lnTo>
                  <a:lnTo>
                    <a:pt x="517" y="15498"/>
                  </a:lnTo>
                  <a:lnTo>
                    <a:pt x="537" y="15460"/>
                  </a:lnTo>
                  <a:lnTo>
                    <a:pt x="575" y="15288"/>
                  </a:lnTo>
                  <a:lnTo>
                    <a:pt x="632" y="15125"/>
                  </a:lnTo>
                  <a:lnTo>
                    <a:pt x="680" y="14962"/>
                  </a:lnTo>
                  <a:lnTo>
                    <a:pt x="738" y="14818"/>
                  </a:lnTo>
                  <a:lnTo>
                    <a:pt x="805" y="14675"/>
                  </a:lnTo>
                  <a:lnTo>
                    <a:pt x="872" y="14531"/>
                  </a:lnTo>
                  <a:lnTo>
                    <a:pt x="939" y="14406"/>
                  </a:lnTo>
                  <a:lnTo>
                    <a:pt x="1015" y="14272"/>
                  </a:lnTo>
                  <a:lnTo>
                    <a:pt x="1092" y="14157"/>
                  </a:lnTo>
                  <a:lnTo>
                    <a:pt x="1178" y="14043"/>
                  </a:lnTo>
                  <a:lnTo>
                    <a:pt x="1264" y="13928"/>
                  </a:lnTo>
                  <a:lnTo>
                    <a:pt x="1351" y="13822"/>
                  </a:lnTo>
                  <a:lnTo>
                    <a:pt x="1446" y="13717"/>
                  </a:lnTo>
                  <a:lnTo>
                    <a:pt x="1542" y="13621"/>
                  </a:lnTo>
                  <a:lnTo>
                    <a:pt x="1753" y="13439"/>
                  </a:lnTo>
                  <a:lnTo>
                    <a:pt x="1973" y="13276"/>
                  </a:lnTo>
                  <a:lnTo>
                    <a:pt x="2213" y="13123"/>
                  </a:lnTo>
                  <a:lnTo>
                    <a:pt x="2462" y="12979"/>
                  </a:lnTo>
                  <a:lnTo>
                    <a:pt x="2730" y="12836"/>
                  </a:lnTo>
                  <a:lnTo>
                    <a:pt x="3017" y="12711"/>
                  </a:lnTo>
                  <a:lnTo>
                    <a:pt x="3305" y="12587"/>
                  </a:lnTo>
                  <a:lnTo>
                    <a:pt x="3621" y="12472"/>
                  </a:lnTo>
                  <a:lnTo>
                    <a:pt x="3937" y="12357"/>
                  </a:lnTo>
                  <a:lnTo>
                    <a:pt x="4626" y="12117"/>
                  </a:lnTo>
                  <a:lnTo>
                    <a:pt x="5354" y="11868"/>
                  </a:lnTo>
                  <a:lnTo>
                    <a:pt x="6140" y="11591"/>
                  </a:lnTo>
                  <a:lnTo>
                    <a:pt x="6542" y="11437"/>
                  </a:lnTo>
                  <a:lnTo>
                    <a:pt x="6963" y="11274"/>
                  </a:lnTo>
                  <a:lnTo>
                    <a:pt x="7394" y="11092"/>
                  </a:lnTo>
                  <a:lnTo>
                    <a:pt x="7835" y="10891"/>
                  </a:lnTo>
                  <a:lnTo>
                    <a:pt x="8285" y="10671"/>
                  </a:lnTo>
                  <a:lnTo>
                    <a:pt x="8745" y="10441"/>
                  </a:lnTo>
                  <a:lnTo>
                    <a:pt x="9224" y="10183"/>
                  </a:lnTo>
                  <a:lnTo>
                    <a:pt x="9703" y="9895"/>
                  </a:lnTo>
                  <a:lnTo>
                    <a:pt x="10191" y="9589"/>
                  </a:lnTo>
                  <a:lnTo>
                    <a:pt x="10699" y="9263"/>
                  </a:lnTo>
                  <a:lnTo>
                    <a:pt x="11072" y="8985"/>
                  </a:lnTo>
                  <a:lnTo>
                    <a:pt x="11427" y="8708"/>
                  </a:lnTo>
                  <a:lnTo>
                    <a:pt x="11743" y="8420"/>
                  </a:lnTo>
                  <a:lnTo>
                    <a:pt x="12040" y="8133"/>
                  </a:lnTo>
                  <a:lnTo>
                    <a:pt x="12318" y="7836"/>
                  </a:lnTo>
                  <a:lnTo>
                    <a:pt x="12567" y="7529"/>
                  </a:lnTo>
                  <a:lnTo>
                    <a:pt x="12787" y="7223"/>
                  </a:lnTo>
                  <a:lnTo>
                    <a:pt x="12988" y="6916"/>
                  </a:lnTo>
                  <a:lnTo>
                    <a:pt x="13170" y="6610"/>
                  </a:lnTo>
                  <a:lnTo>
                    <a:pt x="13333" y="6294"/>
                  </a:lnTo>
                  <a:lnTo>
                    <a:pt x="13477" y="5987"/>
                  </a:lnTo>
                  <a:lnTo>
                    <a:pt x="13591" y="5671"/>
                  </a:lnTo>
                  <a:lnTo>
                    <a:pt x="13697" y="5355"/>
                  </a:lnTo>
                  <a:lnTo>
                    <a:pt x="13783" y="5039"/>
                  </a:lnTo>
                  <a:lnTo>
                    <a:pt x="13860" y="4733"/>
                  </a:lnTo>
                  <a:lnTo>
                    <a:pt x="13908" y="4417"/>
                  </a:lnTo>
                  <a:lnTo>
                    <a:pt x="13955" y="4110"/>
                  </a:lnTo>
                  <a:lnTo>
                    <a:pt x="13975" y="3804"/>
                  </a:lnTo>
                  <a:lnTo>
                    <a:pt x="13994" y="3497"/>
                  </a:lnTo>
                  <a:lnTo>
                    <a:pt x="13994" y="3200"/>
                  </a:lnTo>
                  <a:lnTo>
                    <a:pt x="13984" y="2913"/>
                  </a:lnTo>
                  <a:lnTo>
                    <a:pt x="13965" y="2616"/>
                  </a:lnTo>
                  <a:lnTo>
                    <a:pt x="13946" y="2338"/>
                  </a:lnTo>
                  <a:lnTo>
                    <a:pt x="13908" y="2060"/>
                  </a:lnTo>
                  <a:lnTo>
                    <a:pt x="13860" y="1792"/>
                  </a:lnTo>
                  <a:lnTo>
                    <a:pt x="13812" y="1524"/>
                  </a:lnTo>
                  <a:lnTo>
                    <a:pt x="13754" y="1275"/>
                  </a:lnTo>
                  <a:lnTo>
                    <a:pt x="13697" y="1026"/>
                  </a:lnTo>
                  <a:lnTo>
                    <a:pt x="13572" y="566"/>
                  </a:lnTo>
                  <a:lnTo>
                    <a:pt x="13429" y="145"/>
                  </a:lnTo>
                  <a:lnTo>
                    <a:pt x="13410" y="106"/>
                  </a:lnTo>
                  <a:lnTo>
                    <a:pt x="13390" y="68"/>
                  </a:lnTo>
                  <a:lnTo>
                    <a:pt x="13362" y="39"/>
                  </a:lnTo>
                  <a:lnTo>
                    <a:pt x="13333" y="20"/>
                  </a:lnTo>
                  <a:lnTo>
                    <a:pt x="13304" y="11"/>
                  </a:lnTo>
                  <a:lnTo>
                    <a:pt x="13266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94;p16">
              <a:extLst>
                <a:ext uri="{FF2B5EF4-FFF2-40B4-BE49-F238E27FC236}">
                  <a16:creationId xmlns:a16="http://schemas.microsoft.com/office/drawing/2014/main" id="{EE476854-1D03-7C00-56AA-0D907AEDABE4}"/>
                </a:ext>
              </a:extLst>
            </p:cNvPr>
            <p:cNvSpPr/>
            <p:nvPr/>
          </p:nvSpPr>
          <p:spPr>
            <a:xfrm>
              <a:off x="1359154" y="1766251"/>
              <a:ext cx="75159" cy="86768"/>
            </a:xfrm>
            <a:custGeom>
              <a:avLst/>
              <a:gdLst/>
              <a:ahLst/>
              <a:cxnLst/>
              <a:rect l="l" t="t" r="r" b="b"/>
              <a:pathLst>
                <a:path w="2117" h="2444" extrusionOk="0">
                  <a:moveTo>
                    <a:pt x="1226" y="154"/>
                  </a:moveTo>
                  <a:lnTo>
                    <a:pt x="1303" y="164"/>
                  </a:lnTo>
                  <a:lnTo>
                    <a:pt x="1370" y="173"/>
                  </a:lnTo>
                  <a:lnTo>
                    <a:pt x="1446" y="193"/>
                  </a:lnTo>
                  <a:lnTo>
                    <a:pt x="1513" y="221"/>
                  </a:lnTo>
                  <a:lnTo>
                    <a:pt x="1590" y="260"/>
                  </a:lnTo>
                  <a:lnTo>
                    <a:pt x="1657" y="307"/>
                  </a:lnTo>
                  <a:lnTo>
                    <a:pt x="1715" y="355"/>
                  </a:lnTo>
                  <a:lnTo>
                    <a:pt x="1772" y="422"/>
                  </a:lnTo>
                  <a:lnTo>
                    <a:pt x="1820" y="499"/>
                  </a:lnTo>
                  <a:lnTo>
                    <a:pt x="1868" y="576"/>
                  </a:lnTo>
                  <a:lnTo>
                    <a:pt x="1897" y="652"/>
                  </a:lnTo>
                  <a:lnTo>
                    <a:pt x="1925" y="748"/>
                  </a:lnTo>
                  <a:lnTo>
                    <a:pt x="1954" y="844"/>
                  </a:lnTo>
                  <a:lnTo>
                    <a:pt x="1964" y="949"/>
                  </a:lnTo>
                  <a:lnTo>
                    <a:pt x="1964" y="1055"/>
                  </a:lnTo>
                  <a:lnTo>
                    <a:pt x="1954" y="1160"/>
                  </a:lnTo>
                  <a:lnTo>
                    <a:pt x="1944" y="1265"/>
                  </a:lnTo>
                  <a:lnTo>
                    <a:pt x="1916" y="1371"/>
                  </a:lnTo>
                  <a:lnTo>
                    <a:pt x="1887" y="1476"/>
                  </a:lnTo>
                  <a:lnTo>
                    <a:pt x="1839" y="1572"/>
                  </a:lnTo>
                  <a:lnTo>
                    <a:pt x="1762" y="1725"/>
                  </a:lnTo>
                  <a:lnTo>
                    <a:pt x="1667" y="1869"/>
                  </a:lnTo>
                  <a:lnTo>
                    <a:pt x="1561" y="1984"/>
                  </a:lnTo>
                  <a:lnTo>
                    <a:pt x="1437" y="2089"/>
                  </a:lnTo>
                  <a:lnTo>
                    <a:pt x="1312" y="2175"/>
                  </a:lnTo>
                  <a:lnTo>
                    <a:pt x="1169" y="2233"/>
                  </a:lnTo>
                  <a:lnTo>
                    <a:pt x="1102" y="2261"/>
                  </a:lnTo>
                  <a:lnTo>
                    <a:pt x="1034" y="2271"/>
                  </a:lnTo>
                  <a:lnTo>
                    <a:pt x="958" y="2281"/>
                  </a:lnTo>
                  <a:lnTo>
                    <a:pt x="891" y="2290"/>
                  </a:lnTo>
                  <a:lnTo>
                    <a:pt x="814" y="2281"/>
                  </a:lnTo>
                  <a:lnTo>
                    <a:pt x="747" y="2271"/>
                  </a:lnTo>
                  <a:lnTo>
                    <a:pt x="671" y="2252"/>
                  </a:lnTo>
                  <a:lnTo>
                    <a:pt x="603" y="2223"/>
                  </a:lnTo>
                  <a:lnTo>
                    <a:pt x="536" y="2185"/>
                  </a:lnTo>
                  <a:lnTo>
                    <a:pt x="460" y="2137"/>
                  </a:lnTo>
                  <a:lnTo>
                    <a:pt x="402" y="2079"/>
                  </a:lnTo>
                  <a:lnTo>
                    <a:pt x="345" y="2022"/>
                  </a:lnTo>
                  <a:lnTo>
                    <a:pt x="297" y="1945"/>
                  </a:lnTo>
                  <a:lnTo>
                    <a:pt x="249" y="1869"/>
                  </a:lnTo>
                  <a:lnTo>
                    <a:pt x="220" y="1782"/>
                  </a:lnTo>
                  <a:lnTo>
                    <a:pt x="192" y="1696"/>
                  </a:lnTo>
                  <a:lnTo>
                    <a:pt x="163" y="1601"/>
                  </a:lnTo>
                  <a:lnTo>
                    <a:pt x="153" y="1495"/>
                  </a:lnTo>
                  <a:lnTo>
                    <a:pt x="153" y="1390"/>
                  </a:lnTo>
                  <a:lnTo>
                    <a:pt x="163" y="1284"/>
                  </a:lnTo>
                  <a:lnTo>
                    <a:pt x="172" y="1179"/>
                  </a:lnTo>
                  <a:lnTo>
                    <a:pt x="201" y="1074"/>
                  </a:lnTo>
                  <a:lnTo>
                    <a:pt x="230" y="968"/>
                  </a:lnTo>
                  <a:lnTo>
                    <a:pt x="278" y="863"/>
                  </a:lnTo>
                  <a:lnTo>
                    <a:pt x="354" y="719"/>
                  </a:lnTo>
                  <a:lnTo>
                    <a:pt x="450" y="576"/>
                  </a:lnTo>
                  <a:lnTo>
                    <a:pt x="556" y="461"/>
                  </a:lnTo>
                  <a:lnTo>
                    <a:pt x="680" y="355"/>
                  </a:lnTo>
                  <a:lnTo>
                    <a:pt x="814" y="269"/>
                  </a:lnTo>
                  <a:lnTo>
                    <a:pt x="948" y="212"/>
                  </a:lnTo>
                  <a:lnTo>
                    <a:pt x="1015" y="183"/>
                  </a:lnTo>
                  <a:lnTo>
                    <a:pt x="1082" y="173"/>
                  </a:lnTo>
                  <a:lnTo>
                    <a:pt x="1159" y="164"/>
                  </a:lnTo>
                  <a:lnTo>
                    <a:pt x="1226" y="154"/>
                  </a:lnTo>
                  <a:close/>
                  <a:moveTo>
                    <a:pt x="1226" y="1"/>
                  </a:moveTo>
                  <a:lnTo>
                    <a:pt x="1149" y="11"/>
                  </a:lnTo>
                  <a:lnTo>
                    <a:pt x="1063" y="20"/>
                  </a:lnTo>
                  <a:lnTo>
                    <a:pt x="987" y="39"/>
                  </a:lnTo>
                  <a:lnTo>
                    <a:pt x="910" y="58"/>
                  </a:lnTo>
                  <a:lnTo>
                    <a:pt x="833" y="87"/>
                  </a:lnTo>
                  <a:lnTo>
                    <a:pt x="757" y="125"/>
                  </a:lnTo>
                  <a:lnTo>
                    <a:pt x="680" y="173"/>
                  </a:lnTo>
                  <a:lnTo>
                    <a:pt x="603" y="221"/>
                  </a:lnTo>
                  <a:lnTo>
                    <a:pt x="536" y="279"/>
                  </a:lnTo>
                  <a:lnTo>
                    <a:pt x="469" y="336"/>
                  </a:lnTo>
                  <a:lnTo>
                    <a:pt x="402" y="403"/>
                  </a:lnTo>
                  <a:lnTo>
                    <a:pt x="335" y="470"/>
                  </a:lnTo>
                  <a:lnTo>
                    <a:pt x="278" y="547"/>
                  </a:lnTo>
                  <a:lnTo>
                    <a:pt x="230" y="633"/>
                  </a:lnTo>
                  <a:lnTo>
                    <a:pt x="182" y="710"/>
                  </a:lnTo>
                  <a:lnTo>
                    <a:pt x="134" y="806"/>
                  </a:lnTo>
                  <a:lnTo>
                    <a:pt x="86" y="920"/>
                  </a:lnTo>
                  <a:lnTo>
                    <a:pt x="48" y="1045"/>
                  </a:lnTo>
                  <a:lnTo>
                    <a:pt x="19" y="1160"/>
                  </a:lnTo>
                  <a:lnTo>
                    <a:pt x="10" y="1284"/>
                  </a:lnTo>
                  <a:lnTo>
                    <a:pt x="0" y="1399"/>
                  </a:lnTo>
                  <a:lnTo>
                    <a:pt x="0" y="1514"/>
                  </a:lnTo>
                  <a:lnTo>
                    <a:pt x="19" y="1629"/>
                  </a:lnTo>
                  <a:lnTo>
                    <a:pt x="38" y="1735"/>
                  </a:lnTo>
                  <a:lnTo>
                    <a:pt x="77" y="1840"/>
                  </a:lnTo>
                  <a:lnTo>
                    <a:pt x="115" y="1936"/>
                  </a:lnTo>
                  <a:lnTo>
                    <a:pt x="163" y="2032"/>
                  </a:lnTo>
                  <a:lnTo>
                    <a:pt x="220" y="2108"/>
                  </a:lnTo>
                  <a:lnTo>
                    <a:pt x="287" y="2194"/>
                  </a:lnTo>
                  <a:lnTo>
                    <a:pt x="364" y="2261"/>
                  </a:lnTo>
                  <a:lnTo>
                    <a:pt x="450" y="2319"/>
                  </a:lnTo>
                  <a:lnTo>
                    <a:pt x="546" y="2367"/>
                  </a:lnTo>
                  <a:lnTo>
                    <a:pt x="632" y="2395"/>
                  </a:lnTo>
                  <a:lnTo>
                    <a:pt x="718" y="2424"/>
                  </a:lnTo>
                  <a:lnTo>
                    <a:pt x="805" y="2434"/>
                  </a:lnTo>
                  <a:lnTo>
                    <a:pt x="891" y="2443"/>
                  </a:lnTo>
                  <a:lnTo>
                    <a:pt x="967" y="2434"/>
                  </a:lnTo>
                  <a:lnTo>
                    <a:pt x="1054" y="2424"/>
                  </a:lnTo>
                  <a:lnTo>
                    <a:pt x="1130" y="2405"/>
                  </a:lnTo>
                  <a:lnTo>
                    <a:pt x="1207" y="2386"/>
                  </a:lnTo>
                  <a:lnTo>
                    <a:pt x="1293" y="2357"/>
                  </a:lnTo>
                  <a:lnTo>
                    <a:pt x="1370" y="2319"/>
                  </a:lnTo>
                  <a:lnTo>
                    <a:pt x="1437" y="2271"/>
                  </a:lnTo>
                  <a:lnTo>
                    <a:pt x="1513" y="2223"/>
                  </a:lnTo>
                  <a:lnTo>
                    <a:pt x="1580" y="2166"/>
                  </a:lnTo>
                  <a:lnTo>
                    <a:pt x="1647" y="2108"/>
                  </a:lnTo>
                  <a:lnTo>
                    <a:pt x="1715" y="2041"/>
                  </a:lnTo>
                  <a:lnTo>
                    <a:pt x="1782" y="1974"/>
                  </a:lnTo>
                  <a:lnTo>
                    <a:pt x="1839" y="1897"/>
                  </a:lnTo>
                  <a:lnTo>
                    <a:pt x="1887" y="1811"/>
                  </a:lnTo>
                  <a:lnTo>
                    <a:pt x="1935" y="1725"/>
                  </a:lnTo>
                  <a:lnTo>
                    <a:pt x="1983" y="1639"/>
                  </a:lnTo>
                  <a:lnTo>
                    <a:pt x="2031" y="1524"/>
                  </a:lnTo>
                  <a:lnTo>
                    <a:pt x="2069" y="1399"/>
                  </a:lnTo>
                  <a:lnTo>
                    <a:pt x="2098" y="1284"/>
                  </a:lnTo>
                  <a:lnTo>
                    <a:pt x="2107" y="1160"/>
                  </a:lnTo>
                  <a:lnTo>
                    <a:pt x="2117" y="1045"/>
                  </a:lnTo>
                  <a:lnTo>
                    <a:pt x="2117" y="930"/>
                  </a:lnTo>
                  <a:lnTo>
                    <a:pt x="2098" y="815"/>
                  </a:lnTo>
                  <a:lnTo>
                    <a:pt x="2078" y="710"/>
                  </a:lnTo>
                  <a:lnTo>
                    <a:pt x="2040" y="604"/>
                  </a:lnTo>
                  <a:lnTo>
                    <a:pt x="2002" y="509"/>
                  </a:lnTo>
                  <a:lnTo>
                    <a:pt x="1954" y="413"/>
                  </a:lnTo>
                  <a:lnTo>
                    <a:pt x="1897" y="327"/>
                  </a:lnTo>
                  <a:lnTo>
                    <a:pt x="1829" y="250"/>
                  </a:lnTo>
                  <a:lnTo>
                    <a:pt x="1753" y="183"/>
                  </a:lnTo>
                  <a:lnTo>
                    <a:pt x="1667" y="125"/>
                  </a:lnTo>
                  <a:lnTo>
                    <a:pt x="1571" y="78"/>
                  </a:lnTo>
                  <a:lnTo>
                    <a:pt x="1494" y="49"/>
                  </a:lnTo>
                  <a:lnTo>
                    <a:pt x="1408" y="20"/>
                  </a:lnTo>
                  <a:lnTo>
                    <a:pt x="1312" y="11"/>
                  </a:lnTo>
                  <a:lnTo>
                    <a:pt x="12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95;p16">
              <a:extLst>
                <a:ext uri="{FF2B5EF4-FFF2-40B4-BE49-F238E27FC236}">
                  <a16:creationId xmlns:a16="http://schemas.microsoft.com/office/drawing/2014/main" id="{89078D05-45F4-77F8-E4AE-A1C59A2B1B12}"/>
                </a:ext>
              </a:extLst>
            </p:cNvPr>
            <p:cNvSpPr/>
            <p:nvPr/>
          </p:nvSpPr>
          <p:spPr>
            <a:xfrm>
              <a:off x="1364586" y="1766251"/>
              <a:ext cx="64295" cy="81336"/>
            </a:xfrm>
            <a:custGeom>
              <a:avLst/>
              <a:gdLst/>
              <a:ahLst/>
              <a:cxnLst/>
              <a:rect l="l" t="t" r="r" b="b"/>
              <a:pathLst>
                <a:path w="1811" h="2291" fill="none" extrusionOk="0">
                  <a:moveTo>
                    <a:pt x="1073" y="1"/>
                  </a:moveTo>
                  <a:lnTo>
                    <a:pt x="1073" y="154"/>
                  </a:lnTo>
                  <a:lnTo>
                    <a:pt x="1073" y="154"/>
                  </a:lnTo>
                  <a:lnTo>
                    <a:pt x="1150" y="164"/>
                  </a:lnTo>
                  <a:lnTo>
                    <a:pt x="1217" y="173"/>
                  </a:lnTo>
                  <a:lnTo>
                    <a:pt x="1293" y="193"/>
                  </a:lnTo>
                  <a:lnTo>
                    <a:pt x="1360" y="221"/>
                  </a:lnTo>
                  <a:lnTo>
                    <a:pt x="1360" y="221"/>
                  </a:lnTo>
                  <a:lnTo>
                    <a:pt x="1437" y="260"/>
                  </a:lnTo>
                  <a:lnTo>
                    <a:pt x="1504" y="307"/>
                  </a:lnTo>
                  <a:lnTo>
                    <a:pt x="1562" y="355"/>
                  </a:lnTo>
                  <a:lnTo>
                    <a:pt x="1619" y="422"/>
                  </a:lnTo>
                  <a:lnTo>
                    <a:pt x="1667" y="499"/>
                  </a:lnTo>
                  <a:lnTo>
                    <a:pt x="1715" y="576"/>
                  </a:lnTo>
                  <a:lnTo>
                    <a:pt x="1744" y="652"/>
                  </a:lnTo>
                  <a:lnTo>
                    <a:pt x="1772" y="748"/>
                  </a:lnTo>
                  <a:lnTo>
                    <a:pt x="1772" y="748"/>
                  </a:lnTo>
                  <a:lnTo>
                    <a:pt x="1801" y="844"/>
                  </a:lnTo>
                  <a:lnTo>
                    <a:pt x="1811" y="949"/>
                  </a:lnTo>
                  <a:lnTo>
                    <a:pt x="1811" y="1055"/>
                  </a:lnTo>
                  <a:lnTo>
                    <a:pt x="1801" y="1160"/>
                  </a:lnTo>
                  <a:lnTo>
                    <a:pt x="1791" y="1265"/>
                  </a:lnTo>
                  <a:lnTo>
                    <a:pt x="1763" y="1371"/>
                  </a:lnTo>
                  <a:lnTo>
                    <a:pt x="1734" y="1476"/>
                  </a:lnTo>
                  <a:lnTo>
                    <a:pt x="1686" y="1572"/>
                  </a:lnTo>
                  <a:lnTo>
                    <a:pt x="1686" y="1572"/>
                  </a:lnTo>
                  <a:lnTo>
                    <a:pt x="1609" y="1725"/>
                  </a:lnTo>
                  <a:lnTo>
                    <a:pt x="1514" y="1869"/>
                  </a:lnTo>
                  <a:lnTo>
                    <a:pt x="1408" y="1984"/>
                  </a:lnTo>
                  <a:lnTo>
                    <a:pt x="1284" y="2089"/>
                  </a:lnTo>
                  <a:lnTo>
                    <a:pt x="1159" y="2175"/>
                  </a:lnTo>
                  <a:lnTo>
                    <a:pt x="1016" y="2233"/>
                  </a:lnTo>
                  <a:lnTo>
                    <a:pt x="949" y="2261"/>
                  </a:lnTo>
                  <a:lnTo>
                    <a:pt x="881" y="2271"/>
                  </a:lnTo>
                  <a:lnTo>
                    <a:pt x="805" y="2281"/>
                  </a:lnTo>
                  <a:lnTo>
                    <a:pt x="738" y="2290"/>
                  </a:lnTo>
                  <a:lnTo>
                    <a:pt x="738" y="2290"/>
                  </a:lnTo>
                  <a:lnTo>
                    <a:pt x="661" y="2281"/>
                  </a:lnTo>
                  <a:lnTo>
                    <a:pt x="594" y="2271"/>
                  </a:lnTo>
                  <a:lnTo>
                    <a:pt x="518" y="2252"/>
                  </a:lnTo>
                  <a:lnTo>
                    <a:pt x="450" y="2223"/>
                  </a:lnTo>
                  <a:lnTo>
                    <a:pt x="450" y="2223"/>
                  </a:lnTo>
                  <a:lnTo>
                    <a:pt x="383" y="2185"/>
                  </a:lnTo>
                  <a:lnTo>
                    <a:pt x="307" y="2137"/>
                  </a:lnTo>
                  <a:lnTo>
                    <a:pt x="249" y="2079"/>
                  </a:lnTo>
                  <a:lnTo>
                    <a:pt x="192" y="2022"/>
                  </a:lnTo>
                  <a:lnTo>
                    <a:pt x="144" y="1945"/>
                  </a:lnTo>
                  <a:lnTo>
                    <a:pt x="96" y="1869"/>
                  </a:lnTo>
                  <a:lnTo>
                    <a:pt x="67" y="1782"/>
                  </a:lnTo>
                  <a:lnTo>
                    <a:pt x="39" y="1696"/>
                  </a:lnTo>
                  <a:lnTo>
                    <a:pt x="39" y="1696"/>
                  </a:lnTo>
                  <a:lnTo>
                    <a:pt x="10" y="1601"/>
                  </a:lnTo>
                  <a:lnTo>
                    <a:pt x="0" y="1495"/>
                  </a:lnTo>
                  <a:lnTo>
                    <a:pt x="0" y="1390"/>
                  </a:lnTo>
                  <a:lnTo>
                    <a:pt x="10" y="1284"/>
                  </a:lnTo>
                  <a:lnTo>
                    <a:pt x="19" y="1179"/>
                  </a:lnTo>
                  <a:lnTo>
                    <a:pt x="48" y="1074"/>
                  </a:lnTo>
                  <a:lnTo>
                    <a:pt x="77" y="968"/>
                  </a:lnTo>
                  <a:lnTo>
                    <a:pt x="125" y="863"/>
                  </a:lnTo>
                  <a:lnTo>
                    <a:pt x="125" y="863"/>
                  </a:lnTo>
                  <a:lnTo>
                    <a:pt x="201" y="719"/>
                  </a:lnTo>
                  <a:lnTo>
                    <a:pt x="297" y="576"/>
                  </a:lnTo>
                  <a:lnTo>
                    <a:pt x="403" y="461"/>
                  </a:lnTo>
                  <a:lnTo>
                    <a:pt x="527" y="355"/>
                  </a:lnTo>
                  <a:lnTo>
                    <a:pt x="661" y="269"/>
                  </a:lnTo>
                  <a:lnTo>
                    <a:pt x="795" y="212"/>
                  </a:lnTo>
                  <a:lnTo>
                    <a:pt x="862" y="183"/>
                  </a:lnTo>
                  <a:lnTo>
                    <a:pt x="929" y="173"/>
                  </a:lnTo>
                  <a:lnTo>
                    <a:pt x="1006" y="164"/>
                  </a:lnTo>
                  <a:lnTo>
                    <a:pt x="1073" y="154"/>
                  </a:lnTo>
                  <a:lnTo>
                    <a:pt x="107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96;p16">
              <a:extLst>
                <a:ext uri="{FF2B5EF4-FFF2-40B4-BE49-F238E27FC236}">
                  <a16:creationId xmlns:a16="http://schemas.microsoft.com/office/drawing/2014/main" id="{535CCF63-96A6-7826-9322-53EA75EE5CC5}"/>
                </a:ext>
              </a:extLst>
            </p:cNvPr>
            <p:cNvSpPr/>
            <p:nvPr/>
          </p:nvSpPr>
          <p:spPr>
            <a:xfrm>
              <a:off x="1295216" y="1746902"/>
              <a:ext cx="77218" cy="52721"/>
            </a:xfrm>
            <a:custGeom>
              <a:avLst/>
              <a:gdLst/>
              <a:ahLst/>
              <a:cxnLst/>
              <a:rect l="l" t="t" r="r" b="b"/>
              <a:pathLst>
                <a:path w="2175" h="1485" extrusionOk="0">
                  <a:moveTo>
                    <a:pt x="67" y="0"/>
                  </a:moveTo>
                  <a:lnTo>
                    <a:pt x="0" y="125"/>
                  </a:lnTo>
                  <a:lnTo>
                    <a:pt x="1916" y="1485"/>
                  </a:lnTo>
                  <a:lnTo>
                    <a:pt x="2175" y="105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97;p16">
              <a:extLst>
                <a:ext uri="{FF2B5EF4-FFF2-40B4-BE49-F238E27FC236}">
                  <a16:creationId xmlns:a16="http://schemas.microsoft.com/office/drawing/2014/main" id="{D5F74D17-A7A0-8C10-A9D9-C5B2DB097A89}"/>
                </a:ext>
              </a:extLst>
            </p:cNvPr>
            <p:cNvSpPr/>
            <p:nvPr/>
          </p:nvSpPr>
          <p:spPr>
            <a:xfrm>
              <a:off x="473358" y="1647924"/>
              <a:ext cx="794368" cy="951147"/>
            </a:xfrm>
            <a:custGeom>
              <a:avLst/>
              <a:gdLst/>
              <a:ahLst/>
              <a:cxnLst/>
              <a:rect l="l" t="t" r="r" b="b"/>
              <a:pathLst>
                <a:path w="22375" h="26791" extrusionOk="0">
                  <a:moveTo>
                    <a:pt x="13984" y="1"/>
                  </a:moveTo>
                  <a:lnTo>
                    <a:pt x="13572" y="20"/>
                  </a:lnTo>
                  <a:lnTo>
                    <a:pt x="13362" y="30"/>
                  </a:lnTo>
                  <a:lnTo>
                    <a:pt x="13151" y="49"/>
                  </a:lnTo>
                  <a:lnTo>
                    <a:pt x="12940" y="77"/>
                  </a:lnTo>
                  <a:lnTo>
                    <a:pt x="12739" y="106"/>
                  </a:lnTo>
                  <a:lnTo>
                    <a:pt x="12528" y="154"/>
                  </a:lnTo>
                  <a:lnTo>
                    <a:pt x="12318" y="192"/>
                  </a:lnTo>
                  <a:lnTo>
                    <a:pt x="12116" y="250"/>
                  </a:lnTo>
                  <a:lnTo>
                    <a:pt x="11906" y="307"/>
                  </a:lnTo>
                  <a:lnTo>
                    <a:pt x="11705" y="384"/>
                  </a:lnTo>
                  <a:lnTo>
                    <a:pt x="11513" y="461"/>
                  </a:lnTo>
                  <a:lnTo>
                    <a:pt x="11312" y="547"/>
                  </a:lnTo>
                  <a:lnTo>
                    <a:pt x="11120" y="643"/>
                  </a:lnTo>
                  <a:lnTo>
                    <a:pt x="10938" y="748"/>
                  </a:lnTo>
                  <a:lnTo>
                    <a:pt x="10747" y="863"/>
                  </a:lnTo>
                  <a:lnTo>
                    <a:pt x="10574" y="987"/>
                  </a:lnTo>
                  <a:lnTo>
                    <a:pt x="10402" y="1121"/>
                  </a:lnTo>
                  <a:lnTo>
                    <a:pt x="10230" y="1265"/>
                  </a:lnTo>
                  <a:lnTo>
                    <a:pt x="10067" y="1418"/>
                  </a:lnTo>
                  <a:lnTo>
                    <a:pt x="9913" y="1591"/>
                  </a:lnTo>
                  <a:lnTo>
                    <a:pt x="9770" y="1773"/>
                  </a:lnTo>
                  <a:lnTo>
                    <a:pt x="9626" y="1964"/>
                  </a:lnTo>
                  <a:lnTo>
                    <a:pt x="9492" y="2165"/>
                  </a:lnTo>
                  <a:lnTo>
                    <a:pt x="9367" y="2386"/>
                  </a:lnTo>
                  <a:lnTo>
                    <a:pt x="9253" y="2616"/>
                  </a:lnTo>
                  <a:lnTo>
                    <a:pt x="9147" y="2855"/>
                  </a:lnTo>
                  <a:lnTo>
                    <a:pt x="9042" y="3114"/>
                  </a:lnTo>
                  <a:lnTo>
                    <a:pt x="8956" y="3382"/>
                  </a:lnTo>
                  <a:lnTo>
                    <a:pt x="8879" y="3669"/>
                  </a:lnTo>
                  <a:lnTo>
                    <a:pt x="8812" y="3966"/>
                  </a:lnTo>
                  <a:lnTo>
                    <a:pt x="8754" y="4282"/>
                  </a:lnTo>
                  <a:lnTo>
                    <a:pt x="8707" y="4617"/>
                  </a:lnTo>
                  <a:lnTo>
                    <a:pt x="8678" y="4962"/>
                  </a:lnTo>
                  <a:lnTo>
                    <a:pt x="8649" y="5317"/>
                  </a:lnTo>
                  <a:lnTo>
                    <a:pt x="8640" y="5700"/>
                  </a:lnTo>
                  <a:lnTo>
                    <a:pt x="8553" y="5738"/>
                  </a:lnTo>
                  <a:lnTo>
                    <a:pt x="8314" y="5872"/>
                  </a:lnTo>
                  <a:lnTo>
                    <a:pt x="7931" y="6092"/>
                  </a:lnTo>
                  <a:lnTo>
                    <a:pt x="7433" y="6389"/>
                  </a:lnTo>
                  <a:lnTo>
                    <a:pt x="7145" y="6571"/>
                  </a:lnTo>
                  <a:lnTo>
                    <a:pt x="6839" y="6782"/>
                  </a:lnTo>
                  <a:lnTo>
                    <a:pt x="6513" y="7002"/>
                  </a:lnTo>
                  <a:lnTo>
                    <a:pt x="6168" y="7251"/>
                  </a:lnTo>
                  <a:lnTo>
                    <a:pt x="5814" y="7520"/>
                  </a:lnTo>
                  <a:lnTo>
                    <a:pt x="5450" y="7817"/>
                  </a:lnTo>
                  <a:lnTo>
                    <a:pt x="5076" y="8123"/>
                  </a:lnTo>
                  <a:lnTo>
                    <a:pt x="4703" y="8458"/>
                  </a:lnTo>
                  <a:lnTo>
                    <a:pt x="4320" y="8813"/>
                  </a:lnTo>
                  <a:lnTo>
                    <a:pt x="3937" y="9186"/>
                  </a:lnTo>
                  <a:lnTo>
                    <a:pt x="3563" y="9588"/>
                  </a:lnTo>
                  <a:lnTo>
                    <a:pt x="3190" y="10000"/>
                  </a:lnTo>
                  <a:lnTo>
                    <a:pt x="2816" y="10441"/>
                  </a:lnTo>
                  <a:lnTo>
                    <a:pt x="2462" y="10910"/>
                  </a:lnTo>
                  <a:lnTo>
                    <a:pt x="2289" y="11140"/>
                  </a:lnTo>
                  <a:lnTo>
                    <a:pt x="2126" y="11389"/>
                  </a:lnTo>
                  <a:lnTo>
                    <a:pt x="1954" y="11638"/>
                  </a:lnTo>
                  <a:lnTo>
                    <a:pt x="1801" y="11887"/>
                  </a:lnTo>
                  <a:lnTo>
                    <a:pt x="1638" y="12155"/>
                  </a:lnTo>
                  <a:lnTo>
                    <a:pt x="1485" y="12414"/>
                  </a:lnTo>
                  <a:lnTo>
                    <a:pt x="1341" y="12682"/>
                  </a:lnTo>
                  <a:lnTo>
                    <a:pt x="1197" y="12960"/>
                  </a:lnTo>
                  <a:lnTo>
                    <a:pt x="1063" y="13247"/>
                  </a:lnTo>
                  <a:lnTo>
                    <a:pt x="939" y="13525"/>
                  </a:lnTo>
                  <a:lnTo>
                    <a:pt x="814" y="13822"/>
                  </a:lnTo>
                  <a:lnTo>
                    <a:pt x="699" y="14119"/>
                  </a:lnTo>
                  <a:lnTo>
                    <a:pt x="594" y="14416"/>
                  </a:lnTo>
                  <a:lnTo>
                    <a:pt x="489" y="14722"/>
                  </a:lnTo>
                  <a:lnTo>
                    <a:pt x="402" y="15038"/>
                  </a:lnTo>
                  <a:lnTo>
                    <a:pt x="316" y="15354"/>
                  </a:lnTo>
                  <a:lnTo>
                    <a:pt x="240" y="15680"/>
                  </a:lnTo>
                  <a:lnTo>
                    <a:pt x="173" y="16006"/>
                  </a:lnTo>
                  <a:lnTo>
                    <a:pt x="115" y="16341"/>
                  </a:lnTo>
                  <a:lnTo>
                    <a:pt x="67" y="16676"/>
                  </a:lnTo>
                  <a:lnTo>
                    <a:pt x="29" y="17079"/>
                  </a:lnTo>
                  <a:lnTo>
                    <a:pt x="0" y="17471"/>
                  </a:lnTo>
                  <a:lnTo>
                    <a:pt x="0" y="17854"/>
                  </a:lnTo>
                  <a:lnTo>
                    <a:pt x="19" y="18238"/>
                  </a:lnTo>
                  <a:lnTo>
                    <a:pt x="48" y="18611"/>
                  </a:lnTo>
                  <a:lnTo>
                    <a:pt x="96" y="18985"/>
                  </a:lnTo>
                  <a:lnTo>
                    <a:pt x="163" y="19339"/>
                  </a:lnTo>
                  <a:lnTo>
                    <a:pt x="249" y="19703"/>
                  </a:lnTo>
                  <a:lnTo>
                    <a:pt x="355" y="20048"/>
                  </a:lnTo>
                  <a:lnTo>
                    <a:pt x="469" y="20393"/>
                  </a:lnTo>
                  <a:lnTo>
                    <a:pt x="594" y="20728"/>
                  </a:lnTo>
                  <a:lnTo>
                    <a:pt x="747" y="21063"/>
                  </a:lnTo>
                  <a:lnTo>
                    <a:pt x="900" y="21389"/>
                  </a:lnTo>
                  <a:lnTo>
                    <a:pt x="1082" y="21705"/>
                  </a:lnTo>
                  <a:lnTo>
                    <a:pt x="1264" y="22011"/>
                  </a:lnTo>
                  <a:lnTo>
                    <a:pt x="1466" y="22308"/>
                  </a:lnTo>
                  <a:lnTo>
                    <a:pt x="1686" y="22605"/>
                  </a:lnTo>
                  <a:lnTo>
                    <a:pt x="1906" y="22892"/>
                  </a:lnTo>
                  <a:lnTo>
                    <a:pt x="2146" y="23170"/>
                  </a:lnTo>
                  <a:lnTo>
                    <a:pt x="2395" y="23438"/>
                  </a:lnTo>
                  <a:lnTo>
                    <a:pt x="2663" y="23697"/>
                  </a:lnTo>
                  <a:lnTo>
                    <a:pt x="2931" y="23946"/>
                  </a:lnTo>
                  <a:lnTo>
                    <a:pt x="3209" y="24186"/>
                  </a:lnTo>
                  <a:lnTo>
                    <a:pt x="3506" y="24425"/>
                  </a:lnTo>
                  <a:lnTo>
                    <a:pt x="3803" y="24645"/>
                  </a:lnTo>
                  <a:lnTo>
                    <a:pt x="4119" y="24866"/>
                  </a:lnTo>
                  <a:lnTo>
                    <a:pt x="4435" y="25067"/>
                  </a:lnTo>
                  <a:lnTo>
                    <a:pt x="4760" y="25268"/>
                  </a:lnTo>
                  <a:lnTo>
                    <a:pt x="5096" y="25450"/>
                  </a:lnTo>
                  <a:lnTo>
                    <a:pt x="5440" y="25622"/>
                  </a:lnTo>
                  <a:lnTo>
                    <a:pt x="5785" y="25795"/>
                  </a:lnTo>
                  <a:lnTo>
                    <a:pt x="6140" y="25948"/>
                  </a:lnTo>
                  <a:lnTo>
                    <a:pt x="6542" y="26101"/>
                  </a:lnTo>
                  <a:lnTo>
                    <a:pt x="6954" y="26245"/>
                  </a:lnTo>
                  <a:lnTo>
                    <a:pt x="7375" y="26369"/>
                  </a:lnTo>
                  <a:lnTo>
                    <a:pt x="7806" y="26475"/>
                  </a:lnTo>
                  <a:lnTo>
                    <a:pt x="8247" y="26561"/>
                  </a:lnTo>
                  <a:lnTo>
                    <a:pt x="8687" y="26638"/>
                  </a:lnTo>
                  <a:lnTo>
                    <a:pt x="9147" y="26705"/>
                  </a:lnTo>
                  <a:lnTo>
                    <a:pt x="9597" y="26743"/>
                  </a:lnTo>
                  <a:lnTo>
                    <a:pt x="10057" y="26772"/>
                  </a:lnTo>
                  <a:lnTo>
                    <a:pt x="10517" y="26791"/>
                  </a:lnTo>
                  <a:lnTo>
                    <a:pt x="10977" y="26791"/>
                  </a:lnTo>
                  <a:lnTo>
                    <a:pt x="11436" y="26781"/>
                  </a:lnTo>
                  <a:lnTo>
                    <a:pt x="11887" y="26752"/>
                  </a:lnTo>
                  <a:lnTo>
                    <a:pt x="12337" y="26714"/>
                  </a:lnTo>
                  <a:lnTo>
                    <a:pt x="12787" y="26657"/>
                  </a:lnTo>
                  <a:lnTo>
                    <a:pt x="13227" y="26590"/>
                  </a:lnTo>
                  <a:lnTo>
                    <a:pt x="13658" y="26513"/>
                  </a:lnTo>
                  <a:lnTo>
                    <a:pt x="14080" y="26427"/>
                  </a:lnTo>
                  <a:lnTo>
                    <a:pt x="14492" y="26321"/>
                  </a:lnTo>
                  <a:lnTo>
                    <a:pt x="14884" y="26206"/>
                  </a:lnTo>
                  <a:lnTo>
                    <a:pt x="15277" y="26082"/>
                  </a:lnTo>
                  <a:lnTo>
                    <a:pt x="15641" y="25938"/>
                  </a:lnTo>
                  <a:lnTo>
                    <a:pt x="15996" y="25795"/>
                  </a:lnTo>
                  <a:lnTo>
                    <a:pt x="16340" y="25632"/>
                  </a:lnTo>
                  <a:lnTo>
                    <a:pt x="16656" y="25459"/>
                  </a:lnTo>
                  <a:lnTo>
                    <a:pt x="16953" y="25287"/>
                  </a:lnTo>
                  <a:lnTo>
                    <a:pt x="17231" y="25095"/>
                  </a:lnTo>
                  <a:lnTo>
                    <a:pt x="17490" y="24894"/>
                  </a:lnTo>
                  <a:lnTo>
                    <a:pt x="17605" y="24789"/>
                  </a:lnTo>
                  <a:lnTo>
                    <a:pt x="17720" y="24684"/>
                  </a:lnTo>
                  <a:lnTo>
                    <a:pt x="17825" y="24578"/>
                  </a:lnTo>
                  <a:lnTo>
                    <a:pt x="17921" y="24473"/>
                  </a:lnTo>
                  <a:lnTo>
                    <a:pt x="18017" y="24358"/>
                  </a:lnTo>
                  <a:lnTo>
                    <a:pt x="18103" y="24243"/>
                  </a:lnTo>
                  <a:lnTo>
                    <a:pt x="18179" y="24128"/>
                  </a:lnTo>
                  <a:lnTo>
                    <a:pt x="18246" y="24004"/>
                  </a:lnTo>
                  <a:lnTo>
                    <a:pt x="18371" y="23774"/>
                  </a:lnTo>
                  <a:lnTo>
                    <a:pt x="18495" y="23534"/>
                  </a:lnTo>
                  <a:lnTo>
                    <a:pt x="18601" y="23285"/>
                  </a:lnTo>
                  <a:lnTo>
                    <a:pt x="18706" y="23017"/>
                  </a:lnTo>
                  <a:lnTo>
                    <a:pt x="18802" y="22758"/>
                  </a:lnTo>
                  <a:lnTo>
                    <a:pt x="18888" y="22481"/>
                  </a:lnTo>
                  <a:lnTo>
                    <a:pt x="18965" y="22193"/>
                  </a:lnTo>
                  <a:lnTo>
                    <a:pt x="19041" y="21906"/>
                  </a:lnTo>
                  <a:lnTo>
                    <a:pt x="19108" y="21609"/>
                  </a:lnTo>
                  <a:lnTo>
                    <a:pt x="19166" y="21312"/>
                  </a:lnTo>
                  <a:lnTo>
                    <a:pt x="19223" y="21006"/>
                  </a:lnTo>
                  <a:lnTo>
                    <a:pt x="19271" y="20690"/>
                  </a:lnTo>
                  <a:lnTo>
                    <a:pt x="19310" y="20373"/>
                  </a:lnTo>
                  <a:lnTo>
                    <a:pt x="19348" y="20057"/>
                  </a:lnTo>
                  <a:lnTo>
                    <a:pt x="19405" y="19406"/>
                  </a:lnTo>
                  <a:lnTo>
                    <a:pt x="19444" y="18736"/>
                  </a:lnTo>
                  <a:lnTo>
                    <a:pt x="19463" y="18065"/>
                  </a:lnTo>
                  <a:lnTo>
                    <a:pt x="19463" y="17385"/>
                  </a:lnTo>
                  <a:lnTo>
                    <a:pt x="19444" y="16705"/>
                  </a:lnTo>
                  <a:lnTo>
                    <a:pt x="19415" y="16025"/>
                  </a:lnTo>
                  <a:lnTo>
                    <a:pt x="19367" y="15345"/>
                  </a:lnTo>
                  <a:lnTo>
                    <a:pt x="19319" y="14684"/>
                  </a:lnTo>
                  <a:lnTo>
                    <a:pt x="19252" y="14023"/>
                  </a:lnTo>
                  <a:lnTo>
                    <a:pt x="19185" y="13381"/>
                  </a:lnTo>
                  <a:lnTo>
                    <a:pt x="19099" y="12759"/>
                  </a:lnTo>
                  <a:lnTo>
                    <a:pt x="19022" y="12146"/>
                  </a:lnTo>
                  <a:lnTo>
                    <a:pt x="18936" y="11571"/>
                  </a:lnTo>
                  <a:lnTo>
                    <a:pt x="18754" y="10498"/>
                  </a:lnTo>
                  <a:lnTo>
                    <a:pt x="18582" y="9560"/>
                  </a:lnTo>
                  <a:lnTo>
                    <a:pt x="18428" y="8774"/>
                  </a:lnTo>
                  <a:lnTo>
                    <a:pt x="18304" y="8190"/>
                  </a:lnTo>
                  <a:lnTo>
                    <a:pt x="18179" y="7692"/>
                  </a:lnTo>
                  <a:lnTo>
                    <a:pt x="18361" y="7663"/>
                  </a:lnTo>
                  <a:lnTo>
                    <a:pt x="18553" y="7625"/>
                  </a:lnTo>
                  <a:lnTo>
                    <a:pt x="18811" y="7567"/>
                  </a:lnTo>
                  <a:lnTo>
                    <a:pt x="19118" y="7491"/>
                  </a:lnTo>
                  <a:lnTo>
                    <a:pt x="19463" y="7395"/>
                  </a:lnTo>
                  <a:lnTo>
                    <a:pt x="19827" y="7280"/>
                  </a:lnTo>
                  <a:lnTo>
                    <a:pt x="20210" y="7136"/>
                  </a:lnTo>
                  <a:lnTo>
                    <a:pt x="20401" y="7060"/>
                  </a:lnTo>
                  <a:lnTo>
                    <a:pt x="20593" y="6974"/>
                  </a:lnTo>
                  <a:lnTo>
                    <a:pt x="20785" y="6878"/>
                  </a:lnTo>
                  <a:lnTo>
                    <a:pt x="20967" y="6782"/>
                  </a:lnTo>
                  <a:lnTo>
                    <a:pt x="21149" y="6677"/>
                  </a:lnTo>
                  <a:lnTo>
                    <a:pt x="21321" y="6571"/>
                  </a:lnTo>
                  <a:lnTo>
                    <a:pt x="21493" y="6456"/>
                  </a:lnTo>
                  <a:lnTo>
                    <a:pt x="21647" y="6322"/>
                  </a:lnTo>
                  <a:lnTo>
                    <a:pt x="21790" y="6198"/>
                  </a:lnTo>
                  <a:lnTo>
                    <a:pt x="21924" y="6054"/>
                  </a:lnTo>
                  <a:lnTo>
                    <a:pt x="22039" y="5910"/>
                  </a:lnTo>
                  <a:lnTo>
                    <a:pt x="22145" y="5757"/>
                  </a:lnTo>
                  <a:lnTo>
                    <a:pt x="22231" y="5594"/>
                  </a:lnTo>
                  <a:lnTo>
                    <a:pt x="22298" y="5422"/>
                  </a:lnTo>
                  <a:lnTo>
                    <a:pt x="22346" y="5240"/>
                  </a:lnTo>
                  <a:lnTo>
                    <a:pt x="22375" y="5058"/>
                  </a:lnTo>
                  <a:lnTo>
                    <a:pt x="22202" y="4943"/>
                  </a:lnTo>
                  <a:lnTo>
                    <a:pt x="21733" y="4627"/>
                  </a:lnTo>
                  <a:lnTo>
                    <a:pt x="21417" y="4397"/>
                  </a:lnTo>
                  <a:lnTo>
                    <a:pt x="21053" y="4139"/>
                  </a:lnTo>
                  <a:lnTo>
                    <a:pt x="20670" y="3851"/>
                  </a:lnTo>
                  <a:lnTo>
                    <a:pt x="20258" y="3535"/>
                  </a:lnTo>
                  <a:lnTo>
                    <a:pt x="19846" y="3190"/>
                  </a:lnTo>
                  <a:lnTo>
                    <a:pt x="19434" y="2836"/>
                  </a:lnTo>
                  <a:lnTo>
                    <a:pt x="19032" y="2462"/>
                  </a:lnTo>
                  <a:lnTo>
                    <a:pt x="18840" y="2271"/>
                  </a:lnTo>
                  <a:lnTo>
                    <a:pt x="18658" y="2089"/>
                  </a:lnTo>
                  <a:lnTo>
                    <a:pt x="18486" y="1897"/>
                  </a:lnTo>
                  <a:lnTo>
                    <a:pt x="18313" y="1706"/>
                  </a:lnTo>
                  <a:lnTo>
                    <a:pt x="18160" y="1514"/>
                  </a:lnTo>
                  <a:lnTo>
                    <a:pt x="18026" y="1323"/>
                  </a:lnTo>
                  <a:lnTo>
                    <a:pt x="17902" y="1131"/>
                  </a:lnTo>
                  <a:lnTo>
                    <a:pt x="17787" y="949"/>
                  </a:lnTo>
                  <a:lnTo>
                    <a:pt x="17691" y="767"/>
                  </a:lnTo>
                  <a:lnTo>
                    <a:pt x="17624" y="585"/>
                  </a:lnTo>
                  <a:lnTo>
                    <a:pt x="17518" y="556"/>
                  </a:lnTo>
                  <a:lnTo>
                    <a:pt x="17241" y="470"/>
                  </a:lnTo>
                  <a:lnTo>
                    <a:pt x="16800" y="355"/>
                  </a:lnTo>
                  <a:lnTo>
                    <a:pt x="16522" y="288"/>
                  </a:lnTo>
                  <a:lnTo>
                    <a:pt x="16225" y="231"/>
                  </a:lnTo>
                  <a:lnTo>
                    <a:pt x="15900" y="164"/>
                  </a:lnTo>
                  <a:lnTo>
                    <a:pt x="15545" y="116"/>
                  </a:lnTo>
                  <a:lnTo>
                    <a:pt x="15181" y="68"/>
                  </a:lnTo>
                  <a:lnTo>
                    <a:pt x="14798" y="30"/>
                  </a:lnTo>
                  <a:lnTo>
                    <a:pt x="14396" y="10"/>
                  </a:lnTo>
                  <a:lnTo>
                    <a:pt x="139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98;p16">
              <a:extLst>
                <a:ext uri="{FF2B5EF4-FFF2-40B4-BE49-F238E27FC236}">
                  <a16:creationId xmlns:a16="http://schemas.microsoft.com/office/drawing/2014/main" id="{DFFA558B-6BB6-F1CF-CF47-23EDA32B56A2}"/>
                </a:ext>
              </a:extLst>
            </p:cNvPr>
            <p:cNvSpPr/>
            <p:nvPr/>
          </p:nvSpPr>
          <p:spPr>
            <a:xfrm>
              <a:off x="1427814" y="1808426"/>
              <a:ext cx="25207" cy="21799"/>
            </a:xfrm>
            <a:custGeom>
              <a:avLst/>
              <a:gdLst/>
              <a:ahLst/>
              <a:cxnLst/>
              <a:rect l="l" t="t" r="r" b="b"/>
              <a:pathLst>
                <a:path w="710" h="614" extrusionOk="0">
                  <a:moveTo>
                    <a:pt x="144" y="1"/>
                  </a:moveTo>
                  <a:lnTo>
                    <a:pt x="1" y="413"/>
                  </a:lnTo>
                  <a:lnTo>
                    <a:pt x="566" y="614"/>
                  </a:lnTo>
                  <a:lnTo>
                    <a:pt x="710" y="211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5EB082CB-D2B0-4C55-DC83-EE77B6D6A102}"/>
              </a:ext>
            </a:extLst>
          </p:cNvPr>
          <p:cNvSpPr txBox="1"/>
          <p:nvPr/>
        </p:nvSpPr>
        <p:spPr>
          <a:xfrm>
            <a:off x="740519" y="1047056"/>
            <a:ext cx="5513281" cy="54470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>
                <a:latin typeface="Montserrat"/>
                <a:ea typeface="Calibri" panose="020F0502020204030204"/>
                <a:cs typeface="Calibri" panose="020F0502020204030204"/>
              </a:rPr>
              <a:t>First Part Work &amp; Limitations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>
                <a:latin typeface="Montserrat"/>
                <a:ea typeface="Calibri" panose="020F0502020204030204"/>
                <a:cs typeface="Calibri" panose="020F0502020204030204"/>
              </a:rPr>
              <a:t>Introduction to Second Part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>
                <a:latin typeface="Montserrat"/>
                <a:ea typeface="Calibri" panose="020F0502020204030204"/>
                <a:cs typeface="Calibri" panose="020F0502020204030204"/>
              </a:rPr>
              <a:t>Dataset Overview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>
                <a:latin typeface="Montserrat"/>
                <a:ea typeface="Calibri" panose="020F0502020204030204"/>
                <a:cs typeface="Calibri" panose="020F0502020204030204"/>
              </a:rPr>
              <a:t>Implemented NLP Pipeline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>
                <a:latin typeface="Montserrat"/>
                <a:ea typeface="Calibri" panose="020F0502020204030204"/>
                <a:cs typeface="Calibri" panose="020F0502020204030204"/>
              </a:rPr>
              <a:t>Text Preprocessing Steps Overview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>
                <a:latin typeface="Montserrat"/>
                <a:ea typeface="Calibri" panose="020F0502020204030204"/>
                <a:cs typeface="Calibri" panose="020F0502020204030204"/>
              </a:rPr>
              <a:t>Word Embeddings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>
                <a:latin typeface="Montserrat"/>
                <a:ea typeface="Calibri" panose="020F0502020204030204"/>
                <a:cs typeface="Calibri" panose="020F0502020204030204"/>
              </a:rPr>
              <a:t>Model Experimentation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>
                <a:latin typeface="Montserrat"/>
                <a:ea typeface="Calibri" panose="020F0502020204030204"/>
                <a:cs typeface="Calibri" panose="020F0502020204030204"/>
              </a:rPr>
              <a:t>Results And Findings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>
                <a:latin typeface="Montserrat"/>
                <a:ea typeface="Calibri" panose="020F0502020204030204"/>
                <a:cs typeface="Calibri" panose="020F0502020204030204"/>
              </a:rPr>
              <a:t>Comparative Study Of Findings</a:t>
            </a:r>
            <a:endParaRPr lang="en-GB">
              <a:latin typeface="Montserrat"/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>
                <a:latin typeface="Montserrat"/>
                <a:ea typeface="Calibri" panose="020F0502020204030204"/>
                <a:cs typeface="Calibri" panose="020F0502020204030204"/>
              </a:rPr>
              <a:t>Testing With Demo Data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>
                <a:latin typeface="Montserrat"/>
                <a:cs typeface="Calibri" panose="020F0502020204030204"/>
              </a:rPr>
              <a:t>Limitations and Future Work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>
                <a:latin typeface="Montserrat"/>
                <a:ea typeface="Calibri" panose="020F0502020204030204"/>
                <a:cs typeface="Calibri" panose="020F0502020204030204"/>
              </a:rPr>
              <a:t>Conclusion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>
                <a:latin typeface="Montserrat"/>
                <a:ea typeface="Calibri" panose="020F0502020204030204"/>
                <a:cs typeface="Calibri" panose="020F0502020204030204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761860720"/>
      </p:ext>
    </p:extLst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95CFE72-2D1E-A1EF-39E8-9DED8B32FC93}"/>
              </a:ext>
            </a:extLst>
          </p:cNvPr>
          <p:cNvSpPr txBox="1"/>
          <p:nvPr/>
        </p:nvSpPr>
        <p:spPr>
          <a:xfrm>
            <a:off x="2203079" y="298076"/>
            <a:ext cx="746087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b="1">
                <a:latin typeface="Montserrat"/>
              </a:rPr>
              <a:t>LIMITATIONS AND FUTURE 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BA5E56-3052-71D0-1924-8349616BB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1058" y="2991678"/>
            <a:ext cx="3147279" cy="3476044"/>
          </a:xfrm>
          <a:prstGeom prst="rect">
            <a:avLst/>
          </a:prstGeom>
        </p:spPr>
      </p:pic>
      <p:sp>
        <p:nvSpPr>
          <p:cNvPr id="5" name="Google Shape;902;p25">
            <a:extLst>
              <a:ext uri="{FF2B5EF4-FFF2-40B4-BE49-F238E27FC236}">
                <a16:creationId xmlns:a16="http://schemas.microsoft.com/office/drawing/2014/main" id="{335FE19B-945F-CDB8-A487-C0DD142EA114}"/>
              </a:ext>
            </a:extLst>
          </p:cNvPr>
          <p:cNvSpPr/>
          <p:nvPr/>
        </p:nvSpPr>
        <p:spPr>
          <a:xfrm>
            <a:off x="694496" y="1130988"/>
            <a:ext cx="7723948" cy="2745273"/>
          </a:xfrm>
          <a:prstGeom prst="roundRect">
            <a:avLst>
              <a:gd name="adj" fmla="val 15217"/>
            </a:avLst>
          </a:prstGeom>
          <a:solidFill>
            <a:srgbClr val="8027EA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" name="Google Shape;904;p25">
            <a:extLst>
              <a:ext uri="{FF2B5EF4-FFF2-40B4-BE49-F238E27FC236}">
                <a16:creationId xmlns:a16="http://schemas.microsoft.com/office/drawing/2014/main" id="{E72E0B58-D34A-3154-8F6A-F2E6B644CE0D}"/>
              </a:ext>
            </a:extLst>
          </p:cNvPr>
          <p:cNvSpPr/>
          <p:nvPr/>
        </p:nvSpPr>
        <p:spPr>
          <a:xfrm>
            <a:off x="944067" y="1352968"/>
            <a:ext cx="3150855" cy="525528"/>
          </a:xfrm>
          <a:prstGeom prst="roundRect">
            <a:avLst>
              <a:gd name="adj" fmla="val 50000"/>
            </a:avLst>
          </a:prstGeom>
          <a:solidFill>
            <a:srgbClr val="8027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" sz="2000" b="1" kern="0">
                <a:solidFill>
                  <a:srgbClr val="FFFFFF"/>
                </a:solidFill>
                <a:latin typeface="Montserrat" panose="00000500000000000000" pitchFamily="2" charset="0"/>
                <a:cs typeface="Arial"/>
                <a:sym typeface="Fira Sans Extra Condensed"/>
              </a:rPr>
              <a:t>LIMITATIONS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 panose="00000500000000000000" pitchFamily="2" charset="0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666C9A-4C3E-C42A-6BC1-6F5ED972EAAB}"/>
              </a:ext>
            </a:extLst>
          </p:cNvPr>
          <p:cNvSpPr txBox="1"/>
          <p:nvPr/>
        </p:nvSpPr>
        <p:spPr>
          <a:xfrm>
            <a:off x="944067" y="1980745"/>
            <a:ext cx="6928817" cy="1617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>
                <a:solidFill>
                  <a:prstClr val="black"/>
                </a:solidFill>
                <a:latin typeface="Montserrat"/>
              </a:rPr>
              <a:t>Small dataset limits model performance.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>
                <a:solidFill>
                  <a:prstClr val="black"/>
                </a:solidFill>
                <a:latin typeface="Montserrat"/>
              </a:rPr>
              <a:t>Models struggle with implicit stress.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>
                <a:solidFill>
                  <a:prstClr val="black"/>
                </a:solidFill>
                <a:latin typeface="Montserrat"/>
              </a:rPr>
              <a:t>Difficulty in identifying stress focused on others.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>
                <a:solidFill>
                  <a:prstClr val="black"/>
                </a:solidFill>
                <a:latin typeface="Montserrat"/>
              </a:rPr>
              <a:t>Incomplete consideration of writer's framing and intention.</a:t>
            </a:r>
            <a:endParaRPr lang="en-GB" sz="1700">
              <a:solidFill>
                <a:prstClr val="black"/>
              </a:solidFill>
              <a:latin typeface="Montserrat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4E45C51-DB3B-29B2-F223-3B46E9D37820}"/>
              </a:ext>
            </a:extLst>
          </p:cNvPr>
          <p:cNvGrpSpPr/>
          <p:nvPr/>
        </p:nvGrpSpPr>
        <p:grpSpPr>
          <a:xfrm>
            <a:off x="694496" y="4124398"/>
            <a:ext cx="7723948" cy="2482131"/>
            <a:chOff x="694496" y="4223790"/>
            <a:chExt cx="7723948" cy="2482131"/>
          </a:xfrm>
        </p:grpSpPr>
        <p:sp>
          <p:nvSpPr>
            <p:cNvPr id="10" name="Google Shape;911;p25">
              <a:extLst>
                <a:ext uri="{FF2B5EF4-FFF2-40B4-BE49-F238E27FC236}">
                  <a16:creationId xmlns:a16="http://schemas.microsoft.com/office/drawing/2014/main" id="{3D6F0EC4-4DE6-1840-F7FB-646BA55976AF}"/>
                </a:ext>
              </a:extLst>
            </p:cNvPr>
            <p:cNvSpPr/>
            <p:nvPr/>
          </p:nvSpPr>
          <p:spPr>
            <a:xfrm>
              <a:off x="694496" y="4223790"/>
              <a:ext cx="7723948" cy="2482131"/>
            </a:xfrm>
            <a:prstGeom prst="roundRect">
              <a:avLst>
                <a:gd name="adj" fmla="val 15217"/>
              </a:avLst>
            </a:prstGeom>
            <a:solidFill>
              <a:srgbClr val="2776E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13;p25">
              <a:extLst>
                <a:ext uri="{FF2B5EF4-FFF2-40B4-BE49-F238E27FC236}">
                  <a16:creationId xmlns:a16="http://schemas.microsoft.com/office/drawing/2014/main" id="{DA404801-2C66-4BC3-2B87-45E68D953001}"/>
                </a:ext>
              </a:extLst>
            </p:cNvPr>
            <p:cNvSpPr/>
            <p:nvPr/>
          </p:nvSpPr>
          <p:spPr>
            <a:xfrm>
              <a:off x="944067" y="4423499"/>
              <a:ext cx="3150855" cy="525528"/>
            </a:xfrm>
            <a:prstGeom prst="roundRect">
              <a:avLst>
                <a:gd name="adj" fmla="val 50000"/>
              </a:avLst>
            </a:prstGeom>
            <a:solidFill>
              <a:srgbClr val="2776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en" sz="2000" b="1" kern="0">
                  <a:solidFill>
                    <a:srgbClr val="FFFFFF"/>
                  </a:solidFill>
                  <a:latin typeface="Montserrat" panose="00000500000000000000" pitchFamily="2" charset="0"/>
                  <a:cs typeface="Arial"/>
                  <a:sym typeface="Fira Sans Extra Condensed"/>
                </a:rPr>
                <a:t>FUTURE WORK</a:t>
              </a:r>
              <a:endParaRPr kumimoji="0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FFD9E3D-0446-47E8-CE5D-91BBBE9338DF}"/>
                </a:ext>
              </a:extLst>
            </p:cNvPr>
            <p:cNvSpPr txBox="1"/>
            <p:nvPr/>
          </p:nvSpPr>
          <p:spPr>
            <a:xfrm>
              <a:off x="963399" y="5070621"/>
              <a:ext cx="7186142" cy="14215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sz="1700">
                  <a:latin typeface="Montserrat" panose="00000500000000000000" pitchFamily="2" charset="0"/>
                </a:rPr>
                <a:t>Use unlabeled data to enhance model performance.</a:t>
              </a:r>
            </a:p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sz="1700">
                  <a:latin typeface="Montserrat" panose="00000500000000000000" pitchFamily="2" charset="0"/>
                </a:rPr>
                <a:t>Develop models considering writer's framing and intention.</a:t>
              </a:r>
            </a:p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sz="1700">
                  <a:latin typeface="Montserrat" panose="00000500000000000000" pitchFamily="2" charset="0"/>
                </a:rPr>
                <a:t>Investigate stress causes and effects, not just detection.</a:t>
              </a:r>
            </a:p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sz="1700">
                  <a:latin typeface="Montserrat" panose="00000500000000000000" pitchFamily="2" charset="0"/>
                </a:rPr>
                <a:t>Create distant supervision techniques to expand labeled data.</a:t>
              </a:r>
              <a:endParaRPr lang="en-IN" sz="1700">
                <a:latin typeface="Montserrat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0258745"/>
      </p:ext>
    </p:extLst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7F61E12F-E444-7846-0340-3ED91725D5A0}"/>
              </a:ext>
            </a:extLst>
          </p:cNvPr>
          <p:cNvSpPr/>
          <p:nvPr/>
        </p:nvSpPr>
        <p:spPr>
          <a:xfrm>
            <a:off x="3935242" y="1128980"/>
            <a:ext cx="7662217" cy="5101221"/>
          </a:xfrm>
          <a:prstGeom prst="roundRect">
            <a:avLst>
              <a:gd name="adj" fmla="val 13060"/>
            </a:avLst>
          </a:prstGeom>
          <a:solidFill>
            <a:srgbClr val="FFEAE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7BCD60-9D07-0847-F230-BDFFE73DF696}"/>
              </a:ext>
            </a:extLst>
          </p:cNvPr>
          <p:cNvSpPr txBox="1"/>
          <p:nvPr/>
        </p:nvSpPr>
        <p:spPr>
          <a:xfrm>
            <a:off x="4244459" y="302661"/>
            <a:ext cx="308770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b="1">
                <a:latin typeface="Montserrat"/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F54B05-C39D-E8A1-9F54-52829A707A68}"/>
              </a:ext>
            </a:extLst>
          </p:cNvPr>
          <p:cNvSpPr txBox="1"/>
          <p:nvPr/>
        </p:nvSpPr>
        <p:spPr>
          <a:xfrm>
            <a:off x="4241283" y="1579335"/>
            <a:ext cx="7116393" cy="4200509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marL="285750" indent="-285750" algn="just"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n-US">
                <a:latin typeface="Montserrat"/>
              </a:rPr>
              <a:t>The project addresses mental stress detection in social media posts via NLP and ML/DL techniques.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285750" indent="-285750" algn="just"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n-US">
                <a:latin typeface="Montserrat"/>
              </a:rPr>
              <a:t>It highlights the efficacy of </a:t>
            </a:r>
            <a:r>
              <a:rPr lang="en-US" err="1">
                <a:latin typeface="Montserrat"/>
              </a:rPr>
              <a:t>Fasttext</a:t>
            </a:r>
            <a:r>
              <a:rPr lang="en-US">
                <a:latin typeface="Montserrat"/>
              </a:rPr>
              <a:t> embeddings, particularly with ANN models.</a:t>
            </a:r>
          </a:p>
          <a:p>
            <a:pPr marL="285750" indent="-285750" algn="just"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n-US">
                <a:latin typeface="Montserrat"/>
              </a:rPr>
              <a:t>Traditional methods like </a:t>
            </a:r>
            <a:r>
              <a:rPr lang="en-US" err="1">
                <a:latin typeface="Montserrat"/>
              </a:rPr>
              <a:t>BoW</a:t>
            </a:r>
            <a:r>
              <a:rPr lang="en-US">
                <a:latin typeface="Montserrat"/>
              </a:rPr>
              <a:t> and Word2Vec outperform when combined with extracted features.</a:t>
            </a:r>
          </a:p>
          <a:p>
            <a:pPr marL="285750" indent="-285750" algn="just"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n-US">
                <a:latin typeface="Montserrat" panose="00000500000000000000" pitchFamily="2" charset="0"/>
              </a:rPr>
              <a:t>Suggests establishing benchmarks for Reddit datasets to aid stress level categorization.</a:t>
            </a:r>
          </a:p>
          <a:p>
            <a:pPr marL="285750" indent="-285750" algn="just"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n-US">
                <a:latin typeface="Montserrat" panose="00000500000000000000" pitchFamily="2" charset="0"/>
              </a:rPr>
              <a:t>Emphasizes potential support provision for mental health issues on social media.</a:t>
            </a:r>
            <a:endParaRPr lang="en-IN">
              <a:latin typeface="Montserrat" panose="00000500000000000000" pitchFamily="2" charset="0"/>
            </a:endParaRPr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A3617421-B982-05E1-EAB1-21B8A3BDB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1" y="1425617"/>
            <a:ext cx="4053628" cy="435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47910"/>
      </p:ext>
    </p:extLst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95CFE72-2D1E-A1EF-39E8-9DED8B32FC93}"/>
              </a:ext>
            </a:extLst>
          </p:cNvPr>
          <p:cNvSpPr txBox="1"/>
          <p:nvPr/>
        </p:nvSpPr>
        <p:spPr>
          <a:xfrm>
            <a:off x="913279" y="359624"/>
            <a:ext cx="276559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800" b="1">
                <a:latin typeface="Montserrat"/>
              </a:rPr>
              <a:t>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F03404-EE86-5A23-E2BE-6419EEC297A1}"/>
              </a:ext>
            </a:extLst>
          </p:cNvPr>
          <p:cNvSpPr txBox="1"/>
          <p:nvPr/>
        </p:nvSpPr>
        <p:spPr>
          <a:xfrm>
            <a:off x="775726" y="5011187"/>
            <a:ext cx="241473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800" b="1">
                <a:latin typeface="Montserrat"/>
              </a:rPr>
              <a:t>OUR WORK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31109BC-25E3-4774-3854-16692A697EEC}"/>
              </a:ext>
            </a:extLst>
          </p:cNvPr>
          <p:cNvGrpSpPr/>
          <p:nvPr/>
        </p:nvGrpSpPr>
        <p:grpSpPr>
          <a:xfrm>
            <a:off x="913279" y="1028602"/>
            <a:ext cx="7006614" cy="3821939"/>
            <a:chOff x="633652" y="929954"/>
            <a:chExt cx="7006614" cy="382193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53F4C21-75A9-DD16-0AFE-91273A36C842}"/>
                </a:ext>
              </a:extLst>
            </p:cNvPr>
            <p:cNvSpPr txBox="1"/>
            <p:nvPr/>
          </p:nvSpPr>
          <p:spPr>
            <a:xfrm>
              <a:off x="633652" y="929954"/>
              <a:ext cx="7006614" cy="3821939"/>
            </a:xfrm>
            <a:prstGeom prst="roundRect">
              <a:avLst>
                <a:gd name="adj" fmla="val 14538"/>
              </a:avLst>
            </a:prstGeom>
            <a:solidFill>
              <a:srgbClr val="E4EEFC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 algn="just">
                <a:lnSpc>
                  <a:spcPct val="150000"/>
                </a:lnSpc>
                <a:buFont typeface="Arial"/>
                <a:buChar char="•"/>
              </a:pPr>
              <a:endParaRPr lang="en-GB">
                <a:solidFill>
                  <a:schemeClr val="accent6">
                    <a:lumMod val="75000"/>
                  </a:schemeClr>
                </a:solidFill>
                <a:latin typeface="Montserrat"/>
                <a:cs typeface="Calibri" panose="020F0502020204030204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E3A2AD6-64C3-645C-78AC-E03A9C4BD84D}"/>
                </a:ext>
              </a:extLst>
            </p:cNvPr>
            <p:cNvSpPr txBox="1"/>
            <p:nvPr/>
          </p:nvSpPr>
          <p:spPr>
            <a:xfrm>
              <a:off x="1061150" y="1160254"/>
              <a:ext cx="5876511" cy="33695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buFont typeface="Arial"/>
                <a:buChar char="•"/>
              </a:pPr>
              <a:r>
                <a:rPr lang="en-GB" err="1">
                  <a:latin typeface="Montserrat"/>
                  <a:ea typeface="+mn-lt"/>
                  <a:cs typeface="+mn-lt"/>
                </a:rPr>
                <a:t>Dreddit</a:t>
              </a:r>
              <a:r>
                <a:rPr lang="en-GB">
                  <a:latin typeface="Montserrat"/>
                  <a:ea typeface="+mn-lt"/>
                  <a:cs typeface="+mn-lt"/>
                </a:rPr>
                <a:t> dataset: </a:t>
              </a:r>
              <a:r>
                <a:rPr lang="en-GB">
                  <a:solidFill>
                    <a:srgbClr val="0070C0"/>
                  </a:solidFill>
                  <a:latin typeface="Montserrat"/>
                  <a:ea typeface="+mn-lt"/>
                  <a:cs typeface="+mn-lt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Link</a:t>
              </a:r>
              <a:endParaRPr lang="en-US">
                <a:solidFill>
                  <a:srgbClr val="0070C0"/>
                </a:solidFill>
                <a:latin typeface="Montserrat"/>
                <a:ea typeface="+mn-lt"/>
                <a:cs typeface="+mn-lt"/>
              </a:endParaRPr>
            </a:p>
            <a:p>
              <a:pPr marL="285750" indent="-285750" algn="just">
                <a:lnSpc>
                  <a:spcPct val="150000"/>
                </a:lnSpc>
                <a:buFont typeface="Arial"/>
                <a:buChar char="•"/>
              </a:pPr>
              <a:r>
                <a:rPr lang="en-GB">
                  <a:latin typeface="Montserrat"/>
                  <a:ea typeface="Calibri"/>
                  <a:cs typeface="Calibri"/>
                </a:rPr>
                <a:t>Stress Analysis on Social Media Paper: </a:t>
              </a:r>
              <a:r>
                <a:rPr lang="en-GB">
                  <a:solidFill>
                    <a:srgbClr val="0070C0"/>
                  </a:solidFill>
                  <a:latin typeface="Montserrat"/>
                  <a:ea typeface="Calibri"/>
                  <a:cs typeface="Calibri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Link</a:t>
              </a:r>
              <a:endParaRPr lang="en-GB">
                <a:solidFill>
                  <a:srgbClr val="0070C0"/>
                </a:solidFill>
                <a:latin typeface="Montserrat"/>
                <a:ea typeface="Calibri"/>
                <a:cs typeface="Calibri"/>
              </a:endParaRPr>
            </a:p>
            <a:p>
              <a:pPr marL="285750" indent="-285750" algn="just">
                <a:lnSpc>
                  <a:spcPct val="150000"/>
                </a:lnSpc>
                <a:buFont typeface="Arial"/>
                <a:buChar char="•"/>
              </a:pPr>
              <a:r>
                <a:rPr lang="en-GB">
                  <a:latin typeface="Montserrat"/>
                  <a:ea typeface="+mn-lt"/>
                  <a:cs typeface="+mn-lt"/>
                </a:rPr>
                <a:t>Machine Learning Driven Mental Stress Detection on Reddit Posts Using Natural Language Processing: </a:t>
              </a:r>
              <a:r>
                <a:rPr lang="en-GB">
                  <a:solidFill>
                    <a:srgbClr val="0070C0"/>
                  </a:solidFill>
                  <a:latin typeface="Montserrat"/>
                  <a:ea typeface="+mn-lt"/>
                  <a:cs typeface="+mn-lt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Link</a:t>
              </a:r>
            </a:p>
            <a:p>
              <a:pPr marL="285750" indent="-285750" algn="just">
                <a:lnSpc>
                  <a:spcPct val="150000"/>
                </a:lnSpc>
                <a:buFont typeface="Arial"/>
                <a:buChar char="•"/>
              </a:pPr>
              <a:r>
                <a:rPr lang="en-GB">
                  <a:latin typeface="Montserrat"/>
                  <a:ea typeface="+mn-lt"/>
                  <a:cs typeface="+mn-lt"/>
                </a:rPr>
                <a:t>Detection and Analysis of Stress-Related Posts in Reddit’s </a:t>
              </a:r>
              <a:r>
                <a:rPr lang="en-GB" err="1">
                  <a:latin typeface="Montserrat"/>
                  <a:ea typeface="+mn-lt"/>
                  <a:cs typeface="+mn-lt"/>
                </a:rPr>
                <a:t>Acamedic</a:t>
              </a:r>
              <a:r>
                <a:rPr lang="en-GB">
                  <a:latin typeface="Montserrat"/>
                  <a:ea typeface="+mn-lt"/>
                  <a:cs typeface="+mn-lt"/>
                </a:rPr>
                <a:t> Communities: </a:t>
              </a:r>
              <a:r>
                <a:rPr lang="en-GB">
                  <a:solidFill>
                    <a:srgbClr val="0070C0"/>
                  </a:solidFill>
                  <a:latin typeface="Montserrat"/>
                  <a:ea typeface="+mn-lt"/>
                  <a:cs typeface="+mn-lt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Link</a:t>
              </a:r>
              <a:endParaRPr lang="en-GB">
                <a:solidFill>
                  <a:srgbClr val="0070C0"/>
                </a:solidFill>
                <a:latin typeface="Montserrat"/>
                <a:cs typeface="Calibri" panose="020F0502020204030204"/>
              </a:endParaRPr>
            </a:p>
            <a:p>
              <a:pPr marL="285750" indent="-285750" algn="just">
                <a:lnSpc>
                  <a:spcPct val="150000"/>
                </a:lnSpc>
                <a:buFont typeface="Arial"/>
                <a:buChar char="•"/>
              </a:pPr>
              <a:r>
                <a:rPr lang="en-GB" err="1">
                  <a:latin typeface="Montserrat"/>
                  <a:ea typeface="Calibri"/>
                  <a:cs typeface="Calibri"/>
                </a:rPr>
                <a:t>Fasttext</a:t>
              </a:r>
              <a:r>
                <a:rPr lang="en-GB">
                  <a:latin typeface="Montserrat"/>
                  <a:ea typeface="+mn-lt"/>
                  <a:cs typeface="+mn-lt"/>
                </a:rPr>
                <a:t> documentation: </a:t>
              </a:r>
              <a:r>
                <a:rPr lang="en-GB">
                  <a:solidFill>
                    <a:srgbClr val="0070C0"/>
                  </a:solidFill>
                  <a:latin typeface="Montserrat"/>
                  <a:ea typeface="+mn-lt"/>
                  <a:cs typeface="+mn-lt"/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Link</a:t>
              </a:r>
              <a:endParaRPr lang="en-GB">
                <a:solidFill>
                  <a:srgbClr val="0070C0"/>
                </a:solidFill>
                <a:latin typeface="Montserrat"/>
                <a:cs typeface="Calibri" panose="020F0502020204030204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8414B4D-B4B2-B9B4-00FF-303596652D54}"/>
              </a:ext>
            </a:extLst>
          </p:cNvPr>
          <p:cNvSpPr txBox="1"/>
          <p:nvPr/>
        </p:nvSpPr>
        <p:spPr>
          <a:xfrm>
            <a:off x="775726" y="5702610"/>
            <a:ext cx="7006614" cy="855863"/>
          </a:xfrm>
          <a:prstGeom prst="roundRect">
            <a:avLst>
              <a:gd name="adj" fmla="val 37764"/>
            </a:avLst>
          </a:prstGeom>
          <a:solidFill>
            <a:srgbClr val="FCE8E4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endParaRPr lang="en-GB">
              <a:solidFill>
                <a:schemeClr val="accent6">
                  <a:lumMod val="75000"/>
                </a:schemeClr>
              </a:solidFill>
              <a:latin typeface="Montserrat"/>
              <a:cs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B5FCC9-F995-5F02-53D3-DFE387B78727}"/>
              </a:ext>
            </a:extLst>
          </p:cNvPr>
          <p:cNvSpPr txBox="1"/>
          <p:nvPr/>
        </p:nvSpPr>
        <p:spPr>
          <a:xfrm>
            <a:off x="1251323" y="5945875"/>
            <a:ext cx="587651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>
                <a:latin typeface="Montserrat"/>
                <a:cs typeface="Calibri"/>
              </a:rPr>
              <a:t>Google Drive link for all work files: </a:t>
            </a:r>
            <a:r>
              <a:rPr lang="en-GB">
                <a:solidFill>
                  <a:srgbClr val="FF0000"/>
                </a:solidFill>
                <a:latin typeface="Montserrat"/>
                <a:cs typeface="Calibri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GB">
              <a:solidFill>
                <a:srgbClr val="FF0000"/>
              </a:solidFill>
              <a:latin typeface="Montserrat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D49FA777-89A6-0ACE-0486-8BA423C12E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20621" y="1028954"/>
            <a:ext cx="4275909" cy="491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612287"/>
      </p:ext>
    </p:extLst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 person and person standing on a ladder and writing on a wall&#10;&#10;Description automatically generated">
            <a:extLst>
              <a:ext uri="{FF2B5EF4-FFF2-40B4-BE49-F238E27FC236}">
                <a16:creationId xmlns:a16="http://schemas.microsoft.com/office/drawing/2014/main" id="{23AB07AD-9C25-3397-B5DE-FA6B9DA61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93162" y="482932"/>
            <a:ext cx="8811949" cy="5877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436086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1437;p32">
            <a:extLst>
              <a:ext uri="{FF2B5EF4-FFF2-40B4-BE49-F238E27FC236}">
                <a16:creationId xmlns:a16="http://schemas.microsoft.com/office/drawing/2014/main" id="{B785BD30-2C3B-91B2-117D-C9569239525F}"/>
              </a:ext>
            </a:extLst>
          </p:cNvPr>
          <p:cNvSpPr/>
          <p:nvPr/>
        </p:nvSpPr>
        <p:spPr>
          <a:xfrm>
            <a:off x="679774" y="1577617"/>
            <a:ext cx="7815408" cy="3918210"/>
          </a:xfrm>
          <a:prstGeom prst="roundRect">
            <a:avLst>
              <a:gd name="adj" fmla="val 10110"/>
            </a:avLst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76A7CD-6E1B-5A48-46ED-7F842AE10C13}"/>
              </a:ext>
            </a:extLst>
          </p:cNvPr>
          <p:cNvSpPr txBox="1"/>
          <p:nvPr/>
        </p:nvSpPr>
        <p:spPr>
          <a:xfrm>
            <a:off x="3053635" y="549863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>
                <a:latin typeface="Montserrat" panose="00000500000000000000" pitchFamily="2" charset="0"/>
              </a:rPr>
              <a:t>F</a:t>
            </a:r>
            <a:r>
              <a:rPr lang="en-IN" sz="3200" b="1">
                <a:latin typeface="Montserrat" panose="00000500000000000000" pitchFamily="2" charset="0"/>
              </a:rPr>
              <a:t>IRST PART 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B19FD0-9852-B288-F292-E720587BE5E9}"/>
              </a:ext>
            </a:extLst>
          </p:cNvPr>
          <p:cNvSpPr txBox="1"/>
          <p:nvPr/>
        </p:nvSpPr>
        <p:spPr>
          <a:xfrm>
            <a:off x="1020122" y="1872260"/>
            <a:ext cx="7183438" cy="3261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>
                <a:latin typeface="Montserrat" panose="00000500000000000000" pitchFamily="2" charset="0"/>
              </a:rPr>
              <a:t>Developed an explainable decision tree model for diagnosing anxiety, stress, and depression.</a:t>
            </a:r>
          </a:p>
          <a:p>
            <a:pPr marL="285750" indent="-285750" algn="just">
              <a:lnSpc>
                <a:spcPct val="150000"/>
              </a:lnSpc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>
                <a:latin typeface="Montserrat" panose="00000500000000000000" pitchFamily="2" charset="0"/>
              </a:rPr>
              <a:t>Key phases: data transformation, encoding, attribute segregation, query elimination, training, testing, and prediction explanation.</a:t>
            </a:r>
          </a:p>
          <a:p>
            <a:pPr marL="285750" indent="-285750" algn="just">
              <a:lnSpc>
                <a:spcPct val="150000"/>
              </a:lnSpc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>
                <a:latin typeface="Montserrat" panose="00000500000000000000" pitchFamily="2" charset="0"/>
              </a:rPr>
              <a:t>Used methods like Permuted Feature Importance and Contrastive Explanation for interpretability.</a:t>
            </a:r>
            <a:endParaRPr lang="en-IN">
              <a:latin typeface="Montserrat" panose="00000500000000000000" pitchFamily="2" charset="0"/>
            </a:endParaRPr>
          </a:p>
        </p:txBody>
      </p:sp>
      <p:grpSp>
        <p:nvGrpSpPr>
          <p:cNvPr id="120" name="Google Shape;2338;p45">
            <a:extLst>
              <a:ext uri="{FF2B5EF4-FFF2-40B4-BE49-F238E27FC236}">
                <a16:creationId xmlns:a16="http://schemas.microsoft.com/office/drawing/2014/main" id="{BBA5AA3F-2551-F430-AB5D-10AA808A7D7F}"/>
              </a:ext>
            </a:extLst>
          </p:cNvPr>
          <p:cNvGrpSpPr/>
          <p:nvPr/>
        </p:nvGrpSpPr>
        <p:grpSpPr>
          <a:xfrm>
            <a:off x="8893956" y="2222584"/>
            <a:ext cx="2904005" cy="2628275"/>
            <a:chOff x="3124753" y="2097067"/>
            <a:chExt cx="2904005" cy="2628275"/>
          </a:xfrm>
        </p:grpSpPr>
        <p:sp>
          <p:nvSpPr>
            <p:cNvPr id="121" name="Google Shape;2339;p45">
              <a:extLst>
                <a:ext uri="{FF2B5EF4-FFF2-40B4-BE49-F238E27FC236}">
                  <a16:creationId xmlns:a16="http://schemas.microsoft.com/office/drawing/2014/main" id="{E8B20BA5-BB1B-0889-61E6-2D150A4188A8}"/>
                </a:ext>
              </a:extLst>
            </p:cNvPr>
            <p:cNvSpPr/>
            <p:nvPr/>
          </p:nvSpPr>
          <p:spPr>
            <a:xfrm>
              <a:off x="3737781" y="4516149"/>
              <a:ext cx="1670407" cy="200967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122" name="Google Shape;2340;p45">
              <a:extLst>
                <a:ext uri="{FF2B5EF4-FFF2-40B4-BE49-F238E27FC236}">
                  <a16:creationId xmlns:a16="http://schemas.microsoft.com/office/drawing/2014/main" id="{17A14A7C-80F0-5E8E-C923-4F3A9593A237}"/>
                </a:ext>
              </a:extLst>
            </p:cNvPr>
            <p:cNvGrpSpPr/>
            <p:nvPr/>
          </p:nvGrpSpPr>
          <p:grpSpPr>
            <a:xfrm>
              <a:off x="3124761" y="2266506"/>
              <a:ext cx="1173544" cy="1038290"/>
              <a:chOff x="3039603" y="2097081"/>
              <a:chExt cx="1372888" cy="1214659"/>
            </a:xfrm>
          </p:grpSpPr>
          <p:sp>
            <p:nvSpPr>
              <p:cNvPr id="182" name="Google Shape;2341;p45">
                <a:extLst>
                  <a:ext uri="{FF2B5EF4-FFF2-40B4-BE49-F238E27FC236}">
                    <a16:creationId xmlns:a16="http://schemas.microsoft.com/office/drawing/2014/main" id="{AFC241E5-9D45-0A18-289F-0ADAA035310F}"/>
                  </a:ext>
                </a:extLst>
              </p:cNvPr>
              <p:cNvSpPr/>
              <p:nvPr/>
            </p:nvSpPr>
            <p:spPr>
              <a:xfrm>
                <a:off x="3039603" y="2097081"/>
                <a:ext cx="1372888" cy="1214659"/>
              </a:xfrm>
              <a:custGeom>
                <a:avLst/>
                <a:gdLst/>
                <a:ahLst/>
                <a:cxnLst/>
                <a:rect l="l" t="t" r="r" b="b"/>
                <a:pathLst>
                  <a:path w="76484" h="67669" extrusionOk="0">
                    <a:moveTo>
                      <a:pt x="0" y="1"/>
                    </a:moveTo>
                    <a:lnTo>
                      <a:pt x="0" y="67668"/>
                    </a:lnTo>
                    <a:lnTo>
                      <a:pt x="76484" y="67668"/>
                    </a:lnTo>
                    <a:lnTo>
                      <a:pt x="76484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2342;p45">
                <a:extLst>
                  <a:ext uri="{FF2B5EF4-FFF2-40B4-BE49-F238E27FC236}">
                    <a16:creationId xmlns:a16="http://schemas.microsoft.com/office/drawing/2014/main" id="{CA0DF981-4F54-408A-F7EE-6034612EDBE7}"/>
                  </a:ext>
                </a:extLst>
              </p:cNvPr>
              <p:cNvSpPr/>
              <p:nvPr/>
            </p:nvSpPr>
            <p:spPr>
              <a:xfrm>
                <a:off x="3527987" y="2179974"/>
                <a:ext cx="797142" cy="317212"/>
              </a:xfrm>
              <a:custGeom>
                <a:avLst/>
                <a:gdLst/>
                <a:ahLst/>
                <a:cxnLst/>
                <a:rect l="l" t="t" r="r" b="b"/>
                <a:pathLst>
                  <a:path w="44409" h="17672" extrusionOk="0">
                    <a:moveTo>
                      <a:pt x="565" y="0"/>
                    </a:moveTo>
                    <a:lnTo>
                      <a:pt x="447" y="14"/>
                    </a:lnTo>
                    <a:lnTo>
                      <a:pt x="342" y="53"/>
                    </a:lnTo>
                    <a:lnTo>
                      <a:pt x="250" y="105"/>
                    </a:lnTo>
                    <a:lnTo>
                      <a:pt x="171" y="171"/>
                    </a:lnTo>
                    <a:lnTo>
                      <a:pt x="106" y="250"/>
                    </a:lnTo>
                    <a:lnTo>
                      <a:pt x="53" y="342"/>
                    </a:lnTo>
                    <a:lnTo>
                      <a:pt x="14" y="447"/>
                    </a:lnTo>
                    <a:lnTo>
                      <a:pt x="1" y="565"/>
                    </a:lnTo>
                    <a:lnTo>
                      <a:pt x="1" y="17121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14"/>
                    </a:lnTo>
                    <a:lnTo>
                      <a:pt x="250" y="17580"/>
                    </a:lnTo>
                    <a:lnTo>
                      <a:pt x="342" y="17632"/>
                    </a:lnTo>
                    <a:lnTo>
                      <a:pt x="447" y="17659"/>
                    </a:lnTo>
                    <a:lnTo>
                      <a:pt x="565" y="17672"/>
                    </a:lnTo>
                    <a:lnTo>
                      <a:pt x="43844" y="17672"/>
                    </a:lnTo>
                    <a:lnTo>
                      <a:pt x="43962" y="17659"/>
                    </a:lnTo>
                    <a:lnTo>
                      <a:pt x="44067" y="17632"/>
                    </a:lnTo>
                    <a:lnTo>
                      <a:pt x="44159" y="17580"/>
                    </a:lnTo>
                    <a:lnTo>
                      <a:pt x="44238" y="17514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21"/>
                    </a:lnTo>
                    <a:lnTo>
                      <a:pt x="44408" y="565"/>
                    </a:lnTo>
                    <a:lnTo>
                      <a:pt x="44395" y="447"/>
                    </a:lnTo>
                    <a:lnTo>
                      <a:pt x="44356" y="342"/>
                    </a:lnTo>
                    <a:lnTo>
                      <a:pt x="44317" y="250"/>
                    </a:lnTo>
                    <a:lnTo>
                      <a:pt x="44238" y="171"/>
                    </a:lnTo>
                    <a:lnTo>
                      <a:pt x="44159" y="105"/>
                    </a:lnTo>
                    <a:lnTo>
                      <a:pt x="44067" y="53"/>
                    </a:lnTo>
                    <a:lnTo>
                      <a:pt x="43962" y="14"/>
                    </a:lnTo>
                    <a:lnTo>
                      <a:pt x="43844" y="0"/>
                    </a:lnTo>
                    <a:close/>
                  </a:path>
                </a:pathLst>
              </a:custGeom>
              <a:solidFill>
                <a:srgbClr val="2776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2343;p45">
                <a:extLst>
                  <a:ext uri="{FF2B5EF4-FFF2-40B4-BE49-F238E27FC236}">
                    <a16:creationId xmlns:a16="http://schemas.microsoft.com/office/drawing/2014/main" id="{398EBDB7-5E9E-4804-1654-7CFE1395ABE6}"/>
                  </a:ext>
                </a:extLst>
              </p:cNvPr>
              <p:cNvSpPr/>
              <p:nvPr/>
            </p:nvSpPr>
            <p:spPr>
              <a:xfrm>
                <a:off x="3557425" y="2204943"/>
                <a:ext cx="214538" cy="33441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1863" extrusionOk="0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2344;p45">
                <a:extLst>
                  <a:ext uri="{FF2B5EF4-FFF2-40B4-BE49-F238E27FC236}">
                    <a16:creationId xmlns:a16="http://schemas.microsoft.com/office/drawing/2014/main" id="{4860B3D2-55EE-42CB-D5A2-A76BD9F42385}"/>
                  </a:ext>
                </a:extLst>
              </p:cNvPr>
              <p:cNvSpPr/>
              <p:nvPr/>
            </p:nvSpPr>
            <p:spPr>
              <a:xfrm>
                <a:off x="3557425" y="2256746"/>
                <a:ext cx="214538" cy="16729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932" extrusionOk="0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2345;p45">
                <a:extLst>
                  <a:ext uri="{FF2B5EF4-FFF2-40B4-BE49-F238E27FC236}">
                    <a16:creationId xmlns:a16="http://schemas.microsoft.com/office/drawing/2014/main" id="{570B644D-0F99-0FAA-6D0A-32B5C2398CDC}"/>
                  </a:ext>
                </a:extLst>
              </p:cNvPr>
              <p:cNvSpPr/>
              <p:nvPr/>
            </p:nvSpPr>
            <p:spPr>
              <a:xfrm>
                <a:off x="3557425" y="2310435"/>
                <a:ext cx="721303" cy="162035"/>
              </a:xfrm>
              <a:custGeom>
                <a:avLst/>
                <a:gdLst/>
                <a:ahLst/>
                <a:cxnLst/>
                <a:rect l="l" t="t" r="r" b="b"/>
                <a:pathLst>
                  <a:path w="40184" h="9027" extrusionOk="0">
                    <a:moveTo>
                      <a:pt x="1" y="0"/>
                    </a:moveTo>
                    <a:lnTo>
                      <a:pt x="1" y="9026"/>
                    </a:lnTo>
                    <a:lnTo>
                      <a:pt x="40184" y="9026"/>
                    </a:lnTo>
                    <a:lnTo>
                      <a:pt x="401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2346;p45">
                <a:extLst>
                  <a:ext uri="{FF2B5EF4-FFF2-40B4-BE49-F238E27FC236}">
                    <a16:creationId xmlns:a16="http://schemas.microsoft.com/office/drawing/2014/main" id="{F1340838-CEF7-A888-ECA7-FDE8D0A00180}"/>
                  </a:ext>
                </a:extLst>
              </p:cNvPr>
              <p:cNvSpPr/>
              <p:nvPr/>
            </p:nvSpPr>
            <p:spPr>
              <a:xfrm>
                <a:off x="3527987" y="2544270"/>
                <a:ext cx="797142" cy="317212"/>
              </a:xfrm>
              <a:custGeom>
                <a:avLst/>
                <a:gdLst/>
                <a:ahLst/>
                <a:cxnLst/>
                <a:rect l="l" t="t" r="r" b="b"/>
                <a:pathLst>
                  <a:path w="44409" h="17672" extrusionOk="0">
                    <a:moveTo>
                      <a:pt x="565" y="1"/>
                    </a:moveTo>
                    <a:lnTo>
                      <a:pt x="447" y="14"/>
                    </a:lnTo>
                    <a:lnTo>
                      <a:pt x="342" y="40"/>
                    </a:lnTo>
                    <a:lnTo>
                      <a:pt x="250" y="92"/>
                    </a:lnTo>
                    <a:lnTo>
                      <a:pt x="171" y="158"/>
                    </a:lnTo>
                    <a:lnTo>
                      <a:pt x="106" y="250"/>
                    </a:lnTo>
                    <a:lnTo>
                      <a:pt x="53" y="342"/>
                    </a:lnTo>
                    <a:lnTo>
                      <a:pt x="14" y="447"/>
                    </a:lnTo>
                    <a:lnTo>
                      <a:pt x="1" y="552"/>
                    </a:lnTo>
                    <a:lnTo>
                      <a:pt x="1" y="17108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01"/>
                    </a:lnTo>
                    <a:lnTo>
                      <a:pt x="250" y="17580"/>
                    </a:lnTo>
                    <a:lnTo>
                      <a:pt x="342" y="17619"/>
                    </a:lnTo>
                    <a:lnTo>
                      <a:pt x="447" y="17659"/>
                    </a:lnTo>
                    <a:lnTo>
                      <a:pt x="565" y="17672"/>
                    </a:lnTo>
                    <a:lnTo>
                      <a:pt x="43844" y="17672"/>
                    </a:lnTo>
                    <a:lnTo>
                      <a:pt x="43962" y="17659"/>
                    </a:lnTo>
                    <a:lnTo>
                      <a:pt x="44067" y="17619"/>
                    </a:lnTo>
                    <a:lnTo>
                      <a:pt x="44159" y="17580"/>
                    </a:lnTo>
                    <a:lnTo>
                      <a:pt x="44238" y="17501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08"/>
                    </a:lnTo>
                    <a:lnTo>
                      <a:pt x="44408" y="552"/>
                    </a:lnTo>
                    <a:lnTo>
                      <a:pt x="44395" y="447"/>
                    </a:lnTo>
                    <a:lnTo>
                      <a:pt x="44356" y="342"/>
                    </a:lnTo>
                    <a:lnTo>
                      <a:pt x="44317" y="250"/>
                    </a:lnTo>
                    <a:lnTo>
                      <a:pt x="44238" y="158"/>
                    </a:lnTo>
                    <a:lnTo>
                      <a:pt x="44159" y="92"/>
                    </a:lnTo>
                    <a:lnTo>
                      <a:pt x="44067" y="40"/>
                    </a:lnTo>
                    <a:lnTo>
                      <a:pt x="43962" y="14"/>
                    </a:lnTo>
                    <a:lnTo>
                      <a:pt x="43844" y="1"/>
                    </a:lnTo>
                    <a:close/>
                  </a:path>
                </a:pathLst>
              </a:custGeom>
              <a:solidFill>
                <a:srgbClr val="8027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2347;p45">
                <a:extLst>
                  <a:ext uri="{FF2B5EF4-FFF2-40B4-BE49-F238E27FC236}">
                    <a16:creationId xmlns:a16="http://schemas.microsoft.com/office/drawing/2014/main" id="{D1D4A9D8-74BB-BCDA-B74A-2D3DA15FF548}"/>
                  </a:ext>
                </a:extLst>
              </p:cNvPr>
              <p:cNvSpPr/>
              <p:nvPr/>
            </p:nvSpPr>
            <p:spPr>
              <a:xfrm>
                <a:off x="3557425" y="2569005"/>
                <a:ext cx="214538" cy="33441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1863" extrusionOk="0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2348;p45">
                <a:extLst>
                  <a:ext uri="{FF2B5EF4-FFF2-40B4-BE49-F238E27FC236}">
                    <a16:creationId xmlns:a16="http://schemas.microsoft.com/office/drawing/2014/main" id="{BCE75D16-508B-09F7-9641-491C92BCA3C9}"/>
                  </a:ext>
                </a:extLst>
              </p:cNvPr>
              <p:cNvSpPr/>
              <p:nvPr/>
            </p:nvSpPr>
            <p:spPr>
              <a:xfrm>
                <a:off x="3557425" y="2620808"/>
                <a:ext cx="214538" cy="16729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932" extrusionOk="0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2349;p45">
                <a:extLst>
                  <a:ext uri="{FF2B5EF4-FFF2-40B4-BE49-F238E27FC236}">
                    <a16:creationId xmlns:a16="http://schemas.microsoft.com/office/drawing/2014/main" id="{E73DB03F-5A09-C486-92B3-071882987EBE}"/>
                  </a:ext>
                </a:extLst>
              </p:cNvPr>
              <p:cNvSpPr/>
              <p:nvPr/>
            </p:nvSpPr>
            <p:spPr>
              <a:xfrm>
                <a:off x="3557425" y="2674730"/>
                <a:ext cx="721303" cy="161801"/>
              </a:xfrm>
              <a:custGeom>
                <a:avLst/>
                <a:gdLst/>
                <a:ahLst/>
                <a:cxnLst/>
                <a:rect l="l" t="t" r="r" b="b"/>
                <a:pathLst>
                  <a:path w="40184" h="9014" extrusionOk="0">
                    <a:moveTo>
                      <a:pt x="1" y="1"/>
                    </a:moveTo>
                    <a:lnTo>
                      <a:pt x="1" y="9013"/>
                    </a:lnTo>
                    <a:lnTo>
                      <a:pt x="40184" y="9013"/>
                    </a:lnTo>
                    <a:lnTo>
                      <a:pt x="401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2350;p45">
                <a:extLst>
                  <a:ext uri="{FF2B5EF4-FFF2-40B4-BE49-F238E27FC236}">
                    <a16:creationId xmlns:a16="http://schemas.microsoft.com/office/drawing/2014/main" id="{E8492C99-1731-0E4A-A64E-665A21584738}"/>
                  </a:ext>
                </a:extLst>
              </p:cNvPr>
              <p:cNvSpPr/>
              <p:nvPr/>
            </p:nvSpPr>
            <p:spPr>
              <a:xfrm>
                <a:off x="3527987" y="2908565"/>
                <a:ext cx="797142" cy="316979"/>
              </a:xfrm>
              <a:custGeom>
                <a:avLst/>
                <a:gdLst/>
                <a:ahLst/>
                <a:cxnLst/>
                <a:rect l="l" t="t" r="r" b="b"/>
                <a:pathLst>
                  <a:path w="44409" h="17659" extrusionOk="0">
                    <a:moveTo>
                      <a:pt x="565" y="1"/>
                    </a:moveTo>
                    <a:lnTo>
                      <a:pt x="447" y="14"/>
                    </a:lnTo>
                    <a:lnTo>
                      <a:pt x="342" y="40"/>
                    </a:lnTo>
                    <a:lnTo>
                      <a:pt x="250" y="93"/>
                    </a:lnTo>
                    <a:lnTo>
                      <a:pt x="171" y="158"/>
                    </a:lnTo>
                    <a:lnTo>
                      <a:pt x="106" y="237"/>
                    </a:lnTo>
                    <a:lnTo>
                      <a:pt x="53" y="342"/>
                    </a:lnTo>
                    <a:lnTo>
                      <a:pt x="14" y="434"/>
                    </a:lnTo>
                    <a:lnTo>
                      <a:pt x="1" y="552"/>
                    </a:lnTo>
                    <a:lnTo>
                      <a:pt x="1" y="17108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01"/>
                    </a:lnTo>
                    <a:lnTo>
                      <a:pt x="250" y="17567"/>
                    </a:lnTo>
                    <a:lnTo>
                      <a:pt x="342" y="17620"/>
                    </a:lnTo>
                    <a:lnTo>
                      <a:pt x="447" y="17659"/>
                    </a:lnTo>
                    <a:lnTo>
                      <a:pt x="43962" y="17659"/>
                    </a:lnTo>
                    <a:lnTo>
                      <a:pt x="44067" y="17620"/>
                    </a:lnTo>
                    <a:lnTo>
                      <a:pt x="44159" y="17567"/>
                    </a:lnTo>
                    <a:lnTo>
                      <a:pt x="44238" y="17501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08"/>
                    </a:lnTo>
                    <a:lnTo>
                      <a:pt x="44408" y="552"/>
                    </a:lnTo>
                    <a:lnTo>
                      <a:pt x="44395" y="434"/>
                    </a:lnTo>
                    <a:lnTo>
                      <a:pt x="44356" y="342"/>
                    </a:lnTo>
                    <a:lnTo>
                      <a:pt x="44317" y="237"/>
                    </a:lnTo>
                    <a:lnTo>
                      <a:pt x="44238" y="158"/>
                    </a:lnTo>
                    <a:lnTo>
                      <a:pt x="44159" y="93"/>
                    </a:lnTo>
                    <a:lnTo>
                      <a:pt x="44067" y="40"/>
                    </a:lnTo>
                    <a:lnTo>
                      <a:pt x="43962" y="14"/>
                    </a:lnTo>
                    <a:lnTo>
                      <a:pt x="43844" y="1"/>
                    </a:lnTo>
                    <a:close/>
                  </a:path>
                </a:pathLst>
              </a:custGeom>
              <a:solidFill>
                <a:srgbClr val="E99B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2351;p45">
                <a:extLst>
                  <a:ext uri="{FF2B5EF4-FFF2-40B4-BE49-F238E27FC236}">
                    <a16:creationId xmlns:a16="http://schemas.microsoft.com/office/drawing/2014/main" id="{F1EF1070-59A0-624C-CE3C-D2F8CB191EC2}"/>
                  </a:ext>
                </a:extLst>
              </p:cNvPr>
              <p:cNvSpPr/>
              <p:nvPr/>
            </p:nvSpPr>
            <p:spPr>
              <a:xfrm>
                <a:off x="3557425" y="2933300"/>
                <a:ext cx="214538" cy="33459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1864" extrusionOk="0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2352;p45">
                <a:extLst>
                  <a:ext uri="{FF2B5EF4-FFF2-40B4-BE49-F238E27FC236}">
                    <a16:creationId xmlns:a16="http://schemas.microsoft.com/office/drawing/2014/main" id="{3F4E5D8B-355E-0882-FD23-359B60EF2996}"/>
                  </a:ext>
                </a:extLst>
              </p:cNvPr>
              <p:cNvSpPr/>
              <p:nvPr/>
            </p:nvSpPr>
            <p:spPr>
              <a:xfrm>
                <a:off x="3557425" y="2985104"/>
                <a:ext cx="214538" cy="16729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932" extrusionOk="0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2353;p45">
                <a:extLst>
                  <a:ext uri="{FF2B5EF4-FFF2-40B4-BE49-F238E27FC236}">
                    <a16:creationId xmlns:a16="http://schemas.microsoft.com/office/drawing/2014/main" id="{E8D377D0-AF87-741F-2239-BD4D533DF99C}"/>
                  </a:ext>
                </a:extLst>
              </p:cNvPr>
              <p:cNvSpPr/>
              <p:nvPr/>
            </p:nvSpPr>
            <p:spPr>
              <a:xfrm>
                <a:off x="3557425" y="3038792"/>
                <a:ext cx="721303" cy="162035"/>
              </a:xfrm>
              <a:custGeom>
                <a:avLst/>
                <a:gdLst/>
                <a:ahLst/>
                <a:cxnLst/>
                <a:rect l="l" t="t" r="r" b="b"/>
                <a:pathLst>
                  <a:path w="40184" h="9027" extrusionOk="0">
                    <a:moveTo>
                      <a:pt x="1" y="1"/>
                    </a:moveTo>
                    <a:lnTo>
                      <a:pt x="1" y="9026"/>
                    </a:lnTo>
                    <a:lnTo>
                      <a:pt x="40184" y="9026"/>
                    </a:lnTo>
                    <a:lnTo>
                      <a:pt x="401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2354;p45">
                <a:extLst>
                  <a:ext uri="{FF2B5EF4-FFF2-40B4-BE49-F238E27FC236}">
                    <a16:creationId xmlns:a16="http://schemas.microsoft.com/office/drawing/2014/main" id="{625E49BD-582D-F6BE-2F46-8DF80EF3DCD9}"/>
                  </a:ext>
                </a:extLst>
              </p:cNvPr>
              <p:cNvSpPr/>
              <p:nvPr/>
            </p:nvSpPr>
            <p:spPr>
              <a:xfrm>
                <a:off x="3294386" y="2851825"/>
                <a:ext cx="107395" cy="48285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0" extrusionOk="0">
                    <a:moveTo>
                      <a:pt x="1339" y="0"/>
                    </a:moveTo>
                    <a:lnTo>
                      <a:pt x="1208" y="13"/>
                    </a:lnTo>
                    <a:lnTo>
                      <a:pt x="1076" y="26"/>
                    </a:lnTo>
                    <a:lnTo>
                      <a:pt x="945" y="66"/>
                    </a:lnTo>
                    <a:lnTo>
                      <a:pt x="827" y="105"/>
                    </a:lnTo>
                    <a:lnTo>
                      <a:pt x="709" y="157"/>
                    </a:lnTo>
                    <a:lnTo>
                      <a:pt x="591" y="223"/>
                    </a:lnTo>
                    <a:lnTo>
                      <a:pt x="486" y="302"/>
                    </a:lnTo>
                    <a:lnTo>
                      <a:pt x="394" y="394"/>
                    </a:lnTo>
                    <a:lnTo>
                      <a:pt x="302" y="485"/>
                    </a:lnTo>
                    <a:lnTo>
                      <a:pt x="224" y="590"/>
                    </a:lnTo>
                    <a:lnTo>
                      <a:pt x="158" y="708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6"/>
                    </a:lnTo>
                    <a:lnTo>
                      <a:pt x="1" y="1207"/>
                    </a:lnTo>
                    <a:lnTo>
                      <a:pt x="1" y="1351"/>
                    </a:lnTo>
                    <a:lnTo>
                      <a:pt x="1" y="1482"/>
                    </a:lnTo>
                    <a:lnTo>
                      <a:pt x="27" y="1614"/>
                    </a:lnTo>
                    <a:lnTo>
                      <a:pt x="53" y="1745"/>
                    </a:lnTo>
                    <a:lnTo>
                      <a:pt x="106" y="1863"/>
                    </a:lnTo>
                    <a:lnTo>
                      <a:pt x="158" y="1981"/>
                    </a:lnTo>
                    <a:lnTo>
                      <a:pt x="224" y="2099"/>
                    </a:lnTo>
                    <a:lnTo>
                      <a:pt x="302" y="2204"/>
                    </a:lnTo>
                    <a:lnTo>
                      <a:pt x="394" y="2296"/>
                    </a:lnTo>
                    <a:lnTo>
                      <a:pt x="486" y="2388"/>
                    </a:lnTo>
                    <a:lnTo>
                      <a:pt x="591" y="2466"/>
                    </a:lnTo>
                    <a:lnTo>
                      <a:pt x="709" y="2532"/>
                    </a:lnTo>
                    <a:lnTo>
                      <a:pt x="827" y="2584"/>
                    </a:lnTo>
                    <a:lnTo>
                      <a:pt x="945" y="2624"/>
                    </a:lnTo>
                    <a:lnTo>
                      <a:pt x="1076" y="2663"/>
                    </a:lnTo>
                    <a:lnTo>
                      <a:pt x="1208" y="2689"/>
                    </a:lnTo>
                    <a:lnTo>
                      <a:pt x="4776" y="2689"/>
                    </a:lnTo>
                    <a:lnTo>
                      <a:pt x="4907" y="2663"/>
                    </a:lnTo>
                    <a:lnTo>
                      <a:pt x="5038" y="2624"/>
                    </a:lnTo>
                    <a:lnTo>
                      <a:pt x="5156" y="2584"/>
                    </a:lnTo>
                    <a:lnTo>
                      <a:pt x="5275" y="2532"/>
                    </a:lnTo>
                    <a:lnTo>
                      <a:pt x="5393" y="2466"/>
                    </a:lnTo>
                    <a:lnTo>
                      <a:pt x="5498" y="2388"/>
                    </a:lnTo>
                    <a:lnTo>
                      <a:pt x="5589" y="2296"/>
                    </a:lnTo>
                    <a:lnTo>
                      <a:pt x="5681" y="2204"/>
                    </a:lnTo>
                    <a:lnTo>
                      <a:pt x="5747" y="2099"/>
                    </a:lnTo>
                    <a:lnTo>
                      <a:pt x="5826" y="1981"/>
                    </a:lnTo>
                    <a:lnTo>
                      <a:pt x="5878" y="1863"/>
                    </a:lnTo>
                    <a:lnTo>
                      <a:pt x="5917" y="1745"/>
                    </a:lnTo>
                    <a:lnTo>
                      <a:pt x="5957" y="1614"/>
                    </a:lnTo>
                    <a:lnTo>
                      <a:pt x="5970" y="1482"/>
                    </a:lnTo>
                    <a:lnTo>
                      <a:pt x="5983" y="1351"/>
                    </a:lnTo>
                    <a:lnTo>
                      <a:pt x="5970" y="1207"/>
                    </a:lnTo>
                    <a:lnTo>
                      <a:pt x="5957" y="1076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8"/>
                    </a:lnTo>
                    <a:lnTo>
                      <a:pt x="5747" y="590"/>
                    </a:lnTo>
                    <a:lnTo>
                      <a:pt x="5681" y="485"/>
                    </a:lnTo>
                    <a:lnTo>
                      <a:pt x="5589" y="394"/>
                    </a:lnTo>
                    <a:lnTo>
                      <a:pt x="5498" y="302"/>
                    </a:lnTo>
                    <a:lnTo>
                      <a:pt x="5393" y="223"/>
                    </a:lnTo>
                    <a:lnTo>
                      <a:pt x="5275" y="157"/>
                    </a:lnTo>
                    <a:lnTo>
                      <a:pt x="5156" y="105"/>
                    </a:lnTo>
                    <a:lnTo>
                      <a:pt x="5038" y="66"/>
                    </a:lnTo>
                    <a:lnTo>
                      <a:pt x="4907" y="26"/>
                    </a:lnTo>
                    <a:lnTo>
                      <a:pt x="4776" y="13"/>
                    </a:lnTo>
                    <a:lnTo>
                      <a:pt x="4632" y="0"/>
                    </a:lnTo>
                    <a:close/>
                  </a:path>
                </a:pathLst>
              </a:custGeom>
              <a:solidFill>
                <a:srgbClr val="E4EA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2355;p45">
                <a:extLst>
                  <a:ext uri="{FF2B5EF4-FFF2-40B4-BE49-F238E27FC236}">
                    <a16:creationId xmlns:a16="http://schemas.microsoft.com/office/drawing/2014/main" id="{FE62831E-7BDC-DF98-A011-C2C50448BA64}"/>
                  </a:ext>
                </a:extLst>
              </p:cNvPr>
              <p:cNvSpPr/>
              <p:nvPr/>
            </p:nvSpPr>
            <p:spPr>
              <a:xfrm>
                <a:off x="3300040" y="2857946"/>
                <a:ext cx="36044" cy="36044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2008" extrusionOk="0">
                    <a:moveTo>
                      <a:pt x="906" y="0"/>
                    </a:moveTo>
                    <a:lnTo>
                      <a:pt x="801" y="13"/>
                    </a:lnTo>
                    <a:lnTo>
                      <a:pt x="709" y="39"/>
                    </a:lnTo>
                    <a:lnTo>
                      <a:pt x="617" y="79"/>
                    </a:lnTo>
                    <a:lnTo>
                      <a:pt x="525" y="118"/>
                    </a:lnTo>
                    <a:lnTo>
                      <a:pt x="447" y="171"/>
                    </a:lnTo>
                    <a:lnTo>
                      <a:pt x="368" y="223"/>
                    </a:lnTo>
                    <a:lnTo>
                      <a:pt x="289" y="289"/>
                    </a:lnTo>
                    <a:lnTo>
                      <a:pt x="224" y="367"/>
                    </a:lnTo>
                    <a:lnTo>
                      <a:pt x="171" y="446"/>
                    </a:lnTo>
                    <a:lnTo>
                      <a:pt x="119" y="525"/>
                    </a:lnTo>
                    <a:lnTo>
                      <a:pt x="79" y="617"/>
                    </a:lnTo>
                    <a:lnTo>
                      <a:pt x="40" y="709"/>
                    </a:lnTo>
                    <a:lnTo>
                      <a:pt x="14" y="800"/>
                    </a:lnTo>
                    <a:lnTo>
                      <a:pt x="1" y="905"/>
                    </a:lnTo>
                    <a:lnTo>
                      <a:pt x="1" y="1010"/>
                    </a:lnTo>
                    <a:lnTo>
                      <a:pt x="1" y="1102"/>
                    </a:lnTo>
                    <a:lnTo>
                      <a:pt x="14" y="1207"/>
                    </a:lnTo>
                    <a:lnTo>
                      <a:pt x="40" y="1299"/>
                    </a:lnTo>
                    <a:lnTo>
                      <a:pt x="79" y="1391"/>
                    </a:lnTo>
                    <a:lnTo>
                      <a:pt x="119" y="1483"/>
                    </a:lnTo>
                    <a:lnTo>
                      <a:pt x="171" y="1561"/>
                    </a:lnTo>
                    <a:lnTo>
                      <a:pt x="224" y="1640"/>
                    </a:lnTo>
                    <a:lnTo>
                      <a:pt x="289" y="1719"/>
                    </a:lnTo>
                    <a:lnTo>
                      <a:pt x="368" y="1784"/>
                    </a:lnTo>
                    <a:lnTo>
                      <a:pt x="447" y="1837"/>
                    </a:lnTo>
                    <a:lnTo>
                      <a:pt x="525" y="1889"/>
                    </a:lnTo>
                    <a:lnTo>
                      <a:pt x="617" y="1929"/>
                    </a:lnTo>
                    <a:lnTo>
                      <a:pt x="709" y="1968"/>
                    </a:lnTo>
                    <a:lnTo>
                      <a:pt x="801" y="1994"/>
                    </a:lnTo>
                    <a:lnTo>
                      <a:pt x="906" y="2007"/>
                    </a:lnTo>
                    <a:lnTo>
                      <a:pt x="1103" y="2007"/>
                    </a:lnTo>
                    <a:lnTo>
                      <a:pt x="1208" y="1994"/>
                    </a:lnTo>
                    <a:lnTo>
                      <a:pt x="1299" y="1968"/>
                    </a:lnTo>
                    <a:lnTo>
                      <a:pt x="1391" y="1929"/>
                    </a:lnTo>
                    <a:lnTo>
                      <a:pt x="1483" y="1889"/>
                    </a:lnTo>
                    <a:lnTo>
                      <a:pt x="1562" y="1837"/>
                    </a:lnTo>
                    <a:lnTo>
                      <a:pt x="1640" y="1784"/>
                    </a:lnTo>
                    <a:lnTo>
                      <a:pt x="1719" y="1719"/>
                    </a:lnTo>
                    <a:lnTo>
                      <a:pt x="1785" y="1640"/>
                    </a:lnTo>
                    <a:lnTo>
                      <a:pt x="1837" y="1561"/>
                    </a:lnTo>
                    <a:lnTo>
                      <a:pt x="1890" y="1483"/>
                    </a:lnTo>
                    <a:lnTo>
                      <a:pt x="1929" y="1391"/>
                    </a:lnTo>
                    <a:lnTo>
                      <a:pt x="1968" y="1299"/>
                    </a:lnTo>
                    <a:lnTo>
                      <a:pt x="1995" y="1207"/>
                    </a:lnTo>
                    <a:lnTo>
                      <a:pt x="2008" y="1102"/>
                    </a:lnTo>
                    <a:lnTo>
                      <a:pt x="2008" y="1010"/>
                    </a:lnTo>
                    <a:lnTo>
                      <a:pt x="2008" y="905"/>
                    </a:lnTo>
                    <a:lnTo>
                      <a:pt x="1995" y="800"/>
                    </a:lnTo>
                    <a:lnTo>
                      <a:pt x="1968" y="709"/>
                    </a:lnTo>
                    <a:lnTo>
                      <a:pt x="1929" y="617"/>
                    </a:lnTo>
                    <a:lnTo>
                      <a:pt x="1890" y="525"/>
                    </a:lnTo>
                    <a:lnTo>
                      <a:pt x="1837" y="446"/>
                    </a:lnTo>
                    <a:lnTo>
                      <a:pt x="1785" y="367"/>
                    </a:lnTo>
                    <a:lnTo>
                      <a:pt x="1719" y="289"/>
                    </a:lnTo>
                    <a:lnTo>
                      <a:pt x="1640" y="223"/>
                    </a:lnTo>
                    <a:lnTo>
                      <a:pt x="1562" y="171"/>
                    </a:lnTo>
                    <a:lnTo>
                      <a:pt x="1483" y="118"/>
                    </a:lnTo>
                    <a:lnTo>
                      <a:pt x="1391" y="79"/>
                    </a:lnTo>
                    <a:lnTo>
                      <a:pt x="1299" y="39"/>
                    </a:lnTo>
                    <a:lnTo>
                      <a:pt x="1208" y="13"/>
                    </a:lnTo>
                    <a:lnTo>
                      <a:pt x="11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2356;p45">
                <a:extLst>
                  <a:ext uri="{FF2B5EF4-FFF2-40B4-BE49-F238E27FC236}">
                    <a16:creationId xmlns:a16="http://schemas.microsoft.com/office/drawing/2014/main" id="{20DA959E-8836-AAD2-342E-3860FED4DB5D}"/>
                  </a:ext>
                </a:extLst>
              </p:cNvPr>
              <p:cNvSpPr/>
              <p:nvPr/>
            </p:nvSpPr>
            <p:spPr>
              <a:xfrm>
                <a:off x="3304043" y="2861949"/>
                <a:ext cx="28038" cy="28038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1562" extrusionOk="0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66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30"/>
                    </a:lnTo>
                    <a:lnTo>
                      <a:pt x="1" y="695"/>
                    </a:lnTo>
                    <a:lnTo>
                      <a:pt x="1" y="787"/>
                    </a:lnTo>
                    <a:lnTo>
                      <a:pt x="1" y="866"/>
                    </a:lnTo>
                    <a:lnTo>
                      <a:pt x="14" y="932"/>
                    </a:lnTo>
                    <a:lnTo>
                      <a:pt x="66" y="1089"/>
                    </a:lnTo>
                    <a:lnTo>
                      <a:pt x="132" y="1220"/>
                    </a:lnTo>
                    <a:lnTo>
                      <a:pt x="224" y="1338"/>
                    </a:lnTo>
                    <a:lnTo>
                      <a:pt x="342" y="1430"/>
                    </a:lnTo>
                    <a:lnTo>
                      <a:pt x="473" y="1496"/>
                    </a:lnTo>
                    <a:lnTo>
                      <a:pt x="617" y="1548"/>
                    </a:lnTo>
                    <a:lnTo>
                      <a:pt x="696" y="1561"/>
                    </a:lnTo>
                    <a:lnTo>
                      <a:pt x="866" y="1561"/>
                    </a:lnTo>
                    <a:lnTo>
                      <a:pt x="932" y="1548"/>
                    </a:lnTo>
                    <a:lnTo>
                      <a:pt x="1089" y="1496"/>
                    </a:lnTo>
                    <a:lnTo>
                      <a:pt x="1221" y="1430"/>
                    </a:lnTo>
                    <a:lnTo>
                      <a:pt x="1326" y="1338"/>
                    </a:lnTo>
                    <a:lnTo>
                      <a:pt x="1431" y="1220"/>
                    </a:lnTo>
                    <a:lnTo>
                      <a:pt x="1496" y="1089"/>
                    </a:lnTo>
                    <a:lnTo>
                      <a:pt x="1549" y="932"/>
                    </a:lnTo>
                    <a:lnTo>
                      <a:pt x="1562" y="866"/>
                    </a:lnTo>
                    <a:lnTo>
                      <a:pt x="1562" y="787"/>
                    </a:lnTo>
                    <a:lnTo>
                      <a:pt x="1562" y="695"/>
                    </a:lnTo>
                    <a:lnTo>
                      <a:pt x="1549" y="630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66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2357;p45">
                <a:extLst>
                  <a:ext uri="{FF2B5EF4-FFF2-40B4-BE49-F238E27FC236}">
                    <a16:creationId xmlns:a16="http://schemas.microsoft.com/office/drawing/2014/main" id="{54936DD0-2792-A3B0-6A5D-4BD2C3B413EC}"/>
                  </a:ext>
                </a:extLst>
              </p:cNvPr>
              <p:cNvSpPr/>
              <p:nvPr/>
            </p:nvSpPr>
            <p:spPr>
              <a:xfrm>
                <a:off x="3294386" y="2916804"/>
                <a:ext cx="107395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339" y="1"/>
                    </a:moveTo>
                    <a:lnTo>
                      <a:pt x="1208" y="14"/>
                    </a:ln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71"/>
                    </a:lnTo>
                    <a:lnTo>
                      <a:pt x="591" y="237"/>
                    </a:lnTo>
                    <a:lnTo>
                      <a:pt x="486" y="316"/>
                    </a:lnTo>
                    <a:lnTo>
                      <a:pt x="394" y="394"/>
                    </a:lnTo>
                    <a:lnTo>
                      <a:pt x="302" y="499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52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77"/>
                    </a:lnTo>
                    <a:lnTo>
                      <a:pt x="158" y="1995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9"/>
                    </a:lnTo>
                    <a:lnTo>
                      <a:pt x="591" y="2467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38"/>
                    </a:lnTo>
                    <a:lnTo>
                      <a:pt x="1076" y="2664"/>
                    </a:lnTo>
                    <a:lnTo>
                      <a:pt x="1208" y="2690"/>
                    </a:lnTo>
                    <a:lnTo>
                      <a:pt x="4776" y="2690"/>
                    </a:lnTo>
                    <a:lnTo>
                      <a:pt x="4907" y="2664"/>
                    </a:lnTo>
                    <a:lnTo>
                      <a:pt x="5038" y="2638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67"/>
                    </a:lnTo>
                    <a:lnTo>
                      <a:pt x="5498" y="2389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95"/>
                    </a:lnTo>
                    <a:lnTo>
                      <a:pt x="5878" y="1877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52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99"/>
                    </a:lnTo>
                    <a:lnTo>
                      <a:pt x="5589" y="394"/>
                    </a:lnTo>
                    <a:lnTo>
                      <a:pt x="5498" y="316"/>
                    </a:lnTo>
                    <a:lnTo>
                      <a:pt x="5393" y="237"/>
                    </a:lnTo>
                    <a:lnTo>
                      <a:pt x="5275" y="171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4"/>
                    </a:lnTo>
                    <a:lnTo>
                      <a:pt x="4632" y="1"/>
                    </a:lnTo>
                    <a:close/>
                  </a:path>
                </a:pathLst>
              </a:custGeom>
              <a:solidFill>
                <a:srgbClr val="EA48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2358;p45">
                <a:extLst>
                  <a:ext uri="{FF2B5EF4-FFF2-40B4-BE49-F238E27FC236}">
                    <a16:creationId xmlns:a16="http://schemas.microsoft.com/office/drawing/2014/main" id="{A04922FD-8049-F3B3-A595-D4ED18ACAA88}"/>
                  </a:ext>
                </a:extLst>
              </p:cNvPr>
              <p:cNvSpPr/>
              <p:nvPr/>
            </p:nvSpPr>
            <p:spPr>
              <a:xfrm>
                <a:off x="3360083" y="2922925"/>
                <a:ext cx="36062" cy="36295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2022" extrusionOk="0">
                    <a:moveTo>
                      <a:pt x="998" y="1"/>
                    </a:moveTo>
                    <a:lnTo>
                      <a:pt x="906" y="14"/>
                    </a:lnTo>
                    <a:lnTo>
                      <a:pt x="801" y="27"/>
                    </a:lnTo>
                    <a:lnTo>
                      <a:pt x="709" y="53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2"/>
                    </a:lnTo>
                    <a:lnTo>
                      <a:pt x="368" y="237"/>
                    </a:lnTo>
                    <a:lnTo>
                      <a:pt x="290" y="303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8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16"/>
                    </a:lnTo>
                    <a:lnTo>
                      <a:pt x="14" y="1208"/>
                    </a:lnTo>
                    <a:lnTo>
                      <a:pt x="40" y="1313"/>
                    </a:lnTo>
                    <a:lnTo>
                      <a:pt x="80" y="1405"/>
                    </a:lnTo>
                    <a:lnTo>
                      <a:pt x="119" y="1483"/>
                    </a:lnTo>
                    <a:lnTo>
                      <a:pt x="171" y="1575"/>
                    </a:lnTo>
                    <a:lnTo>
                      <a:pt x="224" y="1654"/>
                    </a:lnTo>
                    <a:lnTo>
                      <a:pt x="290" y="1720"/>
                    </a:lnTo>
                    <a:lnTo>
                      <a:pt x="368" y="1785"/>
                    </a:lnTo>
                    <a:lnTo>
                      <a:pt x="447" y="1838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998" y="2021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8"/>
                    </a:lnTo>
                    <a:lnTo>
                      <a:pt x="1641" y="1785"/>
                    </a:lnTo>
                    <a:lnTo>
                      <a:pt x="1719" y="1720"/>
                    </a:lnTo>
                    <a:lnTo>
                      <a:pt x="1785" y="1654"/>
                    </a:lnTo>
                    <a:lnTo>
                      <a:pt x="1838" y="1575"/>
                    </a:lnTo>
                    <a:lnTo>
                      <a:pt x="1890" y="1483"/>
                    </a:lnTo>
                    <a:lnTo>
                      <a:pt x="1929" y="1405"/>
                    </a:lnTo>
                    <a:lnTo>
                      <a:pt x="1969" y="1313"/>
                    </a:lnTo>
                    <a:lnTo>
                      <a:pt x="1995" y="1208"/>
                    </a:lnTo>
                    <a:lnTo>
                      <a:pt x="2008" y="1116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8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303"/>
                    </a:lnTo>
                    <a:lnTo>
                      <a:pt x="1641" y="237"/>
                    </a:lnTo>
                    <a:lnTo>
                      <a:pt x="1562" y="172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53"/>
                    </a:lnTo>
                    <a:lnTo>
                      <a:pt x="1208" y="27"/>
                    </a:lnTo>
                    <a:lnTo>
                      <a:pt x="1103" y="14"/>
                    </a:lnTo>
                    <a:lnTo>
                      <a:pt x="9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359;p45">
                <a:extLst>
                  <a:ext uri="{FF2B5EF4-FFF2-40B4-BE49-F238E27FC236}">
                    <a16:creationId xmlns:a16="http://schemas.microsoft.com/office/drawing/2014/main" id="{3D6D75CA-DCEA-BAE8-A200-C34A0EC488BD}"/>
                  </a:ext>
                </a:extLst>
              </p:cNvPr>
              <p:cNvSpPr/>
              <p:nvPr/>
            </p:nvSpPr>
            <p:spPr>
              <a:xfrm>
                <a:off x="3364085" y="2926928"/>
                <a:ext cx="28056" cy="28056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1563" extrusionOk="0">
                    <a:moveTo>
                      <a:pt x="775" y="1"/>
                    </a:moveTo>
                    <a:lnTo>
                      <a:pt x="696" y="14"/>
                    </a:lnTo>
                    <a:lnTo>
                      <a:pt x="618" y="27"/>
                    </a:lnTo>
                    <a:lnTo>
                      <a:pt x="473" y="67"/>
                    </a:lnTo>
                    <a:lnTo>
                      <a:pt x="342" y="145"/>
                    </a:lnTo>
                    <a:lnTo>
                      <a:pt x="224" y="237"/>
                    </a:lnTo>
                    <a:lnTo>
                      <a:pt x="132" y="355"/>
                    </a:lnTo>
                    <a:lnTo>
                      <a:pt x="67" y="486"/>
                    </a:lnTo>
                    <a:lnTo>
                      <a:pt x="14" y="631"/>
                    </a:lnTo>
                    <a:lnTo>
                      <a:pt x="1" y="709"/>
                    </a:lnTo>
                    <a:lnTo>
                      <a:pt x="1" y="788"/>
                    </a:lnTo>
                    <a:lnTo>
                      <a:pt x="1" y="867"/>
                    </a:lnTo>
                    <a:lnTo>
                      <a:pt x="14" y="946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39"/>
                    </a:lnTo>
                    <a:lnTo>
                      <a:pt x="342" y="1431"/>
                    </a:lnTo>
                    <a:lnTo>
                      <a:pt x="473" y="1510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510"/>
                    </a:lnTo>
                    <a:lnTo>
                      <a:pt x="1221" y="1431"/>
                    </a:lnTo>
                    <a:lnTo>
                      <a:pt x="1326" y="1339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46"/>
                    </a:lnTo>
                    <a:lnTo>
                      <a:pt x="1562" y="867"/>
                    </a:lnTo>
                    <a:lnTo>
                      <a:pt x="1562" y="788"/>
                    </a:lnTo>
                    <a:lnTo>
                      <a:pt x="1562" y="709"/>
                    </a:lnTo>
                    <a:lnTo>
                      <a:pt x="1549" y="631"/>
                    </a:lnTo>
                    <a:lnTo>
                      <a:pt x="1496" y="486"/>
                    </a:lnTo>
                    <a:lnTo>
                      <a:pt x="1431" y="355"/>
                    </a:lnTo>
                    <a:lnTo>
                      <a:pt x="1326" y="237"/>
                    </a:lnTo>
                    <a:lnTo>
                      <a:pt x="1221" y="145"/>
                    </a:lnTo>
                    <a:lnTo>
                      <a:pt x="1090" y="67"/>
                    </a:lnTo>
                    <a:lnTo>
                      <a:pt x="932" y="27"/>
                    </a:lnTo>
                    <a:lnTo>
                      <a:pt x="854" y="14"/>
                    </a:lnTo>
                    <a:lnTo>
                      <a:pt x="775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360;p45">
                <a:extLst>
                  <a:ext uri="{FF2B5EF4-FFF2-40B4-BE49-F238E27FC236}">
                    <a16:creationId xmlns:a16="http://schemas.microsoft.com/office/drawing/2014/main" id="{986A57A9-665B-F708-6C13-DD11674D0A18}"/>
                  </a:ext>
                </a:extLst>
              </p:cNvPr>
              <p:cNvSpPr/>
              <p:nvPr/>
            </p:nvSpPr>
            <p:spPr>
              <a:xfrm>
                <a:off x="3294386" y="2982267"/>
                <a:ext cx="107395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53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3"/>
                    </a:lnTo>
                    <a:lnTo>
                      <a:pt x="394" y="395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696"/>
                    </a:lnTo>
                    <a:lnTo>
                      <a:pt x="106" y="814"/>
                    </a:lnTo>
                    <a:lnTo>
                      <a:pt x="53" y="946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75"/>
                    </a:lnTo>
                    <a:lnTo>
                      <a:pt x="591" y="2454"/>
                    </a:lnTo>
                    <a:lnTo>
                      <a:pt x="709" y="2520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20"/>
                    </a:lnTo>
                    <a:lnTo>
                      <a:pt x="5393" y="2454"/>
                    </a:lnTo>
                    <a:lnTo>
                      <a:pt x="5498" y="2375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6"/>
                    </a:lnTo>
                    <a:lnTo>
                      <a:pt x="5878" y="814"/>
                    </a:lnTo>
                    <a:lnTo>
                      <a:pt x="5826" y="696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5"/>
                    </a:lnTo>
                    <a:lnTo>
                      <a:pt x="5498" y="303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53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rgbClr val="E4EA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361;p45">
                <a:extLst>
                  <a:ext uri="{FF2B5EF4-FFF2-40B4-BE49-F238E27FC236}">
                    <a16:creationId xmlns:a16="http://schemas.microsoft.com/office/drawing/2014/main" id="{88FF49DA-177F-3050-79F1-F1686238C6CF}"/>
                  </a:ext>
                </a:extLst>
              </p:cNvPr>
              <p:cNvSpPr/>
              <p:nvPr/>
            </p:nvSpPr>
            <p:spPr>
              <a:xfrm>
                <a:off x="3300040" y="2988406"/>
                <a:ext cx="36044" cy="36044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2008" extrusionOk="0">
                    <a:moveTo>
                      <a:pt x="906" y="0"/>
                    </a:moveTo>
                    <a:lnTo>
                      <a:pt x="801" y="13"/>
                    </a:lnTo>
                    <a:lnTo>
                      <a:pt x="709" y="39"/>
                    </a:lnTo>
                    <a:lnTo>
                      <a:pt x="617" y="79"/>
                    </a:lnTo>
                    <a:lnTo>
                      <a:pt x="525" y="118"/>
                    </a:lnTo>
                    <a:lnTo>
                      <a:pt x="447" y="171"/>
                    </a:lnTo>
                    <a:lnTo>
                      <a:pt x="368" y="223"/>
                    </a:lnTo>
                    <a:lnTo>
                      <a:pt x="289" y="289"/>
                    </a:lnTo>
                    <a:lnTo>
                      <a:pt x="224" y="367"/>
                    </a:lnTo>
                    <a:lnTo>
                      <a:pt x="171" y="433"/>
                    </a:lnTo>
                    <a:lnTo>
                      <a:pt x="119" y="525"/>
                    </a:lnTo>
                    <a:lnTo>
                      <a:pt x="79" y="604"/>
                    </a:lnTo>
                    <a:lnTo>
                      <a:pt x="40" y="708"/>
                    </a:lnTo>
                    <a:lnTo>
                      <a:pt x="14" y="800"/>
                    </a:lnTo>
                    <a:lnTo>
                      <a:pt x="1" y="892"/>
                    </a:lnTo>
                    <a:lnTo>
                      <a:pt x="1" y="997"/>
                    </a:lnTo>
                    <a:lnTo>
                      <a:pt x="1" y="1102"/>
                    </a:lnTo>
                    <a:lnTo>
                      <a:pt x="14" y="1207"/>
                    </a:lnTo>
                    <a:lnTo>
                      <a:pt x="40" y="1299"/>
                    </a:lnTo>
                    <a:lnTo>
                      <a:pt x="79" y="1391"/>
                    </a:lnTo>
                    <a:lnTo>
                      <a:pt x="119" y="1482"/>
                    </a:lnTo>
                    <a:lnTo>
                      <a:pt x="171" y="1561"/>
                    </a:lnTo>
                    <a:lnTo>
                      <a:pt x="224" y="1640"/>
                    </a:lnTo>
                    <a:lnTo>
                      <a:pt x="289" y="1719"/>
                    </a:lnTo>
                    <a:lnTo>
                      <a:pt x="368" y="1771"/>
                    </a:lnTo>
                    <a:lnTo>
                      <a:pt x="447" y="1837"/>
                    </a:lnTo>
                    <a:lnTo>
                      <a:pt x="525" y="1889"/>
                    </a:lnTo>
                    <a:lnTo>
                      <a:pt x="617" y="1929"/>
                    </a:lnTo>
                    <a:lnTo>
                      <a:pt x="709" y="1968"/>
                    </a:lnTo>
                    <a:lnTo>
                      <a:pt x="801" y="1981"/>
                    </a:lnTo>
                    <a:lnTo>
                      <a:pt x="906" y="2007"/>
                    </a:lnTo>
                    <a:lnTo>
                      <a:pt x="1103" y="2007"/>
                    </a:lnTo>
                    <a:lnTo>
                      <a:pt x="1208" y="1981"/>
                    </a:lnTo>
                    <a:lnTo>
                      <a:pt x="1299" y="1968"/>
                    </a:lnTo>
                    <a:lnTo>
                      <a:pt x="1391" y="1929"/>
                    </a:lnTo>
                    <a:lnTo>
                      <a:pt x="1483" y="1889"/>
                    </a:lnTo>
                    <a:lnTo>
                      <a:pt x="1562" y="1837"/>
                    </a:lnTo>
                    <a:lnTo>
                      <a:pt x="1640" y="1771"/>
                    </a:lnTo>
                    <a:lnTo>
                      <a:pt x="1719" y="1719"/>
                    </a:lnTo>
                    <a:lnTo>
                      <a:pt x="1785" y="1640"/>
                    </a:lnTo>
                    <a:lnTo>
                      <a:pt x="1837" y="1561"/>
                    </a:lnTo>
                    <a:lnTo>
                      <a:pt x="1890" y="1482"/>
                    </a:lnTo>
                    <a:lnTo>
                      <a:pt x="1929" y="1391"/>
                    </a:lnTo>
                    <a:lnTo>
                      <a:pt x="1968" y="1299"/>
                    </a:lnTo>
                    <a:lnTo>
                      <a:pt x="1995" y="1207"/>
                    </a:lnTo>
                    <a:lnTo>
                      <a:pt x="2008" y="1102"/>
                    </a:lnTo>
                    <a:lnTo>
                      <a:pt x="2008" y="997"/>
                    </a:lnTo>
                    <a:lnTo>
                      <a:pt x="2008" y="892"/>
                    </a:lnTo>
                    <a:lnTo>
                      <a:pt x="1995" y="800"/>
                    </a:lnTo>
                    <a:lnTo>
                      <a:pt x="1968" y="708"/>
                    </a:lnTo>
                    <a:lnTo>
                      <a:pt x="1929" y="604"/>
                    </a:lnTo>
                    <a:lnTo>
                      <a:pt x="1890" y="525"/>
                    </a:lnTo>
                    <a:lnTo>
                      <a:pt x="1837" y="433"/>
                    </a:lnTo>
                    <a:lnTo>
                      <a:pt x="1785" y="367"/>
                    </a:lnTo>
                    <a:lnTo>
                      <a:pt x="1719" y="289"/>
                    </a:lnTo>
                    <a:lnTo>
                      <a:pt x="1640" y="223"/>
                    </a:lnTo>
                    <a:lnTo>
                      <a:pt x="1562" y="171"/>
                    </a:lnTo>
                    <a:lnTo>
                      <a:pt x="1483" y="118"/>
                    </a:lnTo>
                    <a:lnTo>
                      <a:pt x="1391" y="79"/>
                    </a:lnTo>
                    <a:lnTo>
                      <a:pt x="1299" y="39"/>
                    </a:lnTo>
                    <a:lnTo>
                      <a:pt x="1208" y="13"/>
                    </a:lnTo>
                    <a:lnTo>
                      <a:pt x="11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362;p45">
                <a:extLst>
                  <a:ext uri="{FF2B5EF4-FFF2-40B4-BE49-F238E27FC236}">
                    <a16:creationId xmlns:a16="http://schemas.microsoft.com/office/drawing/2014/main" id="{39F560E0-B00A-3230-548D-F9947FC20F1B}"/>
                  </a:ext>
                </a:extLst>
              </p:cNvPr>
              <p:cNvSpPr/>
              <p:nvPr/>
            </p:nvSpPr>
            <p:spPr>
              <a:xfrm>
                <a:off x="3304043" y="2992409"/>
                <a:ext cx="28038" cy="28038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1562" extrusionOk="0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66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17"/>
                    </a:lnTo>
                    <a:lnTo>
                      <a:pt x="1" y="695"/>
                    </a:lnTo>
                    <a:lnTo>
                      <a:pt x="1" y="774"/>
                    </a:lnTo>
                    <a:lnTo>
                      <a:pt x="1" y="853"/>
                    </a:lnTo>
                    <a:lnTo>
                      <a:pt x="14" y="932"/>
                    </a:lnTo>
                    <a:lnTo>
                      <a:pt x="66" y="1076"/>
                    </a:lnTo>
                    <a:lnTo>
                      <a:pt x="132" y="1220"/>
                    </a:lnTo>
                    <a:lnTo>
                      <a:pt x="224" y="1325"/>
                    </a:lnTo>
                    <a:lnTo>
                      <a:pt x="342" y="1430"/>
                    </a:lnTo>
                    <a:lnTo>
                      <a:pt x="473" y="1496"/>
                    </a:lnTo>
                    <a:lnTo>
                      <a:pt x="617" y="1548"/>
                    </a:lnTo>
                    <a:lnTo>
                      <a:pt x="696" y="1548"/>
                    </a:lnTo>
                    <a:lnTo>
                      <a:pt x="775" y="1561"/>
                    </a:lnTo>
                    <a:lnTo>
                      <a:pt x="866" y="1548"/>
                    </a:lnTo>
                    <a:lnTo>
                      <a:pt x="932" y="1548"/>
                    </a:lnTo>
                    <a:lnTo>
                      <a:pt x="1089" y="1496"/>
                    </a:lnTo>
                    <a:lnTo>
                      <a:pt x="1221" y="1430"/>
                    </a:lnTo>
                    <a:lnTo>
                      <a:pt x="1326" y="1325"/>
                    </a:lnTo>
                    <a:lnTo>
                      <a:pt x="1431" y="1220"/>
                    </a:lnTo>
                    <a:lnTo>
                      <a:pt x="1496" y="1076"/>
                    </a:lnTo>
                    <a:lnTo>
                      <a:pt x="1549" y="932"/>
                    </a:lnTo>
                    <a:lnTo>
                      <a:pt x="1562" y="853"/>
                    </a:lnTo>
                    <a:lnTo>
                      <a:pt x="1562" y="774"/>
                    </a:lnTo>
                    <a:lnTo>
                      <a:pt x="1562" y="695"/>
                    </a:lnTo>
                    <a:lnTo>
                      <a:pt x="1549" y="617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66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363;p45">
                <a:extLst>
                  <a:ext uri="{FF2B5EF4-FFF2-40B4-BE49-F238E27FC236}">
                    <a16:creationId xmlns:a16="http://schemas.microsoft.com/office/drawing/2014/main" id="{0BC62C5F-3233-81FC-8CCC-F2B9A05013D7}"/>
                  </a:ext>
                </a:extLst>
              </p:cNvPr>
              <p:cNvSpPr/>
              <p:nvPr/>
            </p:nvSpPr>
            <p:spPr>
              <a:xfrm>
                <a:off x="3294386" y="3047264"/>
                <a:ext cx="107395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339" y="1"/>
                    </a:moveTo>
                    <a:lnTo>
                      <a:pt x="1208" y="14"/>
                    </a:ln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37"/>
                    </a:lnTo>
                    <a:lnTo>
                      <a:pt x="486" y="316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52"/>
                    </a:lnTo>
                    <a:lnTo>
                      <a:pt x="1" y="1483"/>
                    </a:lnTo>
                    <a:lnTo>
                      <a:pt x="27" y="1614"/>
                    </a:lnTo>
                    <a:lnTo>
                      <a:pt x="53" y="1746"/>
                    </a:lnTo>
                    <a:lnTo>
                      <a:pt x="106" y="1877"/>
                    </a:lnTo>
                    <a:lnTo>
                      <a:pt x="158" y="1995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8"/>
                    </a:lnTo>
                    <a:lnTo>
                      <a:pt x="591" y="2467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38"/>
                    </a:lnTo>
                    <a:lnTo>
                      <a:pt x="1076" y="2664"/>
                    </a:lnTo>
                    <a:lnTo>
                      <a:pt x="1208" y="2690"/>
                    </a:lnTo>
                    <a:lnTo>
                      <a:pt x="4776" y="2690"/>
                    </a:lnTo>
                    <a:lnTo>
                      <a:pt x="4907" y="2664"/>
                    </a:lnTo>
                    <a:lnTo>
                      <a:pt x="5038" y="2638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67"/>
                    </a:lnTo>
                    <a:lnTo>
                      <a:pt x="5498" y="2388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95"/>
                    </a:lnTo>
                    <a:lnTo>
                      <a:pt x="5878" y="1877"/>
                    </a:lnTo>
                    <a:lnTo>
                      <a:pt x="5917" y="1746"/>
                    </a:lnTo>
                    <a:lnTo>
                      <a:pt x="5957" y="1614"/>
                    </a:lnTo>
                    <a:lnTo>
                      <a:pt x="5970" y="1483"/>
                    </a:lnTo>
                    <a:lnTo>
                      <a:pt x="5983" y="1352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16"/>
                    </a:lnTo>
                    <a:lnTo>
                      <a:pt x="5393" y="237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4"/>
                    </a:lnTo>
                    <a:lnTo>
                      <a:pt x="4632" y="1"/>
                    </a:lnTo>
                    <a:close/>
                  </a:path>
                </a:pathLst>
              </a:custGeom>
              <a:solidFill>
                <a:srgbClr val="EA48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364;p45">
                <a:extLst>
                  <a:ext uri="{FF2B5EF4-FFF2-40B4-BE49-F238E27FC236}">
                    <a16:creationId xmlns:a16="http://schemas.microsoft.com/office/drawing/2014/main" id="{75DBB9B0-3122-CE0F-C304-B3D4082B8C44}"/>
                  </a:ext>
                </a:extLst>
              </p:cNvPr>
              <p:cNvSpPr/>
              <p:nvPr/>
            </p:nvSpPr>
            <p:spPr>
              <a:xfrm>
                <a:off x="3360083" y="3053385"/>
                <a:ext cx="36062" cy="36062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2009" extrusionOk="0">
                    <a:moveTo>
                      <a:pt x="906" y="1"/>
                    </a:moveTo>
                    <a:lnTo>
                      <a:pt x="801" y="14"/>
                    </a:lnTo>
                    <a:lnTo>
                      <a:pt x="709" y="40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1"/>
                    </a:lnTo>
                    <a:lnTo>
                      <a:pt x="368" y="224"/>
                    </a:lnTo>
                    <a:lnTo>
                      <a:pt x="290" y="290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7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03"/>
                    </a:lnTo>
                    <a:lnTo>
                      <a:pt x="14" y="1208"/>
                    </a:lnTo>
                    <a:lnTo>
                      <a:pt x="40" y="1300"/>
                    </a:lnTo>
                    <a:lnTo>
                      <a:pt x="80" y="1392"/>
                    </a:lnTo>
                    <a:lnTo>
                      <a:pt x="119" y="1483"/>
                    </a:lnTo>
                    <a:lnTo>
                      <a:pt x="171" y="1575"/>
                    </a:lnTo>
                    <a:lnTo>
                      <a:pt x="224" y="1641"/>
                    </a:lnTo>
                    <a:lnTo>
                      <a:pt x="290" y="1719"/>
                    </a:lnTo>
                    <a:lnTo>
                      <a:pt x="368" y="1785"/>
                    </a:lnTo>
                    <a:lnTo>
                      <a:pt x="447" y="1838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8"/>
                    </a:lnTo>
                    <a:lnTo>
                      <a:pt x="1641" y="1785"/>
                    </a:lnTo>
                    <a:lnTo>
                      <a:pt x="1719" y="1719"/>
                    </a:lnTo>
                    <a:lnTo>
                      <a:pt x="1785" y="1641"/>
                    </a:lnTo>
                    <a:lnTo>
                      <a:pt x="1838" y="1575"/>
                    </a:lnTo>
                    <a:lnTo>
                      <a:pt x="1890" y="1483"/>
                    </a:lnTo>
                    <a:lnTo>
                      <a:pt x="1929" y="1392"/>
                    </a:lnTo>
                    <a:lnTo>
                      <a:pt x="1969" y="1300"/>
                    </a:lnTo>
                    <a:lnTo>
                      <a:pt x="1995" y="1208"/>
                    </a:lnTo>
                    <a:lnTo>
                      <a:pt x="2008" y="1103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7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290"/>
                    </a:lnTo>
                    <a:lnTo>
                      <a:pt x="1641" y="224"/>
                    </a:lnTo>
                    <a:lnTo>
                      <a:pt x="1562" y="171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40"/>
                    </a:lnTo>
                    <a:lnTo>
                      <a:pt x="1208" y="14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365;p45">
                <a:extLst>
                  <a:ext uri="{FF2B5EF4-FFF2-40B4-BE49-F238E27FC236}">
                    <a16:creationId xmlns:a16="http://schemas.microsoft.com/office/drawing/2014/main" id="{3C23081F-9FDD-EB49-7566-4DBB4AFC867E}"/>
                  </a:ext>
                </a:extLst>
              </p:cNvPr>
              <p:cNvSpPr/>
              <p:nvPr/>
            </p:nvSpPr>
            <p:spPr>
              <a:xfrm>
                <a:off x="3364085" y="3057388"/>
                <a:ext cx="28056" cy="28056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1563" extrusionOk="0">
                    <a:moveTo>
                      <a:pt x="775" y="1"/>
                    </a:moveTo>
                    <a:lnTo>
                      <a:pt x="696" y="14"/>
                    </a:lnTo>
                    <a:lnTo>
                      <a:pt x="618" y="14"/>
                    </a:lnTo>
                    <a:lnTo>
                      <a:pt x="473" y="67"/>
                    </a:lnTo>
                    <a:lnTo>
                      <a:pt x="342" y="132"/>
                    </a:lnTo>
                    <a:lnTo>
                      <a:pt x="224" y="237"/>
                    </a:lnTo>
                    <a:lnTo>
                      <a:pt x="132" y="342"/>
                    </a:lnTo>
                    <a:lnTo>
                      <a:pt x="67" y="486"/>
                    </a:lnTo>
                    <a:lnTo>
                      <a:pt x="14" y="631"/>
                    </a:lnTo>
                    <a:lnTo>
                      <a:pt x="1" y="709"/>
                    </a:lnTo>
                    <a:lnTo>
                      <a:pt x="1" y="788"/>
                    </a:lnTo>
                    <a:lnTo>
                      <a:pt x="1" y="867"/>
                    </a:lnTo>
                    <a:lnTo>
                      <a:pt x="14" y="945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39"/>
                    </a:lnTo>
                    <a:lnTo>
                      <a:pt x="342" y="1431"/>
                    </a:lnTo>
                    <a:lnTo>
                      <a:pt x="473" y="1496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496"/>
                    </a:lnTo>
                    <a:lnTo>
                      <a:pt x="1221" y="1431"/>
                    </a:lnTo>
                    <a:lnTo>
                      <a:pt x="1326" y="1339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45"/>
                    </a:lnTo>
                    <a:lnTo>
                      <a:pt x="1562" y="867"/>
                    </a:lnTo>
                    <a:lnTo>
                      <a:pt x="1562" y="788"/>
                    </a:lnTo>
                    <a:lnTo>
                      <a:pt x="1562" y="709"/>
                    </a:lnTo>
                    <a:lnTo>
                      <a:pt x="1549" y="631"/>
                    </a:lnTo>
                    <a:lnTo>
                      <a:pt x="1496" y="486"/>
                    </a:lnTo>
                    <a:lnTo>
                      <a:pt x="1431" y="342"/>
                    </a:lnTo>
                    <a:lnTo>
                      <a:pt x="1326" y="237"/>
                    </a:lnTo>
                    <a:lnTo>
                      <a:pt x="1221" y="132"/>
                    </a:lnTo>
                    <a:lnTo>
                      <a:pt x="1090" y="67"/>
                    </a:lnTo>
                    <a:lnTo>
                      <a:pt x="932" y="14"/>
                    </a:lnTo>
                    <a:lnTo>
                      <a:pt x="854" y="14"/>
                    </a:lnTo>
                    <a:lnTo>
                      <a:pt x="775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366;p45">
                <a:extLst>
                  <a:ext uri="{FF2B5EF4-FFF2-40B4-BE49-F238E27FC236}">
                    <a16:creationId xmlns:a16="http://schemas.microsoft.com/office/drawing/2014/main" id="{CBA7B4F6-8D56-F219-C6F2-B923CCDA96A2}"/>
                  </a:ext>
                </a:extLst>
              </p:cNvPr>
              <p:cNvSpPr/>
              <p:nvPr/>
            </p:nvSpPr>
            <p:spPr>
              <a:xfrm>
                <a:off x="3294386" y="3112728"/>
                <a:ext cx="107395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53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3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696"/>
                    </a:lnTo>
                    <a:lnTo>
                      <a:pt x="106" y="814"/>
                    </a:lnTo>
                    <a:lnTo>
                      <a:pt x="53" y="945"/>
                    </a:lnTo>
                    <a:lnTo>
                      <a:pt x="27" y="1064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087"/>
                    </a:lnTo>
                    <a:lnTo>
                      <a:pt x="302" y="2192"/>
                    </a:lnTo>
                    <a:lnTo>
                      <a:pt x="394" y="2297"/>
                    </a:lnTo>
                    <a:lnTo>
                      <a:pt x="486" y="2375"/>
                    </a:lnTo>
                    <a:lnTo>
                      <a:pt x="591" y="2454"/>
                    </a:lnTo>
                    <a:lnTo>
                      <a:pt x="709" y="2520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20"/>
                    </a:lnTo>
                    <a:lnTo>
                      <a:pt x="5393" y="2454"/>
                    </a:lnTo>
                    <a:lnTo>
                      <a:pt x="5498" y="2375"/>
                    </a:lnTo>
                    <a:lnTo>
                      <a:pt x="5589" y="2297"/>
                    </a:lnTo>
                    <a:lnTo>
                      <a:pt x="5681" y="2192"/>
                    </a:lnTo>
                    <a:lnTo>
                      <a:pt x="5747" y="2087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64"/>
                    </a:lnTo>
                    <a:lnTo>
                      <a:pt x="5917" y="945"/>
                    </a:lnTo>
                    <a:lnTo>
                      <a:pt x="5878" y="814"/>
                    </a:lnTo>
                    <a:lnTo>
                      <a:pt x="5826" y="696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03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53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rgbClr val="E4EA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367;p45">
                <a:extLst>
                  <a:ext uri="{FF2B5EF4-FFF2-40B4-BE49-F238E27FC236}">
                    <a16:creationId xmlns:a16="http://schemas.microsoft.com/office/drawing/2014/main" id="{EE5C4DC5-BCAB-898D-8190-637CE01D355D}"/>
                  </a:ext>
                </a:extLst>
              </p:cNvPr>
              <p:cNvSpPr/>
              <p:nvPr/>
            </p:nvSpPr>
            <p:spPr>
              <a:xfrm>
                <a:off x="3300040" y="3118616"/>
                <a:ext cx="36044" cy="36295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2022" extrusionOk="0">
                    <a:moveTo>
                      <a:pt x="998" y="1"/>
                    </a:moveTo>
                    <a:lnTo>
                      <a:pt x="906" y="14"/>
                    </a:lnTo>
                    <a:lnTo>
                      <a:pt x="801" y="27"/>
                    </a:lnTo>
                    <a:lnTo>
                      <a:pt x="709" y="53"/>
                    </a:lnTo>
                    <a:lnTo>
                      <a:pt x="617" y="80"/>
                    </a:lnTo>
                    <a:lnTo>
                      <a:pt x="525" y="132"/>
                    </a:lnTo>
                    <a:lnTo>
                      <a:pt x="447" y="185"/>
                    </a:lnTo>
                    <a:lnTo>
                      <a:pt x="368" y="237"/>
                    </a:lnTo>
                    <a:lnTo>
                      <a:pt x="289" y="303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39"/>
                    </a:lnTo>
                    <a:lnTo>
                      <a:pt x="79" y="617"/>
                    </a:lnTo>
                    <a:lnTo>
                      <a:pt x="40" y="709"/>
                    </a:lnTo>
                    <a:lnTo>
                      <a:pt x="14" y="814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16"/>
                    </a:lnTo>
                    <a:lnTo>
                      <a:pt x="14" y="1221"/>
                    </a:lnTo>
                    <a:lnTo>
                      <a:pt x="40" y="1313"/>
                    </a:lnTo>
                    <a:lnTo>
                      <a:pt x="79" y="1405"/>
                    </a:lnTo>
                    <a:lnTo>
                      <a:pt x="119" y="1496"/>
                    </a:lnTo>
                    <a:lnTo>
                      <a:pt x="171" y="1575"/>
                    </a:lnTo>
                    <a:lnTo>
                      <a:pt x="224" y="1654"/>
                    </a:lnTo>
                    <a:lnTo>
                      <a:pt x="289" y="1719"/>
                    </a:lnTo>
                    <a:lnTo>
                      <a:pt x="368" y="1785"/>
                    </a:lnTo>
                    <a:lnTo>
                      <a:pt x="447" y="1851"/>
                    </a:lnTo>
                    <a:lnTo>
                      <a:pt x="525" y="1903"/>
                    </a:lnTo>
                    <a:lnTo>
                      <a:pt x="617" y="1942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998" y="2021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299" y="1969"/>
                    </a:lnTo>
                    <a:lnTo>
                      <a:pt x="1391" y="1942"/>
                    </a:lnTo>
                    <a:lnTo>
                      <a:pt x="1483" y="1903"/>
                    </a:lnTo>
                    <a:lnTo>
                      <a:pt x="1562" y="1851"/>
                    </a:lnTo>
                    <a:lnTo>
                      <a:pt x="1640" y="1785"/>
                    </a:lnTo>
                    <a:lnTo>
                      <a:pt x="1719" y="1719"/>
                    </a:lnTo>
                    <a:lnTo>
                      <a:pt x="1785" y="1654"/>
                    </a:lnTo>
                    <a:lnTo>
                      <a:pt x="1837" y="1575"/>
                    </a:lnTo>
                    <a:lnTo>
                      <a:pt x="1890" y="1496"/>
                    </a:lnTo>
                    <a:lnTo>
                      <a:pt x="1929" y="1405"/>
                    </a:lnTo>
                    <a:lnTo>
                      <a:pt x="1968" y="1313"/>
                    </a:lnTo>
                    <a:lnTo>
                      <a:pt x="1995" y="1221"/>
                    </a:lnTo>
                    <a:lnTo>
                      <a:pt x="2008" y="1116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14"/>
                    </a:lnTo>
                    <a:lnTo>
                      <a:pt x="1968" y="709"/>
                    </a:lnTo>
                    <a:lnTo>
                      <a:pt x="1929" y="617"/>
                    </a:lnTo>
                    <a:lnTo>
                      <a:pt x="1890" y="539"/>
                    </a:lnTo>
                    <a:lnTo>
                      <a:pt x="1837" y="447"/>
                    </a:lnTo>
                    <a:lnTo>
                      <a:pt x="1785" y="368"/>
                    </a:lnTo>
                    <a:lnTo>
                      <a:pt x="1719" y="303"/>
                    </a:lnTo>
                    <a:lnTo>
                      <a:pt x="1640" y="237"/>
                    </a:lnTo>
                    <a:lnTo>
                      <a:pt x="1562" y="185"/>
                    </a:lnTo>
                    <a:lnTo>
                      <a:pt x="1483" y="132"/>
                    </a:lnTo>
                    <a:lnTo>
                      <a:pt x="1391" y="80"/>
                    </a:lnTo>
                    <a:lnTo>
                      <a:pt x="1299" y="53"/>
                    </a:lnTo>
                    <a:lnTo>
                      <a:pt x="1208" y="27"/>
                    </a:lnTo>
                    <a:lnTo>
                      <a:pt x="1103" y="14"/>
                    </a:lnTo>
                    <a:lnTo>
                      <a:pt x="9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368;p45">
                <a:extLst>
                  <a:ext uri="{FF2B5EF4-FFF2-40B4-BE49-F238E27FC236}">
                    <a16:creationId xmlns:a16="http://schemas.microsoft.com/office/drawing/2014/main" id="{98D58D95-197F-AAB4-F55C-49E4F95ED986}"/>
                  </a:ext>
                </a:extLst>
              </p:cNvPr>
              <p:cNvSpPr/>
              <p:nvPr/>
            </p:nvSpPr>
            <p:spPr>
              <a:xfrm>
                <a:off x="3304043" y="3122870"/>
                <a:ext cx="28038" cy="28038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1562" extrusionOk="0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52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17"/>
                    </a:lnTo>
                    <a:lnTo>
                      <a:pt x="1" y="695"/>
                    </a:lnTo>
                    <a:lnTo>
                      <a:pt x="1" y="774"/>
                    </a:lnTo>
                    <a:lnTo>
                      <a:pt x="1" y="853"/>
                    </a:lnTo>
                    <a:lnTo>
                      <a:pt x="14" y="931"/>
                    </a:lnTo>
                    <a:lnTo>
                      <a:pt x="66" y="1076"/>
                    </a:lnTo>
                    <a:lnTo>
                      <a:pt x="132" y="1207"/>
                    </a:lnTo>
                    <a:lnTo>
                      <a:pt x="224" y="1325"/>
                    </a:lnTo>
                    <a:lnTo>
                      <a:pt x="342" y="1417"/>
                    </a:lnTo>
                    <a:lnTo>
                      <a:pt x="473" y="1496"/>
                    </a:lnTo>
                    <a:lnTo>
                      <a:pt x="617" y="1535"/>
                    </a:lnTo>
                    <a:lnTo>
                      <a:pt x="696" y="1548"/>
                    </a:lnTo>
                    <a:lnTo>
                      <a:pt x="775" y="1561"/>
                    </a:lnTo>
                    <a:lnTo>
                      <a:pt x="866" y="1548"/>
                    </a:lnTo>
                    <a:lnTo>
                      <a:pt x="932" y="1535"/>
                    </a:lnTo>
                    <a:lnTo>
                      <a:pt x="1089" y="1496"/>
                    </a:lnTo>
                    <a:lnTo>
                      <a:pt x="1221" y="1417"/>
                    </a:lnTo>
                    <a:lnTo>
                      <a:pt x="1326" y="1325"/>
                    </a:lnTo>
                    <a:lnTo>
                      <a:pt x="1431" y="1207"/>
                    </a:lnTo>
                    <a:lnTo>
                      <a:pt x="1496" y="1076"/>
                    </a:lnTo>
                    <a:lnTo>
                      <a:pt x="1549" y="931"/>
                    </a:lnTo>
                    <a:lnTo>
                      <a:pt x="1562" y="853"/>
                    </a:lnTo>
                    <a:lnTo>
                      <a:pt x="1562" y="774"/>
                    </a:lnTo>
                    <a:lnTo>
                      <a:pt x="1562" y="695"/>
                    </a:lnTo>
                    <a:lnTo>
                      <a:pt x="1549" y="617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52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369;p45">
                <a:extLst>
                  <a:ext uri="{FF2B5EF4-FFF2-40B4-BE49-F238E27FC236}">
                    <a16:creationId xmlns:a16="http://schemas.microsoft.com/office/drawing/2014/main" id="{70B995C9-7E1C-87D5-3411-D839785C572E}"/>
                  </a:ext>
                </a:extLst>
              </p:cNvPr>
              <p:cNvSpPr/>
              <p:nvPr/>
            </p:nvSpPr>
            <p:spPr>
              <a:xfrm>
                <a:off x="3294386" y="3177725"/>
                <a:ext cx="107395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2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6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4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8"/>
                    </a:lnTo>
                    <a:lnTo>
                      <a:pt x="591" y="2454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54"/>
                    </a:lnTo>
                    <a:lnTo>
                      <a:pt x="5498" y="2388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4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76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02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rgbClr val="EA48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370;p45">
                <a:extLst>
                  <a:ext uri="{FF2B5EF4-FFF2-40B4-BE49-F238E27FC236}">
                    <a16:creationId xmlns:a16="http://schemas.microsoft.com/office/drawing/2014/main" id="{0F97531F-1C08-9D66-ED59-E4B60929DD31}"/>
                  </a:ext>
                </a:extLst>
              </p:cNvPr>
              <p:cNvSpPr/>
              <p:nvPr/>
            </p:nvSpPr>
            <p:spPr>
              <a:xfrm>
                <a:off x="3360083" y="3183846"/>
                <a:ext cx="36062" cy="36062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2009" extrusionOk="0">
                    <a:moveTo>
                      <a:pt x="906" y="1"/>
                    </a:moveTo>
                    <a:lnTo>
                      <a:pt x="801" y="14"/>
                    </a:lnTo>
                    <a:lnTo>
                      <a:pt x="709" y="40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1"/>
                    </a:lnTo>
                    <a:lnTo>
                      <a:pt x="368" y="224"/>
                    </a:lnTo>
                    <a:lnTo>
                      <a:pt x="290" y="289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7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998"/>
                    </a:lnTo>
                    <a:lnTo>
                      <a:pt x="1" y="1103"/>
                    </a:lnTo>
                    <a:lnTo>
                      <a:pt x="14" y="1208"/>
                    </a:lnTo>
                    <a:lnTo>
                      <a:pt x="40" y="1300"/>
                    </a:lnTo>
                    <a:lnTo>
                      <a:pt x="80" y="1391"/>
                    </a:lnTo>
                    <a:lnTo>
                      <a:pt x="119" y="1483"/>
                    </a:lnTo>
                    <a:lnTo>
                      <a:pt x="171" y="1562"/>
                    </a:lnTo>
                    <a:lnTo>
                      <a:pt x="224" y="1641"/>
                    </a:lnTo>
                    <a:lnTo>
                      <a:pt x="290" y="1719"/>
                    </a:lnTo>
                    <a:lnTo>
                      <a:pt x="368" y="1785"/>
                    </a:lnTo>
                    <a:lnTo>
                      <a:pt x="447" y="1837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7"/>
                    </a:lnTo>
                    <a:lnTo>
                      <a:pt x="1641" y="1785"/>
                    </a:lnTo>
                    <a:lnTo>
                      <a:pt x="1719" y="1719"/>
                    </a:lnTo>
                    <a:lnTo>
                      <a:pt x="1785" y="1641"/>
                    </a:lnTo>
                    <a:lnTo>
                      <a:pt x="1838" y="1562"/>
                    </a:lnTo>
                    <a:lnTo>
                      <a:pt x="1890" y="1483"/>
                    </a:lnTo>
                    <a:lnTo>
                      <a:pt x="1929" y="1391"/>
                    </a:lnTo>
                    <a:lnTo>
                      <a:pt x="1969" y="1300"/>
                    </a:lnTo>
                    <a:lnTo>
                      <a:pt x="1995" y="1208"/>
                    </a:lnTo>
                    <a:lnTo>
                      <a:pt x="2008" y="1103"/>
                    </a:lnTo>
                    <a:lnTo>
                      <a:pt x="2008" y="998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7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289"/>
                    </a:lnTo>
                    <a:lnTo>
                      <a:pt x="1641" y="224"/>
                    </a:lnTo>
                    <a:lnTo>
                      <a:pt x="1562" y="171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40"/>
                    </a:lnTo>
                    <a:lnTo>
                      <a:pt x="1208" y="14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371;p45">
                <a:extLst>
                  <a:ext uri="{FF2B5EF4-FFF2-40B4-BE49-F238E27FC236}">
                    <a16:creationId xmlns:a16="http://schemas.microsoft.com/office/drawing/2014/main" id="{FCD1902A-13F7-2D46-B7DD-36155B3B4786}"/>
                  </a:ext>
                </a:extLst>
              </p:cNvPr>
              <p:cNvSpPr/>
              <p:nvPr/>
            </p:nvSpPr>
            <p:spPr>
              <a:xfrm>
                <a:off x="3364085" y="3187849"/>
                <a:ext cx="28056" cy="28056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1563" extrusionOk="0">
                    <a:moveTo>
                      <a:pt x="696" y="1"/>
                    </a:moveTo>
                    <a:lnTo>
                      <a:pt x="618" y="14"/>
                    </a:lnTo>
                    <a:lnTo>
                      <a:pt x="473" y="66"/>
                    </a:lnTo>
                    <a:lnTo>
                      <a:pt x="342" y="132"/>
                    </a:lnTo>
                    <a:lnTo>
                      <a:pt x="224" y="224"/>
                    </a:lnTo>
                    <a:lnTo>
                      <a:pt x="132" y="342"/>
                    </a:lnTo>
                    <a:lnTo>
                      <a:pt x="67" y="473"/>
                    </a:lnTo>
                    <a:lnTo>
                      <a:pt x="14" y="617"/>
                    </a:lnTo>
                    <a:lnTo>
                      <a:pt x="1" y="696"/>
                    </a:lnTo>
                    <a:lnTo>
                      <a:pt x="1" y="775"/>
                    </a:lnTo>
                    <a:lnTo>
                      <a:pt x="1" y="867"/>
                    </a:lnTo>
                    <a:lnTo>
                      <a:pt x="14" y="932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26"/>
                    </a:lnTo>
                    <a:lnTo>
                      <a:pt x="342" y="1431"/>
                    </a:lnTo>
                    <a:lnTo>
                      <a:pt x="473" y="1496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496"/>
                    </a:lnTo>
                    <a:lnTo>
                      <a:pt x="1221" y="1431"/>
                    </a:lnTo>
                    <a:lnTo>
                      <a:pt x="1326" y="1326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32"/>
                    </a:lnTo>
                    <a:lnTo>
                      <a:pt x="1562" y="867"/>
                    </a:lnTo>
                    <a:lnTo>
                      <a:pt x="1562" y="775"/>
                    </a:lnTo>
                    <a:lnTo>
                      <a:pt x="1562" y="696"/>
                    </a:lnTo>
                    <a:lnTo>
                      <a:pt x="1549" y="617"/>
                    </a:lnTo>
                    <a:lnTo>
                      <a:pt x="1496" y="473"/>
                    </a:lnTo>
                    <a:lnTo>
                      <a:pt x="1431" y="342"/>
                    </a:lnTo>
                    <a:lnTo>
                      <a:pt x="1326" y="224"/>
                    </a:lnTo>
                    <a:lnTo>
                      <a:pt x="1221" y="132"/>
                    </a:lnTo>
                    <a:lnTo>
                      <a:pt x="1090" y="66"/>
                    </a:lnTo>
                    <a:lnTo>
                      <a:pt x="932" y="14"/>
                    </a:lnTo>
                    <a:lnTo>
                      <a:pt x="854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372;p45">
                <a:extLst>
                  <a:ext uri="{FF2B5EF4-FFF2-40B4-BE49-F238E27FC236}">
                    <a16:creationId xmlns:a16="http://schemas.microsoft.com/office/drawing/2014/main" id="{C3DE9655-D3A6-51BF-3820-A0FE20ED9C6F}"/>
                  </a:ext>
                </a:extLst>
              </p:cNvPr>
              <p:cNvSpPr/>
              <p:nvPr/>
            </p:nvSpPr>
            <p:spPr>
              <a:xfrm>
                <a:off x="3126248" y="2186095"/>
                <a:ext cx="42183" cy="41931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36" extrusionOk="0">
                    <a:moveTo>
                      <a:pt x="1050" y="1"/>
                    </a:moveTo>
                    <a:lnTo>
                      <a:pt x="932" y="14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32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2"/>
                    </a:lnTo>
                    <a:lnTo>
                      <a:pt x="263" y="420"/>
                    </a:lnTo>
                    <a:lnTo>
                      <a:pt x="198" y="512"/>
                    </a:lnTo>
                    <a:lnTo>
                      <a:pt x="132" y="604"/>
                    </a:lnTo>
                    <a:lnTo>
                      <a:pt x="93" y="709"/>
                    </a:lnTo>
                    <a:lnTo>
                      <a:pt x="53" y="814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86"/>
                    </a:lnTo>
                    <a:lnTo>
                      <a:pt x="14" y="1404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24"/>
                    </a:lnTo>
                    <a:lnTo>
                      <a:pt x="263" y="1916"/>
                    </a:lnTo>
                    <a:lnTo>
                      <a:pt x="342" y="1995"/>
                    </a:lnTo>
                    <a:lnTo>
                      <a:pt x="421" y="2073"/>
                    </a:lnTo>
                    <a:lnTo>
                      <a:pt x="512" y="2139"/>
                    </a:lnTo>
                    <a:lnTo>
                      <a:pt x="604" y="2205"/>
                    </a:lnTo>
                    <a:lnTo>
                      <a:pt x="709" y="2244"/>
                    </a:lnTo>
                    <a:lnTo>
                      <a:pt x="814" y="2283"/>
                    </a:lnTo>
                    <a:lnTo>
                      <a:pt x="932" y="2323"/>
                    </a:lnTo>
                    <a:lnTo>
                      <a:pt x="1050" y="2336"/>
                    </a:lnTo>
                    <a:lnTo>
                      <a:pt x="1286" y="2336"/>
                    </a:lnTo>
                    <a:lnTo>
                      <a:pt x="1405" y="2323"/>
                    </a:lnTo>
                    <a:lnTo>
                      <a:pt x="1523" y="2283"/>
                    </a:lnTo>
                    <a:lnTo>
                      <a:pt x="1628" y="2244"/>
                    </a:lnTo>
                    <a:lnTo>
                      <a:pt x="1732" y="2205"/>
                    </a:lnTo>
                    <a:lnTo>
                      <a:pt x="1824" y="2139"/>
                    </a:lnTo>
                    <a:lnTo>
                      <a:pt x="1916" y="2073"/>
                    </a:lnTo>
                    <a:lnTo>
                      <a:pt x="1995" y="1995"/>
                    </a:lnTo>
                    <a:lnTo>
                      <a:pt x="2074" y="1916"/>
                    </a:lnTo>
                    <a:lnTo>
                      <a:pt x="2139" y="1824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04"/>
                    </a:lnTo>
                    <a:lnTo>
                      <a:pt x="2336" y="1286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14"/>
                    </a:lnTo>
                    <a:lnTo>
                      <a:pt x="2244" y="709"/>
                    </a:lnTo>
                    <a:lnTo>
                      <a:pt x="2205" y="604"/>
                    </a:lnTo>
                    <a:lnTo>
                      <a:pt x="2139" y="512"/>
                    </a:lnTo>
                    <a:lnTo>
                      <a:pt x="2074" y="420"/>
                    </a:lnTo>
                    <a:lnTo>
                      <a:pt x="1995" y="342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32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14"/>
                    </a:lnTo>
                    <a:lnTo>
                      <a:pt x="1286" y="1"/>
                    </a:lnTo>
                    <a:close/>
                  </a:path>
                </a:pathLst>
              </a:custGeom>
              <a:solidFill>
                <a:srgbClr val="E99B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373;p45">
                <a:extLst>
                  <a:ext uri="{FF2B5EF4-FFF2-40B4-BE49-F238E27FC236}">
                    <a16:creationId xmlns:a16="http://schemas.microsoft.com/office/drawing/2014/main" id="{5398DE31-99F8-578C-B12C-9FB45D2DF362}"/>
                  </a:ext>
                </a:extLst>
              </p:cNvPr>
              <p:cNvSpPr/>
              <p:nvPr/>
            </p:nvSpPr>
            <p:spPr>
              <a:xfrm>
                <a:off x="3190311" y="2188680"/>
                <a:ext cx="207951" cy="36762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48" extrusionOk="0">
                    <a:moveTo>
                      <a:pt x="0" y="1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rgbClr val="2776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374;p45">
                <a:extLst>
                  <a:ext uri="{FF2B5EF4-FFF2-40B4-BE49-F238E27FC236}">
                    <a16:creationId xmlns:a16="http://schemas.microsoft.com/office/drawing/2014/main" id="{B0422833-1A5A-833C-666B-768DD71E2601}"/>
                  </a:ext>
                </a:extLst>
              </p:cNvPr>
              <p:cNvSpPr/>
              <p:nvPr/>
            </p:nvSpPr>
            <p:spPr>
              <a:xfrm>
                <a:off x="3126248" y="2272758"/>
                <a:ext cx="42183" cy="42165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49" extrusionOk="0">
                    <a:moveTo>
                      <a:pt x="1168" y="0"/>
                    </a:moveTo>
                    <a:lnTo>
                      <a:pt x="1050" y="13"/>
                    </a:ln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45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1"/>
                    </a:lnTo>
                    <a:lnTo>
                      <a:pt x="263" y="433"/>
                    </a:lnTo>
                    <a:lnTo>
                      <a:pt x="198" y="512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99"/>
                    </a:lnTo>
                    <a:lnTo>
                      <a:pt x="14" y="1417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37"/>
                    </a:lnTo>
                    <a:lnTo>
                      <a:pt x="263" y="1916"/>
                    </a:lnTo>
                    <a:lnTo>
                      <a:pt x="342" y="2008"/>
                    </a:lnTo>
                    <a:lnTo>
                      <a:pt x="421" y="2086"/>
                    </a:lnTo>
                    <a:lnTo>
                      <a:pt x="512" y="2152"/>
                    </a:lnTo>
                    <a:lnTo>
                      <a:pt x="604" y="2204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22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2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04"/>
                    </a:lnTo>
                    <a:lnTo>
                      <a:pt x="1824" y="2152"/>
                    </a:lnTo>
                    <a:lnTo>
                      <a:pt x="1916" y="2086"/>
                    </a:lnTo>
                    <a:lnTo>
                      <a:pt x="1995" y="2008"/>
                    </a:lnTo>
                    <a:lnTo>
                      <a:pt x="2074" y="1916"/>
                    </a:lnTo>
                    <a:lnTo>
                      <a:pt x="2139" y="1837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17"/>
                    </a:lnTo>
                    <a:lnTo>
                      <a:pt x="2336" y="1299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12"/>
                    </a:lnTo>
                    <a:lnTo>
                      <a:pt x="2074" y="433"/>
                    </a:lnTo>
                    <a:lnTo>
                      <a:pt x="1995" y="341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45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3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rgbClr val="E4EA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375;p45">
                <a:extLst>
                  <a:ext uri="{FF2B5EF4-FFF2-40B4-BE49-F238E27FC236}">
                    <a16:creationId xmlns:a16="http://schemas.microsoft.com/office/drawing/2014/main" id="{A740B660-FDBF-2138-6EC2-CA2FC815C623}"/>
                  </a:ext>
                </a:extLst>
              </p:cNvPr>
              <p:cNvSpPr/>
              <p:nvPr/>
            </p:nvSpPr>
            <p:spPr>
              <a:xfrm>
                <a:off x="3190311" y="2275343"/>
                <a:ext cx="207951" cy="36995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61" extrusionOk="0">
                    <a:moveTo>
                      <a:pt x="0" y="1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rgbClr val="2776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376;p45">
                <a:extLst>
                  <a:ext uri="{FF2B5EF4-FFF2-40B4-BE49-F238E27FC236}">
                    <a16:creationId xmlns:a16="http://schemas.microsoft.com/office/drawing/2014/main" id="{BF2C2398-FE8D-3CE7-05E1-4307AB979F02}"/>
                  </a:ext>
                </a:extLst>
              </p:cNvPr>
              <p:cNvSpPr/>
              <p:nvPr/>
            </p:nvSpPr>
            <p:spPr>
              <a:xfrm>
                <a:off x="3126248" y="2416394"/>
                <a:ext cx="42183" cy="42183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50" extrusionOk="0">
                    <a:moveTo>
                      <a:pt x="1050" y="1"/>
                    </a:move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3"/>
                    </a:lnTo>
                    <a:lnTo>
                      <a:pt x="604" y="145"/>
                    </a:lnTo>
                    <a:lnTo>
                      <a:pt x="512" y="198"/>
                    </a:lnTo>
                    <a:lnTo>
                      <a:pt x="421" y="263"/>
                    </a:lnTo>
                    <a:lnTo>
                      <a:pt x="342" y="342"/>
                    </a:lnTo>
                    <a:lnTo>
                      <a:pt x="263" y="421"/>
                    </a:lnTo>
                    <a:lnTo>
                      <a:pt x="198" y="513"/>
                    </a:lnTo>
                    <a:lnTo>
                      <a:pt x="132" y="618"/>
                    </a:lnTo>
                    <a:lnTo>
                      <a:pt x="93" y="709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9"/>
                    </a:lnTo>
                    <a:lnTo>
                      <a:pt x="1" y="1287"/>
                    </a:lnTo>
                    <a:lnTo>
                      <a:pt x="14" y="1405"/>
                    </a:lnTo>
                    <a:lnTo>
                      <a:pt x="53" y="1523"/>
                    </a:lnTo>
                    <a:lnTo>
                      <a:pt x="93" y="1628"/>
                    </a:lnTo>
                    <a:lnTo>
                      <a:pt x="132" y="1733"/>
                    </a:lnTo>
                    <a:lnTo>
                      <a:pt x="198" y="1825"/>
                    </a:lnTo>
                    <a:lnTo>
                      <a:pt x="263" y="1916"/>
                    </a:lnTo>
                    <a:lnTo>
                      <a:pt x="342" y="1995"/>
                    </a:lnTo>
                    <a:lnTo>
                      <a:pt x="421" y="2074"/>
                    </a:lnTo>
                    <a:lnTo>
                      <a:pt x="512" y="2139"/>
                    </a:lnTo>
                    <a:lnTo>
                      <a:pt x="604" y="2205"/>
                    </a:lnTo>
                    <a:lnTo>
                      <a:pt x="709" y="2257"/>
                    </a:lnTo>
                    <a:lnTo>
                      <a:pt x="814" y="2297"/>
                    </a:lnTo>
                    <a:lnTo>
                      <a:pt x="932" y="2323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3"/>
                    </a:lnTo>
                    <a:lnTo>
                      <a:pt x="1523" y="2297"/>
                    </a:lnTo>
                    <a:lnTo>
                      <a:pt x="1628" y="2257"/>
                    </a:lnTo>
                    <a:lnTo>
                      <a:pt x="1732" y="2205"/>
                    </a:lnTo>
                    <a:lnTo>
                      <a:pt x="1824" y="2139"/>
                    </a:lnTo>
                    <a:lnTo>
                      <a:pt x="1916" y="2074"/>
                    </a:lnTo>
                    <a:lnTo>
                      <a:pt x="1995" y="1995"/>
                    </a:lnTo>
                    <a:lnTo>
                      <a:pt x="2074" y="1916"/>
                    </a:lnTo>
                    <a:lnTo>
                      <a:pt x="2139" y="1825"/>
                    </a:lnTo>
                    <a:lnTo>
                      <a:pt x="2205" y="1733"/>
                    </a:lnTo>
                    <a:lnTo>
                      <a:pt x="2244" y="1628"/>
                    </a:lnTo>
                    <a:lnTo>
                      <a:pt x="2283" y="1523"/>
                    </a:lnTo>
                    <a:lnTo>
                      <a:pt x="2323" y="1405"/>
                    </a:lnTo>
                    <a:lnTo>
                      <a:pt x="2336" y="1287"/>
                    </a:lnTo>
                    <a:lnTo>
                      <a:pt x="2349" y="1169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09"/>
                    </a:lnTo>
                    <a:lnTo>
                      <a:pt x="2205" y="618"/>
                    </a:lnTo>
                    <a:lnTo>
                      <a:pt x="2139" y="513"/>
                    </a:lnTo>
                    <a:lnTo>
                      <a:pt x="2074" y="421"/>
                    </a:lnTo>
                    <a:lnTo>
                      <a:pt x="1995" y="342"/>
                    </a:lnTo>
                    <a:lnTo>
                      <a:pt x="1916" y="263"/>
                    </a:lnTo>
                    <a:lnTo>
                      <a:pt x="1824" y="198"/>
                    </a:lnTo>
                    <a:lnTo>
                      <a:pt x="1732" y="145"/>
                    </a:lnTo>
                    <a:lnTo>
                      <a:pt x="1628" y="93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"/>
                    </a:lnTo>
                    <a:close/>
                  </a:path>
                </a:pathLst>
              </a:custGeom>
              <a:solidFill>
                <a:srgbClr val="E99B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377;p45">
                <a:extLst>
                  <a:ext uri="{FF2B5EF4-FFF2-40B4-BE49-F238E27FC236}">
                    <a16:creationId xmlns:a16="http://schemas.microsoft.com/office/drawing/2014/main" id="{B2A15132-6F0E-6AD8-A9B7-C7A2B39B04CF}"/>
                  </a:ext>
                </a:extLst>
              </p:cNvPr>
              <p:cNvSpPr/>
              <p:nvPr/>
            </p:nvSpPr>
            <p:spPr>
              <a:xfrm>
                <a:off x="3190311" y="2418996"/>
                <a:ext cx="207951" cy="36744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47" extrusionOk="0">
                    <a:moveTo>
                      <a:pt x="0" y="0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0"/>
                    </a:lnTo>
                    <a:close/>
                  </a:path>
                </a:pathLst>
              </a:custGeom>
              <a:solidFill>
                <a:srgbClr val="8027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378;p45">
                <a:extLst>
                  <a:ext uri="{FF2B5EF4-FFF2-40B4-BE49-F238E27FC236}">
                    <a16:creationId xmlns:a16="http://schemas.microsoft.com/office/drawing/2014/main" id="{76F9A560-18EB-F791-CCB8-0AACA091C80C}"/>
                  </a:ext>
                </a:extLst>
              </p:cNvPr>
              <p:cNvSpPr/>
              <p:nvPr/>
            </p:nvSpPr>
            <p:spPr>
              <a:xfrm>
                <a:off x="3126248" y="2503056"/>
                <a:ext cx="42183" cy="42183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50" extrusionOk="0">
                    <a:moveTo>
                      <a:pt x="1168" y="1"/>
                    </a:moveTo>
                    <a:lnTo>
                      <a:pt x="1050" y="14"/>
                    </a:ln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3"/>
                    </a:lnTo>
                    <a:lnTo>
                      <a:pt x="604" y="145"/>
                    </a:lnTo>
                    <a:lnTo>
                      <a:pt x="512" y="211"/>
                    </a:lnTo>
                    <a:lnTo>
                      <a:pt x="421" y="276"/>
                    </a:lnTo>
                    <a:lnTo>
                      <a:pt x="342" y="342"/>
                    </a:lnTo>
                    <a:lnTo>
                      <a:pt x="263" y="434"/>
                    </a:lnTo>
                    <a:lnTo>
                      <a:pt x="198" y="526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45"/>
                    </a:lnTo>
                    <a:lnTo>
                      <a:pt x="1" y="1063"/>
                    </a:lnTo>
                    <a:lnTo>
                      <a:pt x="1" y="1181"/>
                    </a:lnTo>
                    <a:lnTo>
                      <a:pt x="1" y="1300"/>
                    </a:lnTo>
                    <a:lnTo>
                      <a:pt x="14" y="1418"/>
                    </a:lnTo>
                    <a:lnTo>
                      <a:pt x="53" y="1523"/>
                    </a:lnTo>
                    <a:lnTo>
                      <a:pt x="93" y="1641"/>
                    </a:lnTo>
                    <a:lnTo>
                      <a:pt x="132" y="1732"/>
                    </a:lnTo>
                    <a:lnTo>
                      <a:pt x="198" y="1837"/>
                    </a:lnTo>
                    <a:lnTo>
                      <a:pt x="263" y="1929"/>
                    </a:lnTo>
                    <a:lnTo>
                      <a:pt x="342" y="2008"/>
                    </a:lnTo>
                    <a:lnTo>
                      <a:pt x="421" y="2087"/>
                    </a:lnTo>
                    <a:lnTo>
                      <a:pt x="512" y="2152"/>
                    </a:lnTo>
                    <a:lnTo>
                      <a:pt x="604" y="2205"/>
                    </a:lnTo>
                    <a:lnTo>
                      <a:pt x="709" y="2257"/>
                    </a:lnTo>
                    <a:lnTo>
                      <a:pt x="814" y="2297"/>
                    </a:lnTo>
                    <a:lnTo>
                      <a:pt x="932" y="2323"/>
                    </a:lnTo>
                    <a:lnTo>
                      <a:pt x="1050" y="2349"/>
                    </a:lnTo>
                    <a:lnTo>
                      <a:pt x="1286" y="2349"/>
                    </a:lnTo>
                    <a:lnTo>
                      <a:pt x="1405" y="2323"/>
                    </a:lnTo>
                    <a:lnTo>
                      <a:pt x="1523" y="2297"/>
                    </a:lnTo>
                    <a:lnTo>
                      <a:pt x="1628" y="2257"/>
                    </a:lnTo>
                    <a:lnTo>
                      <a:pt x="1732" y="2205"/>
                    </a:lnTo>
                    <a:lnTo>
                      <a:pt x="1824" y="2152"/>
                    </a:lnTo>
                    <a:lnTo>
                      <a:pt x="1916" y="2087"/>
                    </a:lnTo>
                    <a:lnTo>
                      <a:pt x="1995" y="2008"/>
                    </a:lnTo>
                    <a:lnTo>
                      <a:pt x="2074" y="1929"/>
                    </a:lnTo>
                    <a:lnTo>
                      <a:pt x="2139" y="1837"/>
                    </a:lnTo>
                    <a:lnTo>
                      <a:pt x="2205" y="1732"/>
                    </a:lnTo>
                    <a:lnTo>
                      <a:pt x="2244" y="1641"/>
                    </a:lnTo>
                    <a:lnTo>
                      <a:pt x="2283" y="1523"/>
                    </a:lnTo>
                    <a:lnTo>
                      <a:pt x="2323" y="1418"/>
                    </a:lnTo>
                    <a:lnTo>
                      <a:pt x="2336" y="1300"/>
                    </a:lnTo>
                    <a:lnTo>
                      <a:pt x="2349" y="1181"/>
                    </a:lnTo>
                    <a:lnTo>
                      <a:pt x="2336" y="1063"/>
                    </a:lnTo>
                    <a:lnTo>
                      <a:pt x="2323" y="945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26"/>
                    </a:lnTo>
                    <a:lnTo>
                      <a:pt x="2074" y="434"/>
                    </a:lnTo>
                    <a:lnTo>
                      <a:pt x="1995" y="342"/>
                    </a:lnTo>
                    <a:lnTo>
                      <a:pt x="1916" y="276"/>
                    </a:lnTo>
                    <a:lnTo>
                      <a:pt x="1824" y="211"/>
                    </a:lnTo>
                    <a:lnTo>
                      <a:pt x="1732" y="145"/>
                    </a:lnTo>
                    <a:lnTo>
                      <a:pt x="1628" y="93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4"/>
                    </a:lnTo>
                    <a:lnTo>
                      <a:pt x="1168" y="1"/>
                    </a:lnTo>
                    <a:close/>
                  </a:path>
                </a:pathLst>
              </a:custGeom>
              <a:solidFill>
                <a:srgbClr val="E4EA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379;p45">
                <a:extLst>
                  <a:ext uri="{FF2B5EF4-FFF2-40B4-BE49-F238E27FC236}">
                    <a16:creationId xmlns:a16="http://schemas.microsoft.com/office/drawing/2014/main" id="{D59A94FB-A82F-7086-1C19-7A72D37EDD76}"/>
                  </a:ext>
                </a:extLst>
              </p:cNvPr>
              <p:cNvSpPr/>
              <p:nvPr/>
            </p:nvSpPr>
            <p:spPr>
              <a:xfrm>
                <a:off x="3190311" y="2505659"/>
                <a:ext cx="207951" cy="36977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60" extrusionOk="0">
                    <a:moveTo>
                      <a:pt x="0" y="0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0"/>
                    </a:lnTo>
                    <a:close/>
                  </a:path>
                </a:pathLst>
              </a:custGeom>
              <a:solidFill>
                <a:srgbClr val="8027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380;p45">
                <a:extLst>
                  <a:ext uri="{FF2B5EF4-FFF2-40B4-BE49-F238E27FC236}">
                    <a16:creationId xmlns:a16="http://schemas.microsoft.com/office/drawing/2014/main" id="{31B29EA4-FB41-F733-4572-82DA4C0F039E}"/>
                  </a:ext>
                </a:extLst>
              </p:cNvPr>
              <p:cNvSpPr/>
              <p:nvPr/>
            </p:nvSpPr>
            <p:spPr>
              <a:xfrm>
                <a:off x="3126248" y="2646710"/>
                <a:ext cx="42183" cy="42165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49" extrusionOk="0">
                    <a:moveTo>
                      <a:pt x="1050" y="0"/>
                    </a:move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45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1"/>
                    </a:lnTo>
                    <a:lnTo>
                      <a:pt x="263" y="433"/>
                    </a:lnTo>
                    <a:lnTo>
                      <a:pt x="198" y="512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99"/>
                    </a:lnTo>
                    <a:lnTo>
                      <a:pt x="14" y="1404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24"/>
                    </a:lnTo>
                    <a:lnTo>
                      <a:pt x="263" y="1916"/>
                    </a:lnTo>
                    <a:lnTo>
                      <a:pt x="342" y="2008"/>
                    </a:lnTo>
                    <a:lnTo>
                      <a:pt x="421" y="2073"/>
                    </a:lnTo>
                    <a:lnTo>
                      <a:pt x="512" y="2152"/>
                    </a:lnTo>
                    <a:lnTo>
                      <a:pt x="604" y="2204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22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2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04"/>
                    </a:lnTo>
                    <a:lnTo>
                      <a:pt x="1824" y="2152"/>
                    </a:lnTo>
                    <a:lnTo>
                      <a:pt x="1916" y="2073"/>
                    </a:lnTo>
                    <a:lnTo>
                      <a:pt x="1995" y="2008"/>
                    </a:lnTo>
                    <a:lnTo>
                      <a:pt x="2074" y="1916"/>
                    </a:lnTo>
                    <a:lnTo>
                      <a:pt x="2139" y="1824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04"/>
                    </a:lnTo>
                    <a:lnTo>
                      <a:pt x="2336" y="1299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12"/>
                    </a:lnTo>
                    <a:lnTo>
                      <a:pt x="2074" y="433"/>
                    </a:lnTo>
                    <a:lnTo>
                      <a:pt x="1995" y="341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45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rgbClr val="E4EA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381;p45">
                <a:extLst>
                  <a:ext uri="{FF2B5EF4-FFF2-40B4-BE49-F238E27FC236}">
                    <a16:creationId xmlns:a16="http://schemas.microsoft.com/office/drawing/2014/main" id="{547DA90C-9AE8-479A-F155-46D3372FF89F}"/>
                  </a:ext>
                </a:extLst>
              </p:cNvPr>
              <p:cNvSpPr/>
              <p:nvPr/>
            </p:nvSpPr>
            <p:spPr>
              <a:xfrm>
                <a:off x="3190311" y="2649295"/>
                <a:ext cx="207951" cy="36995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61" extrusionOk="0">
                    <a:moveTo>
                      <a:pt x="0" y="1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rgbClr val="E99B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382;p45">
                <a:extLst>
                  <a:ext uri="{FF2B5EF4-FFF2-40B4-BE49-F238E27FC236}">
                    <a16:creationId xmlns:a16="http://schemas.microsoft.com/office/drawing/2014/main" id="{5D31B5B1-1D36-A19F-274A-597CC780667D}"/>
                  </a:ext>
                </a:extLst>
              </p:cNvPr>
              <p:cNvSpPr/>
              <p:nvPr/>
            </p:nvSpPr>
            <p:spPr>
              <a:xfrm>
                <a:off x="3126248" y="2733373"/>
                <a:ext cx="42183" cy="42165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49" extrusionOk="0">
                    <a:moveTo>
                      <a:pt x="1168" y="0"/>
                    </a:moveTo>
                    <a:lnTo>
                      <a:pt x="1050" y="13"/>
                    </a:lnTo>
                    <a:lnTo>
                      <a:pt x="932" y="26"/>
                    </a:lnTo>
                    <a:lnTo>
                      <a:pt x="814" y="66"/>
                    </a:lnTo>
                    <a:lnTo>
                      <a:pt x="709" y="105"/>
                    </a:lnTo>
                    <a:lnTo>
                      <a:pt x="604" y="144"/>
                    </a:lnTo>
                    <a:lnTo>
                      <a:pt x="512" y="210"/>
                    </a:lnTo>
                    <a:lnTo>
                      <a:pt x="421" y="276"/>
                    </a:lnTo>
                    <a:lnTo>
                      <a:pt x="342" y="354"/>
                    </a:lnTo>
                    <a:lnTo>
                      <a:pt x="263" y="433"/>
                    </a:lnTo>
                    <a:lnTo>
                      <a:pt x="198" y="525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45"/>
                    </a:lnTo>
                    <a:lnTo>
                      <a:pt x="1" y="1063"/>
                    </a:lnTo>
                    <a:lnTo>
                      <a:pt x="1" y="1181"/>
                    </a:lnTo>
                    <a:lnTo>
                      <a:pt x="1" y="1299"/>
                    </a:lnTo>
                    <a:lnTo>
                      <a:pt x="14" y="1417"/>
                    </a:lnTo>
                    <a:lnTo>
                      <a:pt x="53" y="1535"/>
                    </a:lnTo>
                    <a:lnTo>
                      <a:pt x="93" y="1640"/>
                    </a:lnTo>
                    <a:lnTo>
                      <a:pt x="132" y="1745"/>
                    </a:lnTo>
                    <a:lnTo>
                      <a:pt x="198" y="1837"/>
                    </a:lnTo>
                    <a:lnTo>
                      <a:pt x="263" y="1929"/>
                    </a:lnTo>
                    <a:lnTo>
                      <a:pt x="342" y="2007"/>
                    </a:lnTo>
                    <a:lnTo>
                      <a:pt x="421" y="2086"/>
                    </a:lnTo>
                    <a:lnTo>
                      <a:pt x="512" y="2152"/>
                    </a:lnTo>
                    <a:lnTo>
                      <a:pt x="604" y="2217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35"/>
                    </a:lnTo>
                    <a:lnTo>
                      <a:pt x="1050" y="2348"/>
                    </a:lnTo>
                    <a:lnTo>
                      <a:pt x="1286" y="2348"/>
                    </a:lnTo>
                    <a:lnTo>
                      <a:pt x="1405" y="2335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17"/>
                    </a:lnTo>
                    <a:lnTo>
                      <a:pt x="1824" y="2152"/>
                    </a:lnTo>
                    <a:lnTo>
                      <a:pt x="1916" y="2086"/>
                    </a:lnTo>
                    <a:lnTo>
                      <a:pt x="1995" y="2007"/>
                    </a:lnTo>
                    <a:lnTo>
                      <a:pt x="2074" y="1929"/>
                    </a:lnTo>
                    <a:lnTo>
                      <a:pt x="2139" y="1837"/>
                    </a:lnTo>
                    <a:lnTo>
                      <a:pt x="2205" y="1745"/>
                    </a:lnTo>
                    <a:lnTo>
                      <a:pt x="2244" y="1640"/>
                    </a:lnTo>
                    <a:lnTo>
                      <a:pt x="2283" y="1535"/>
                    </a:lnTo>
                    <a:lnTo>
                      <a:pt x="2323" y="1417"/>
                    </a:lnTo>
                    <a:lnTo>
                      <a:pt x="2336" y="1299"/>
                    </a:lnTo>
                    <a:lnTo>
                      <a:pt x="2349" y="1181"/>
                    </a:lnTo>
                    <a:lnTo>
                      <a:pt x="2336" y="1063"/>
                    </a:lnTo>
                    <a:lnTo>
                      <a:pt x="2323" y="945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25"/>
                    </a:lnTo>
                    <a:lnTo>
                      <a:pt x="2074" y="433"/>
                    </a:lnTo>
                    <a:lnTo>
                      <a:pt x="1995" y="354"/>
                    </a:lnTo>
                    <a:lnTo>
                      <a:pt x="1916" y="276"/>
                    </a:lnTo>
                    <a:lnTo>
                      <a:pt x="1824" y="210"/>
                    </a:lnTo>
                    <a:lnTo>
                      <a:pt x="1732" y="144"/>
                    </a:lnTo>
                    <a:lnTo>
                      <a:pt x="1628" y="105"/>
                    </a:lnTo>
                    <a:lnTo>
                      <a:pt x="1523" y="66"/>
                    </a:lnTo>
                    <a:lnTo>
                      <a:pt x="1405" y="26"/>
                    </a:lnTo>
                    <a:lnTo>
                      <a:pt x="1286" y="13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rgbClr val="E99B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383;p45">
                <a:extLst>
                  <a:ext uri="{FF2B5EF4-FFF2-40B4-BE49-F238E27FC236}">
                    <a16:creationId xmlns:a16="http://schemas.microsoft.com/office/drawing/2014/main" id="{140D76F6-EC6A-803E-EE2F-584F2CEA2C84}"/>
                  </a:ext>
                </a:extLst>
              </p:cNvPr>
              <p:cNvSpPr/>
              <p:nvPr/>
            </p:nvSpPr>
            <p:spPr>
              <a:xfrm>
                <a:off x="3190311" y="2736191"/>
                <a:ext cx="207951" cy="36762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48" extrusionOk="0">
                    <a:moveTo>
                      <a:pt x="0" y="1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rgbClr val="E99B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384;p45">
                <a:extLst>
                  <a:ext uri="{FF2B5EF4-FFF2-40B4-BE49-F238E27FC236}">
                    <a16:creationId xmlns:a16="http://schemas.microsoft.com/office/drawing/2014/main" id="{B224D52C-E371-BC5D-433D-644A8F821A8B}"/>
                  </a:ext>
                </a:extLst>
              </p:cNvPr>
              <p:cNvSpPr/>
              <p:nvPr/>
            </p:nvSpPr>
            <p:spPr>
              <a:xfrm>
                <a:off x="3076562" y="2367193"/>
                <a:ext cx="371386" cy="18"/>
              </a:xfrm>
              <a:custGeom>
                <a:avLst/>
                <a:gdLst/>
                <a:ahLst/>
                <a:cxnLst/>
                <a:rect l="l" t="t" r="r" b="b"/>
                <a:pathLst>
                  <a:path w="20690" h="1" fill="none" extrusionOk="0">
                    <a:moveTo>
                      <a:pt x="1" y="0"/>
                    </a:moveTo>
                    <a:lnTo>
                      <a:pt x="20689" y="0"/>
                    </a:lnTo>
                  </a:path>
                </a:pathLst>
              </a:custGeom>
              <a:noFill/>
              <a:ln w="5575" cap="rnd" cmpd="sng">
                <a:solidFill>
                  <a:srgbClr val="EA482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385;p45">
                <a:extLst>
                  <a:ext uri="{FF2B5EF4-FFF2-40B4-BE49-F238E27FC236}">
                    <a16:creationId xmlns:a16="http://schemas.microsoft.com/office/drawing/2014/main" id="{2545B4B6-8EF4-51B6-BEE7-024F4E3A754F}"/>
                  </a:ext>
                </a:extLst>
              </p:cNvPr>
              <p:cNvSpPr/>
              <p:nvPr/>
            </p:nvSpPr>
            <p:spPr>
              <a:xfrm>
                <a:off x="3076562" y="2596073"/>
                <a:ext cx="371386" cy="18"/>
              </a:xfrm>
              <a:custGeom>
                <a:avLst/>
                <a:gdLst/>
                <a:ahLst/>
                <a:cxnLst/>
                <a:rect l="l" t="t" r="r" b="b"/>
                <a:pathLst>
                  <a:path w="20690" h="1" fill="none" extrusionOk="0">
                    <a:moveTo>
                      <a:pt x="1" y="1"/>
                    </a:moveTo>
                    <a:lnTo>
                      <a:pt x="20689" y="1"/>
                    </a:lnTo>
                  </a:path>
                </a:pathLst>
              </a:custGeom>
              <a:noFill/>
              <a:ln w="5575" cap="rnd" cmpd="sng">
                <a:solidFill>
                  <a:srgbClr val="EA482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386;p45">
                <a:extLst>
                  <a:ext uri="{FF2B5EF4-FFF2-40B4-BE49-F238E27FC236}">
                    <a16:creationId xmlns:a16="http://schemas.microsoft.com/office/drawing/2014/main" id="{ED80A1B9-E468-4583-3636-5A05A86DA234}"/>
                  </a:ext>
                </a:extLst>
              </p:cNvPr>
              <p:cNvSpPr/>
              <p:nvPr/>
            </p:nvSpPr>
            <p:spPr>
              <a:xfrm>
                <a:off x="3076562" y="2813663"/>
                <a:ext cx="371386" cy="18"/>
              </a:xfrm>
              <a:custGeom>
                <a:avLst/>
                <a:gdLst/>
                <a:ahLst/>
                <a:cxnLst/>
                <a:rect l="l" t="t" r="r" b="b"/>
                <a:pathLst>
                  <a:path w="20690" h="1" fill="none" extrusionOk="0">
                    <a:moveTo>
                      <a:pt x="1" y="1"/>
                    </a:moveTo>
                    <a:lnTo>
                      <a:pt x="20689" y="1"/>
                    </a:lnTo>
                  </a:path>
                </a:pathLst>
              </a:custGeom>
              <a:noFill/>
              <a:ln w="5575" cap="rnd" cmpd="sng">
                <a:solidFill>
                  <a:srgbClr val="EA482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387;p45">
                <a:extLst>
                  <a:ext uri="{FF2B5EF4-FFF2-40B4-BE49-F238E27FC236}">
                    <a16:creationId xmlns:a16="http://schemas.microsoft.com/office/drawing/2014/main" id="{3BB8DFE9-D591-7C65-5CCB-666788D723D4}"/>
                  </a:ext>
                </a:extLst>
              </p:cNvPr>
              <p:cNvSpPr/>
              <p:nvPr/>
            </p:nvSpPr>
            <p:spPr>
              <a:xfrm>
                <a:off x="3128133" y="2857461"/>
                <a:ext cx="134248" cy="3699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61" extrusionOk="0">
                    <a:moveTo>
                      <a:pt x="1" y="1"/>
                    </a:moveTo>
                    <a:lnTo>
                      <a:pt x="1" y="2061"/>
                    </a:lnTo>
                    <a:lnTo>
                      <a:pt x="7479" y="2061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rgbClr val="E4EA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388;p45">
                <a:extLst>
                  <a:ext uri="{FF2B5EF4-FFF2-40B4-BE49-F238E27FC236}">
                    <a16:creationId xmlns:a16="http://schemas.microsoft.com/office/drawing/2014/main" id="{DD45C23B-80DA-7152-81DB-0B51454BD31F}"/>
                  </a:ext>
                </a:extLst>
              </p:cNvPr>
              <p:cNvSpPr/>
              <p:nvPr/>
            </p:nvSpPr>
            <p:spPr>
              <a:xfrm>
                <a:off x="3128133" y="2922691"/>
                <a:ext cx="134248" cy="36762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48" extrusionOk="0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rgbClr val="E4EA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89;p45">
                <a:extLst>
                  <a:ext uri="{FF2B5EF4-FFF2-40B4-BE49-F238E27FC236}">
                    <a16:creationId xmlns:a16="http://schemas.microsoft.com/office/drawing/2014/main" id="{E7F36369-C0CF-B622-874B-694BED9C0A0B}"/>
                  </a:ext>
                </a:extLst>
              </p:cNvPr>
              <p:cNvSpPr/>
              <p:nvPr/>
            </p:nvSpPr>
            <p:spPr>
              <a:xfrm>
                <a:off x="3128133" y="2987688"/>
                <a:ext cx="134248" cy="36762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48" extrusionOk="0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rgbClr val="E4EA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90;p45">
                <a:extLst>
                  <a:ext uri="{FF2B5EF4-FFF2-40B4-BE49-F238E27FC236}">
                    <a16:creationId xmlns:a16="http://schemas.microsoft.com/office/drawing/2014/main" id="{60D4541E-D7CB-8EC0-56F8-2AE1C7EDBF75}"/>
                  </a:ext>
                </a:extLst>
              </p:cNvPr>
              <p:cNvSpPr/>
              <p:nvPr/>
            </p:nvSpPr>
            <p:spPr>
              <a:xfrm>
                <a:off x="3128133" y="3052685"/>
                <a:ext cx="134248" cy="3699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61" extrusionOk="0">
                    <a:moveTo>
                      <a:pt x="1" y="1"/>
                    </a:moveTo>
                    <a:lnTo>
                      <a:pt x="1" y="2060"/>
                    </a:lnTo>
                    <a:lnTo>
                      <a:pt x="7479" y="2060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rgbClr val="E4EA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91;p45">
                <a:extLst>
                  <a:ext uri="{FF2B5EF4-FFF2-40B4-BE49-F238E27FC236}">
                    <a16:creationId xmlns:a16="http://schemas.microsoft.com/office/drawing/2014/main" id="{91C4CA60-A794-8825-C731-C3DD207E08BE}"/>
                  </a:ext>
                </a:extLst>
              </p:cNvPr>
              <p:cNvSpPr/>
              <p:nvPr/>
            </p:nvSpPr>
            <p:spPr>
              <a:xfrm>
                <a:off x="3128133" y="3117916"/>
                <a:ext cx="134248" cy="36762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48" extrusionOk="0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rgbClr val="E4EA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92;p45">
                <a:extLst>
                  <a:ext uri="{FF2B5EF4-FFF2-40B4-BE49-F238E27FC236}">
                    <a16:creationId xmlns:a16="http://schemas.microsoft.com/office/drawing/2014/main" id="{64969B84-AAD8-C3F1-A6E2-A5E3E29BD100}"/>
                  </a:ext>
                </a:extLst>
              </p:cNvPr>
              <p:cNvSpPr/>
              <p:nvPr/>
            </p:nvSpPr>
            <p:spPr>
              <a:xfrm>
                <a:off x="3128133" y="3182913"/>
                <a:ext cx="134248" cy="36744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47" extrusionOk="0">
                    <a:moveTo>
                      <a:pt x="1" y="0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0"/>
                    </a:lnTo>
                    <a:close/>
                  </a:path>
                </a:pathLst>
              </a:custGeom>
              <a:solidFill>
                <a:srgbClr val="E4EA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3" name="Google Shape;2393;p45">
              <a:extLst>
                <a:ext uri="{FF2B5EF4-FFF2-40B4-BE49-F238E27FC236}">
                  <a16:creationId xmlns:a16="http://schemas.microsoft.com/office/drawing/2014/main" id="{A764B676-F913-8B67-E84C-525B06891B38}"/>
                </a:ext>
              </a:extLst>
            </p:cNvPr>
            <p:cNvGrpSpPr/>
            <p:nvPr/>
          </p:nvGrpSpPr>
          <p:grpSpPr>
            <a:xfrm>
              <a:off x="4962121" y="2452285"/>
              <a:ext cx="1066388" cy="666717"/>
              <a:chOff x="5097171" y="2413221"/>
              <a:chExt cx="931587" cy="582388"/>
            </a:xfrm>
          </p:grpSpPr>
          <p:sp>
            <p:nvSpPr>
              <p:cNvPr id="159" name="Google Shape;2394;p45">
                <a:extLst>
                  <a:ext uri="{FF2B5EF4-FFF2-40B4-BE49-F238E27FC236}">
                    <a16:creationId xmlns:a16="http://schemas.microsoft.com/office/drawing/2014/main" id="{08EA1055-948B-06EC-6769-873E5C8B0FC4}"/>
                  </a:ext>
                </a:extLst>
              </p:cNvPr>
              <p:cNvSpPr/>
              <p:nvPr/>
            </p:nvSpPr>
            <p:spPr>
              <a:xfrm>
                <a:off x="5097171" y="2465743"/>
                <a:ext cx="931587" cy="529866"/>
              </a:xfrm>
              <a:custGeom>
                <a:avLst/>
                <a:gdLst/>
                <a:ahLst/>
                <a:cxnLst/>
                <a:rect l="l" t="t" r="r" b="b"/>
                <a:pathLst>
                  <a:path w="51899" h="29519" extrusionOk="0">
                    <a:moveTo>
                      <a:pt x="0" y="1"/>
                    </a:moveTo>
                    <a:lnTo>
                      <a:pt x="0" y="29518"/>
                    </a:lnTo>
                    <a:lnTo>
                      <a:pt x="51899" y="29518"/>
                    </a:lnTo>
                    <a:lnTo>
                      <a:pt x="51899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2395;p45">
                <a:extLst>
                  <a:ext uri="{FF2B5EF4-FFF2-40B4-BE49-F238E27FC236}">
                    <a16:creationId xmlns:a16="http://schemas.microsoft.com/office/drawing/2014/main" id="{6158658A-A8C2-B4C5-4FA6-A1C86C77AF92}"/>
                  </a:ext>
                </a:extLst>
              </p:cNvPr>
              <p:cNvSpPr/>
              <p:nvPr/>
            </p:nvSpPr>
            <p:spPr>
              <a:xfrm>
                <a:off x="5097171" y="2465743"/>
                <a:ext cx="931587" cy="529866"/>
              </a:xfrm>
              <a:custGeom>
                <a:avLst/>
                <a:gdLst/>
                <a:ahLst/>
                <a:cxnLst/>
                <a:rect l="l" t="t" r="r" b="b"/>
                <a:pathLst>
                  <a:path w="51899" h="29519" fill="none" extrusionOk="0">
                    <a:moveTo>
                      <a:pt x="51899" y="29518"/>
                    </a:moveTo>
                    <a:lnTo>
                      <a:pt x="0" y="29518"/>
                    </a:lnTo>
                    <a:lnTo>
                      <a:pt x="0" y="1"/>
                    </a:lnTo>
                    <a:lnTo>
                      <a:pt x="51899" y="1"/>
                    </a:lnTo>
                    <a:lnTo>
                      <a:pt x="51899" y="2951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2396;p45">
                <a:extLst>
                  <a:ext uri="{FF2B5EF4-FFF2-40B4-BE49-F238E27FC236}">
                    <a16:creationId xmlns:a16="http://schemas.microsoft.com/office/drawing/2014/main" id="{9077F227-0386-6E99-ADDF-8B339952AEEB}"/>
                  </a:ext>
                </a:extLst>
              </p:cNvPr>
              <p:cNvSpPr/>
              <p:nvPr/>
            </p:nvSpPr>
            <p:spPr>
              <a:xfrm>
                <a:off x="5097171" y="2865364"/>
                <a:ext cx="931587" cy="130245"/>
              </a:xfrm>
              <a:custGeom>
                <a:avLst/>
                <a:gdLst/>
                <a:ahLst/>
                <a:cxnLst/>
                <a:rect l="l" t="t" r="r" b="b"/>
                <a:pathLst>
                  <a:path w="51899" h="7256" extrusionOk="0">
                    <a:moveTo>
                      <a:pt x="0" y="0"/>
                    </a:moveTo>
                    <a:lnTo>
                      <a:pt x="0" y="7255"/>
                    </a:lnTo>
                    <a:lnTo>
                      <a:pt x="51899" y="7255"/>
                    </a:lnTo>
                    <a:lnTo>
                      <a:pt x="51899" y="0"/>
                    </a:lnTo>
                    <a:close/>
                  </a:path>
                </a:pathLst>
              </a:custGeom>
              <a:solidFill>
                <a:srgbClr val="2776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2397;p45">
                <a:extLst>
                  <a:ext uri="{FF2B5EF4-FFF2-40B4-BE49-F238E27FC236}">
                    <a16:creationId xmlns:a16="http://schemas.microsoft.com/office/drawing/2014/main" id="{63393529-BA99-EAA0-248E-1DA7A4705E0C}"/>
                  </a:ext>
                </a:extLst>
              </p:cNvPr>
              <p:cNvSpPr/>
              <p:nvPr/>
            </p:nvSpPr>
            <p:spPr>
              <a:xfrm>
                <a:off x="5125658" y="2917885"/>
                <a:ext cx="745338" cy="24968"/>
              </a:xfrm>
              <a:custGeom>
                <a:avLst/>
                <a:gdLst/>
                <a:ahLst/>
                <a:cxnLst/>
                <a:rect l="l" t="t" r="r" b="b"/>
                <a:pathLst>
                  <a:path w="41523" h="1391" extrusionOk="0">
                    <a:moveTo>
                      <a:pt x="1" y="0"/>
                    </a:moveTo>
                    <a:lnTo>
                      <a:pt x="1" y="1391"/>
                    </a:lnTo>
                    <a:lnTo>
                      <a:pt x="41522" y="1391"/>
                    </a:lnTo>
                    <a:lnTo>
                      <a:pt x="415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2398;p45">
                <a:extLst>
                  <a:ext uri="{FF2B5EF4-FFF2-40B4-BE49-F238E27FC236}">
                    <a16:creationId xmlns:a16="http://schemas.microsoft.com/office/drawing/2014/main" id="{1377D6A3-F1AC-C3B2-5557-D6AC48FE0F72}"/>
                  </a:ext>
                </a:extLst>
              </p:cNvPr>
              <p:cNvSpPr/>
              <p:nvPr/>
            </p:nvSpPr>
            <p:spPr>
              <a:xfrm>
                <a:off x="5125658" y="2917885"/>
                <a:ext cx="372552" cy="24968"/>
              </a:xfrm>
              <a:custGeom>
                <a:avLst/>
                <a:gdLst/>
                <a:ahLst/>
                <a:cxnLst/>
                <a:rect l="l" t="t" r="r" b="b"/>
                <a:pathLst>
                  <a:path w="20755" h="1391" extrusionOk="0">
                    <a:moveTo>
                      <a:pt x="1" y="0"/>
                    </a:moveTo>
                    <a:lnTo>
                      <a:pt x="1" y="1391"/>
                    </a:lnTo>
                    <a:lnTo>
                      <a:pt x="20755" y="1391"/>
                    </a:lnTo>
                    <a:lnTo>
                      <a:pt x="20755" y="0"/>
                    </a:lnTo>
                    <a:close/>
                  </a:path>
                </a:pathLst>
              </a:custGeom>
              <a:solidFill>
                <a:srgbClr val="EA48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2399;p45">
                <a:extLst>
                  <a:ext uri="{FF2B5EF4-FFF2-40B4-BE49-F238E27FC236}">
                    <a16:creationId xmlns:a16="http://schemas.microsoft.com/office/drawing/2014/main" id="{93245A51-FC7B-0A16-ACA6-759197133A88}"/>
                  </a:ext>
                </a:extLst>
              </p:cNvPr>
              <p:cNvSpPr/>
              <p:nvPr/>
            </p:nvSpPr>
            <p:spPr>
              <a:xfrm>
                <a:off x="5956689" y="2917885"/>
                <a:ext cx="11093" cy="6139"/>
              </a:xfrm>
              <a:custGeom>
                <a:avLst/>
                <a:gdLst/>
                <a:ahLst/>
                <a:cxnLst/>
                <a:rect l="l" t="t" r="r" b="b"/>
                <a:pathLst>
                  <a:path w="618" h="342" extrusionOk="0">
                    <a:moveTo>
                      <a:pt x="1" y="0"/>
                    </a:moveTo>
                    <a:lnTo>
                      <a:pt x="1" y="341"/>
                    </a:lnTo>
                    <a:lnTo>
                      <a:pt x="171" y="341"/>
                    </a:lnTo>
                    <a:lnTo>
                      <a:pt x="171" y="184"/>
                    </a:lnTo>
                    <a:lnTo>
                      <a:pt x="617" y="184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2400;p45">
                <a:extLst>
                  <a:ext uri="{FF2B5EF4-FFF2-40B4-BE49-F238E27FC236}">
                    <a16:creationId xmlns:a16="http://schemas.microsoft.com/office/drawing/2014/main" id="{F153AC8C-5A84-B1C4-9191-305884F2CF6D}"/>
                  </a:ext>
                </a:extLst>
              </p:cNvPr>
              <p:cNvSpPr/>
              <p:nvPr/>
            </p:nvSpPr>
            <p:spPr>
              <a:xfrm>
                <a:off x="5989196" y="2917885"/>
                <a:ext cx="11075" cy="6139"/>
              </a:xfrm>
              <a:custGeom>
                <a:avLst/>
                <a:gdLst/>
                <a:ahLst/>
                <a:cxnLst/>
                <a:rect l="l" t="t" r="r" b="b"/>
                <a:pathLst>
                  <a:path w="617" h="342" extrusionOk="0">
                    <a:moveTo>
                      <a:pt x="0" y="0"/>
                    </a:moveTo>
                    <a:lnTo>
                      <a:pt x="0" y="184"/>
                    </a:lnTo>
                    <a:lnTo>
                      <a:pt x="446" y="184"/>
                    </a:lnTo>
                    <a:lnTo>
                      <a:pt x="446" y="341"/>
                    </a:lnTo>
                    <a:lnTo>
                      <a:pt x="617" y="341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2401;p45">
                <a:extLst>
                  <a:ext uri="{FF2B5EF4-FFF2-40B4-BE49-F238E27FC236}">
                    <a16:creationId xmlns:a16="http://schemas.microsoft.com/office/drawing/2014/main" id="{CA976F3A-3D1F-EF20-609E-26C8AAE0A7D1}"/>
                  </a:ext>
                </a:extLst>
              </p:cNvPr>
              <p:cNvSpPr/>
              <p:nvPr/>
            </p:nvSpPr>
            <p:spPr>
              <a:xfrm>
                <a:off x="5989196" y="2936948"/>
                <a:ext cx="11075" cy="5906"/>
              </a:xfrm>
              <a:custGeom>
                <a:avLst/>
                <a:gdLst/>
                <a:ahLst/>
                <a:cxnLst/>
                <a:rect l="l" t="t" r="r" b="b"/>
                <a:pathLst>
                  <a:path w="617" h="329" extrusionOk="0">
                    <a:moveTo>
                      <a:pt x="446" y="1"/>
                    </a:moveTo>
                    <a:lnTo>
                      <a:pt x="446" y="158"/>
                    </a:lnTo>
                    <a:lnTo>
                      <a:pt x="0" y="158"/>
                    </a:lnTo>
                    <a:lnTo>
                      <a:pt x="0" y="329"/>
                    </a:lnTo>
                    <a:lnTo>
                      <a:pt x="617" y="329"/>
                    </a:lnTo>
                    <a:lnTo>
                      <a:pt x="61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2402;p45">
                <a:extLst>
                  <a:ext uri="{FF2B5EF4-FFF2-40B4-BE49-F238E27FC236}">
                    <a16:creationId xmlns:a16="http://schemas.microsoft.com/office/drawing/2014/main" id="{FC0354AD-77B3-27CD-31A8-267FE5576BDC}"/>
                  </a:ext>
                </a:extLst>
              </p:cNvPr>
              <p:cNvSpPr/>
              <p:nvPr/>
            </p:nvSpPr>
            <p:spPr>
              <a:xfrm>
                <a:off x="5956689" y="2936948"/>
                <a:ext cx="11093" cy="5906"/>
              </a:xfrm>
              <a:custGeom>
                <a:avLst/>
                <a:gdLst/>
                <a:ahLst/>
                <a:cxnLst/>
                <a:rect l="l" t="t" r="r" b="b"/>
                <a:pathLst>
                  <a:path w="618" h="329" extrusionOk="0">
                    <a:moveTo>
                      <a:pt x="1" y="1"/>
                    </a:moveTo>
                    <a:lnTo>
                      <a:pt x="1" y="329"/>
                    </a:lnTo>
                    <a:lnTo>
                      <a:pt x="617" y="329"/>
                    </a:lnTo>
                    <a:lnTo>
                      <a:pt x="617" y="158"/>
                    </a:lnTo>
                    <a:lnTo>
                      <a:pt x="171" y="158"/>
                    </a:lnTo>
                    <a:lnTo>
                      <a:pt x="17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2403;p45">
                <a:extLst>
                  <a:ext uri="{FF2B5EF4-FFF2-40B4-BE49-F238E27FC236}">
                    <a16:creationId xmlns:a16="http://schemas.microsoft.com/office/drawing/2014/main" id="{5BFE8FEB-E23B-D107-B241-DA823A98B186}"/>
                  </a:ext>
                </a:extLst>
              </p:cNvPr>
              <p:cNvSpPr/>
              <p:nvPr/>
            </p:nvSpPr>
            <p:spPr>
              <a:xfrm>
                <a:off x="5890292" y="2917885"/>
                <a:ext cx="47101" cy="24968"/>
              </a:xfrm>
              <a:custGeom>
                <a:avLst/>
                <a:gdLst/>
                <a:ahLst/>
                <a:cxnLst/>
                <a:rect l="l" t="t" r="r" b="b"/>
                <a:pathLst>
                  <a:path w="2624" h="1391" extrusionOk="0">
                    <a:moveTo>
                      <a:pt x="0" y="0"/>
                    </a:moveTo>
                    <a:lnTo>
                      <a:pt x="0" y="1391"/>
                    </a:lnTo>
                    <a:lnTo>
                      <a:pt x="2624" y="1391"/>
                    </a:lnTo>
                    <a:lnTo>
                      <a:pt x="2624" y="0"/>
                    </a:lnTo>
                    <a:close/>
                  </a:path>
                </a:pathLst>
              </a:custGeom>
              <a:solidFill>
                <a:srgbClr val="EA48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2404;p45">
                <a:extLst>
                  <a:ext uri="{FF2B5EF4-FFF2-40B4-BE49-F238E27FC236}">
                    <a16:creationId xmlns:a16="http://schemas.microsoft.com/office/drawing/2014/main" id="{9B0496CE-070A-F337-1813-673210302573}"/>
                  </a:ext>
                </a:extLst>
              </p:cNvPr>
              <p:cNvSpPr/>
              <p:nvPr/>
            </p:nvSpPr>
            <p:spPr>
              <a:xfrm>
                <a:off x="5907237" y="2922121"/>
                <a:ext cx="15796" cy="16729"/>
              </a:xfrm>
              <a:custGeom>
                <a:avLst/>
                <a:gdLst/>
                <a:ahLst/>
                <a:cxnLst/>
                <a:rect l="l" t="t" r="r" b="b"/>
                <a:pathLst>
                  <a:path w="880" h="932" extrusionOk="0">
                    <a:moveTo>
                      <a:pt x="1" y="0"/>
                    </a:moveTo>
                    <a:lnTo>
                      <a:pt x="1" y="459"/>
                    </a:lnTo>
                    <a:lnTo>
                      <a:pt x="1" y="932"/>
                    </a:lnTo>
                    <a:lnTo>
                      <a:pt x="447" y="695"/>
                    </a:lnTo>
                    <a:lnTo>
                      <a:pt x="880" y="459"/>
                    </a:lnTo>
                    <a:lnTo>
                      <a:pt x="447" y="22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2405;p45">
                <a:extLst>
                  <a:ext uri="{FF2B5EF4-FFF2-40B4-BE49-F238E27FC236}">
                    <a16:creationId xmlns:a16="http://schemas.microsoft.com/office/drawing/2014/main" id="{BFC2A580-EBD8-F8BE-A017-0B3A4996C202}"/>
                  </a:ext>
                </a:extLst>
              </p:cNvPr>
              <p:cNvSpPr/>
              <p:nvPr/>
            </p:nvSpPr>
            <p:spPr>
              <a:xfrm>
                <a:off x="5097171" y="2413221"/>
                <a:ext cx="931587" cy="52540"/>
              </a:xfrm>
              <a:custGeom>
                <a:avLst/>
                <a:gdLst/>
                <a:ahLst/>
                <a:cxnLst/>
                <a:rect l="l" t="t" r="r" b="b"/>
                <a:pathLst>
                  <a:path w="51899" h="2927" extrusionOk="0">
                    <a:moveTo>
                      <a:pt x="0" y="1"/>
                    </a:moveTo>
                    <a:lnTo>
                      <a:pt x="0" y="2927"/>
                    </a:lnTo>
                    <a:lnTo>
                      <a:pt x="51899" y="2927"/>
                    </a:lnTo>
                    <a:lnTo>
                      <a:pt x="51899" y="1"/>
                    </a:lnTo>
                    <a:close/>
                  </a:path>
                </a:pathLst>
              </a:custGeom>
              <a:solidFill>
                <a:srgbClr val="2776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2406;p45">
                <a:extLst>
                  <a:ext uri="{FF2B5EF4-FFF2-40B4-BE49-F238E27FC236}">
                    <a16:creationId xmlns:a16="http://schemas.microsoft.com/office/drawing/2014/main" id="{31E59E9F-B123-7628-FCEB-93198933D621}"/>
                  </a:ext>
                </a:extLst>
              </p:cNvPr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avLst/>
                <a:gdLst/>
                <a:ahLst/>
                <a:cxnLst/>
                <a:rect l="l" t="t" r="r" b="b"/>
                <a:pathLst>
                  <a:path w="24402" h="11559" extrusionOk="0">
                    <a:moveTo>
                      <a:pt x="5431" y="1"/>
                    </a:moveTo>
                    <a:lnTo>
                      <a:pt x="5143" y="27"/>
                    </a:lnTo>
                    <a:lnTo>
                      <a:pt x="4854" y="66"/>
                    </a:lnTo>
                    <a:lnTo>
                      <a:pt x="4565" y="119"/>
                    </a:lnTo>
                    <a:lnTo>
                      <a:pt x="4290" y="184"/>
                    </a:lnTo>
                    <a:lnTo>
                      <a:pt x="4014" y="263"/>
                    </a:lnTo>
                    <a:lnTo>
                      <a:pt x="3752" y="355"/>
                    </a:lnTo>
                    <a:lnTo>
                      <a:pt x="3490" y="460"/>
                    </a:lnTo>
                    <a:lnTo>
                      <a:pt x="3240" y="578"/>
                    </a:lnTo>
                    <a:lnTo>
                      <a:pt x="2991" y="709"/>
                    </a:lnTo>
                    <a:lnTo>
                      <a:pt x="2742" y="840"/>
                    </a:lnTo>
                    <a:lnTo>
                      <a:pt x="2519" y="998"/>
                    </a:lnTo>
                    <a:lnTo>
                      <a:pt x="2296" y="1155"/>
                    </a:lnTo>
                    <a:lnTo>
                      <a:pt x="2073" y="1326"/>
                    </a:lnTo>
                    <a:lnTo>
                      <a:pt x="1863" y="1509"/>
                    </a:lnTo>
                    <a:lnTo>
                      <a:pt x="1666" y="1706"/>
                    </a:lnTo>
                    <a:lnTo>
                      <a:pt x="1483" y="1903"/>
                    </a:lnTo>
                    <a:lnTo>
                      <a:pt x="1299" y="2113"/>
                    </a:lnTo>
                    <a:lnTo>
                      <a:pt x="1128" y="2336"/>
                    </a:lnTo>
                    <a:lnTo>
                      <a:pt x="971" y="2559"/>
                    </a:lnTo>
                    <a:lnTo>
                      <a:pt x="813" y="2795"/>
                    </a:lnTo>
                    <a:lnTo>
                      <a:pt x="682" y="3031"/>
                    </a:lnTo>
                    <a:lnTo>
                      <a:pt x="551" y="3280"/>
                    </a:lnTo>
                    <a:lnTo>
                      <a:pt x="446" y="3530"/>
                    </a:lnTo>
                    <a:lnTo>
                      <a:pt x="341" y="3792"/>
                    </a:lnTo>
                    <a:lnTo>
                      <a:pt x="249" y="4068"/>
                    </a:lnTo>
                    <a:lnTo>
                      <a:pt x="171" y="4343"/>
                    </a:lnTo>
                    <a:lnTo>
                      <a:pt x="105" y="4619"/>
                    </a:lnTo>
                    <a:lnTo>
                      <a:pt x="66" y="4894"/>
                    </a:lnTo>
                    <a:lnTo>
                      <a:pt x="26" y="5183"/>
                    </a:lnTo>
                    <a:lnTo>
                      <a:pt x="0" y="5471"/>
                    </a:lnTo>
                    <a:lnTo>
                      <a:pt x="0" y="5773"/>
                    </a:lnTo>
                    <a:lnTo>
                      <a:pt x="13" y="6075"/>
                    </a:lnTo>
                    <a:lnTo>
                      <a:pt x="26" y="6363"/>
                    </a:lnTo>
                    <a:lnTo>
                      <a:pt x="66" y="6652"/>
                    </a:lnTo>
                    <a:lnTo>
                      <a:pt x="118" y="6928"/>
                    </a:lnTo>
                    <a:lnTo>
                      <a:pt x="184" y="7203"/>
                    </a:lnTo>
                    <a:lnTo>
                      <a:pt x="262" y="7479"/>
                    </a:lnTo>
                    <a:lnTo>
                      <a:pt x="354" y="7741"/>
                    </a:lnTo>
                    <a:lnTo>
                      <a:pt x="459" y="8003"/>
                    </a:lnTo>
                    <a:lnTo>
                      <a:pt x="577" y="8266"/>
                    </a:lnTo>
                    <a:lnTo>
                      <a:pt x="708" y="8515"/>
                    </a:lnTo>
                    <a:lnTo>
                      <a:pt x="853" y="8751"/>
                    </a:lnTo>
                    <a:lnTo>
                      <a:pt x="997" y="8987"/>
                    </a:lnTo>
                    <a:lnTo>
                      <a:pt x="1155" y="9210"/>
                    </a:lnTo>
                    <a:lnTo>
                      <a:pt x="1338" y="9420"/>
                    </a:lnTo>
                    <a:lnTo>
                      <a:pt x="1509" y="9630"/>
                    </a:lnTo>
                    <a:lnTo>
                      <a:pt x="1706" y="9827"/>
                    </a:lnTo>
                    <a:lnTo>
                      <a:pt x="1902" y="10024"/>
                    </a:lnTo>
                    <a:lnTo>
                      <a:pt x="2112" y="10194"/>
                    </a:lnTo>
                    <a:lnTo>
                      <a:pt x="2335" y="10365"/>
                    </a:lnTo>
                    <a:lnTo>
                      <a:pt x="2558" y="10522"/>
                    </a:lnTo>
                    <a:lnTo>
                      <a:pt x="2794" y="10680"/>
                    </a:lnTo>
                    <a:lnTo>
                      <a:pt x="3031" y="10811"/>
                    </a:lnTo>
                    <a:lnTo>
                      <a:pt x="3280" y="10942"/>
                    </a:lnTo>
                    <a:lnTo>
                      <a:pt x="3542" y="11060"/>
                    </a:lnTo>
                    <a:lnTo>
                      <a:pt x="3805" y="11152"/>
                    </a:lnTo>
                    <a:lnTo>
                      <a:pt x="4067" y="11244"/>
                    </a:lnTo>
                    <a:lnTo>
                      <a:pt x="4342" y="11322"/>
                    </a:lnTo>
                    <a:lnTo>
                      <a:pt x="4618" y="11388"/>
                    </a:lnTo>
                    <a:lnTo>
                      <a:pt x="4907" y="11440"/>
                    </a:lnTo>
                    <a:lnTo>
                      <a:pt x="5195" y="11467"/>
                    </a:lnTo>
                    <a:lnTo>
                      <a:pt x="5484" y="11493"/>
                    </a:lnTo>
                    <a:lnTo>
                      <a:pt x="6061" y="11493"/>
                    </a:lnTo>
                    <a:lnTo>
                      <a:pt x="6337" y="11467"/>
                    </a:lnTo>
                    <a:lnTo>
                      <a:pt x="6612" y="11427"/>
                    </a:lnTo>
                    <a:lnTo>
                      <a:pt x="6888" y="11388"/>
                    </a:lnTo>
                    <a:lnTo>
                      <a:pt x="7150" y="11322"/>
                    </a:lnTo>
                    <a:lnTo>
                      <a:pt x="7412" y="11244"/>
                    </a:lnTo>
                    <a:lnTo>
                      <a:pt x="7675" y="11165"/>
                    </a:lnTo>
                    <a:lnTo>
                      <a:pt x="7924" y="11060"/>
                    </a:lnTo>
                    <a:lnTo>
                      <a:pt x="8173" y="10955"/>
                    </a:lnTo>
                    <a:lnTo>
                      <a:pt x="8409" y="10837"/>
                    </a:lnTo>
                    <a:lnTo>
                      <a:pt x="8645" y="10706"/>
                    </a:lnTo>
                    <a:lnTo>
                      <a:pt x="8868" y="10561"/>
                    </a:lnTo>
                    <a:lnTo>
                      <a:pt x="9092" y="10404"/>
                    </a:lnTo>
                    <a:lnTo>
                      <a:pt x="9301" y="10247"/>
                    </a:lnTo>
                    <a:lnTo>
                      <a:pt x="9511" y="10076"/>
                    </a:lnTo>
                    <a:lnTo>
                      <a:pt x="9708" y="9892"/>
                    </a:lnTo>
                    <a:lnTo>
                      <a:pt x="9905" y="9709"/>
                    </a:lnTo>
                    <a:lnTo>
                      <a:pt x="10075" y="9512"/>
                    </a:lnTo>
                    <a:lnTo>
                      <a:pt x="10246" y="9302"/>
                    </a:lnTo>
                    <a:lnTo>
                      <a:pt x="10417" y="9092"/>
                    </a:lnTo>
                    <a:lnTo>
                      <a:pt x="10561" y="8869"/>
                    </a:lnTo>
                    <a:lnTo>
                      <a:pt x="10705" y="8646"/>
                    </a:lnTo>
                    <a:lnTo>
                      <a:pt x="10836" y="8410"/>
                    </a:lnTo>
                    <a:lnTo>
                      <a:pt x="10954" y="8161"/>
                    </a:lnTo>
                    <a:lnTo>
                      <a:pt x="11059" y="7925"/>
                    </a:lnTo>
                    <a:lnTo>
                      <a:pt x="11164" y="7662"/>
                    </a:lnTo>
                    <a:lnTo>
                      <a:pt x="11243" y="7413"/>
                    </a:lnTo>
                    <a:lnTo>
                      <a:pt x="11322" y="7137"/>
                    </a:lnTo>
                    <a:lnTo>
                      <a:pt x="11387" y="6875"/>
                    </a:lnTo>
                    <a:lnTo>
                      <a:pt x="11427" y="6600"/>
                    </a:lnTo>
                    <a:lnTo>
                      <a:pt x="11466" y="6324"/>
                    </a:lnTo>
                    <a:lnTo>
                      <a:pt x="11492" y="6049"/>
                    </a:lnTo>
                    <a:lnTo>
                      <a:pt x="11623" y="5996"/>
                    </a:lnTo>
                    <a:lnTo>
                      <a:pt x="11781" y="5944"/>
                    </a:lnTo>
                    <a:lnTo>
                      <a:pt x="11978" y="5917"/>
                    </a:lnTo>
                    <a:lnTo>
                      <a:pt x="12188" y="5904"/>
                    </a:lnTo>
                    <a:lnTo>
                      <a:pt x="12358" y="5904"/>
                    </a:lnTo>
                    <a:lnTo>
                      <a:pt x="12542" y="5930"/>
                    </a:lnTo>
                    <a:lnTo>
                      <a:pt x="12725" y="5970"/>
                    </a:lnTo>
                    <a:lnTo>
                      <a:pt x="12909" y="6022"/>
                    </a:lnTo>
                    <a:lnTo>
                      <a:pt x="12922" y="6311"/>
                    </a:lnTo>
                    <a:lnTo>
                      <a:pt x="12962" y="6600"/>
                    </a:lnTo>
                    <a:lnTo>
                      <a:pt x="13001" y="6875"/>
                    </a:lnTo>
                    <a:lnTo>
                      <a:pt x="13067" y="7151"/>
                    </a:lnTo>
                    <a:lnTo>
                      <a:pt x="13132" y="7426"/>
                    </a:lnTo>
                    <a:lnTo>
                      <a:pt x="13224" y="7688"/>
                    </a:lnTo>
                    <a:lnTo>
                      <a:pt x="13316" y="7951"/>
                    </a:lnTo>
                    <a:lnTo>
                      <a:pt x="13434" y="8200"/>
                    </a:lnTo>
                    <a:lnTo>
                      <a:pt x="13552" y="8449"/>
                    </a:lnTo>
                    <a:lnTo>
                      <a:pt x="13683" y="8685"/>
                    </a:lnTo>
                    <a:lnTo>
                      <a:pt x="13814" y="8922"/>
                    </a:lnTo>
                    <a:lnTo>
                      <a:pt x="13972" y="9145"/>
                    </a:lnTo>
                    <a:lnTo>
                      <a:pt x="14129" y="9355"/>
                    </a:lnTo>
                    <a:lnTo>
                      <a:pt x="14313" y="9564"/>
                    </a:lnTo>
                    <a:lnTo>
                      <a:pt x="14483" y="9774"/>
                    </a:lnTo>
                    <a:lnTo>
                      <a:pt x="14680" y="9958"/>
                    </a:lnTo>
                    <a:lnTo>
                      <a:pt x="14877" y="10142"/>
                    </a:lnTo>
                    <a:lnTo>
                      <a:pt x="15087" y="10312"/>
                    </a:lnTo>
                    <a:lnTo>
                      <a:pt x="15297" y="10483"/>
                    </a:lnTo>
                    <a:lnTo>
                      <a:pt x="15520" y="10627"/>
                    </a:lnTo>
                    <a:lnTo>
                      <a:pt x="15756" y="10771"/>
                    </a:lnTo>
                    <a:lnTo>
                      <a:pt x="15992" y="10903"/>
                    </a:lnTo>
                    <a:lnTo>
                      <a:pt x="16241" y="11034"/>
                    </a:lnTo>
                    <a:lnTo>
                      <a:pt x="16491" y="11139"/>
                    </a:lnTo>
                    <a:lnTo>
                      <a:pt x="16740" y="11231"/>
                    </a:lnTo>
                    <a:lnTo>
                      <a:pt x="17002" y="11322"/>
                    </a:lnTo>
                    <a:lnTo>
                      <a:pt x="17278" y="11388"/>
                    </a:lnTo>
                    <a:lnTo>
                      <a:pt x="17553" y="11454"/>
                    </a:lnTo>
                    <a:lnTo>
                      <a:pt x="17829" y="11506"/>
                    </a:lnTo>
                    <a:lnTo>
                      <a:pt x="18104" y="11532"/>
                    </a:lnTo>
                    <a:lnTo>
                      <a:pt x="18393" y="11559"/>
                    </a:lnTo>
                    <a:lnTo>
                      <a:pt x="18681" y="11559"/>
                    </a:lnTo>
                    <a:lnTo>
                      <a:pt x="18970" y="11545"/>
                    </a:lnTo>
                    <a:lnTo>
                      <a:pt x="19272" y="11532"/>
                    </a:lnTo>
                    <a:lnTo>
                      <a:pt x="19560" y="11493"/>
                    </a:lnTo>
                    <a:lnTo>
                      <a:pt x="19836" y="11440"/>
                    </a:lnTo>
                    <a:lnTo>
                      <a:pt x="20111" y="11375"/>
                    </a:lnTo>
                    <a:lnTo>
                      <a:pt x="20387" y="11296"/>
                    </a:lnTo>
                    <a:lnTo>
                      <a:pt x="20649" y="11204"/>
                    </a:lnTo>
                    <a:lnTo>
                      <a:pt x="20912" y="11099"/>
                    </a:lnTo>
                    <a:lnTo>
                      <a:pt x="21174" y="10981"/>
                    </a:lnTo>
                    <a:lnTo>
                      <a:pt x="21410" y="10850"/>
                    </a:lnTo>
                    <a:lnTo>
                      <a:pt x="21659" y="10719"/>
                    </a:lnTo>
                    <a:lnTo>
                      <a:pt x="21882" y="10561"/>
                    </a:lnTo>
                    <a:lnTo>
                      <a:pt x="22119" y="10404"/>
                    </a:lnTo>
                    <a:lnTo>
                      <a:pt x="22329" y="10234"/>
                    </a:lnTo>
                    <a:lnTo>
                      <a:pt x="22538" y="10050"/>
                    </a:lnTo>
                    <a:lnTo>
                      <a:pt x="22735" y="9853"/>
                    </a:lnTo>
                    <a:lnTo>
                      <a:pt x="22932" y="9656"/>
                    </a:lnTo>
                    <a:lnTo>
                      <a:pt x="23103" y="9446"/>
                    </a:lnTo>
                    <a:lnTo>
                      <a:pt x="23273" y="9223"/>
                    </a:lnTo>
                    <a:lnTo>
                      <a:pt x="23431" y="9000"/>
                    </a:lnTo>
                    <a:lnTo>
                      <a:pt x="23588" y="8764"/>
                    </a:lnTo>
                    <a:lnTo>
                      <a:pt x="23719" y="8528"/>
                    </a:lnTo>
                    <a:lnTo>
                      <a:pt x="23850" y="8279"/>
                    </a:lnTo>
                    <a:lnTo>
                      <a:pt x="23968" y="8016"/>
                    </a:lnTo>
                    <a:lnTo>
                      <a:pt x="24060" y="7754"/>
                    </a:lnTo>
                    <a:lnTo>
                      <a:pt x="24152" y="7492"/>
                    </a:lnTo>
                    <a:lnTo>
                      <a:pt x="24231" y="7216"/>
                    </a:lnTo>
                    <a:lnTo>
                      <a:pt x="24296" y="6941"/>
                    </a:lnTo>
                    <a:lnTo>
                      <a:pt x="24336" y="6652"/>
                    </a:lnTo>
                    <a:lnTo>
                      <a:pt x="24375" y="6377"/>
                    </a:lnTo>
                    <a:lnTo>
                      <a:pt x="24401" y="6075"/>
                    </a:lnTo>
                    <a:lnTo>
                      <a:pt x="24401" y="5786"/>
                    </a:lnTo>
                    <a:lnTo>
                      <a:pt x="24401" y="5484"/>
                    </a:lnTo>
                    <a:lnTo>
                      <a:pt x="24375" y="5196"/>
                    </a:lnTo>
                    <a:lnTo>
                      <a:pt x="24336" y="4907"/>
                    </a:lnTo>
                    <a:lnTo>
                      <a:pt x="24283" y="4632"/>
                    </a:lnTo>
                    <a:lnTo>
                      <a:pt x="24218" y="4343"/>
                    </a:lnTo>
                    <a:lnTo>
                      <a:pt x="24139" y="4081"/>
                    </a:lnTo>
                    <a:lnTo>
                      <a:pt x="24047" y="3805"/>
                    </a:lnTo>
                    <a:lnTo>
                      <a:pt x="23942" y="3543"/>
                    </a:lnTo>
                    <a:lnTo>
                      <a:pt x="23824" y="3294"/>
                    </a:lnTo>
                    <a:lnTo>
                      <a:pt x="23693" y="3044"/>
                    </a:lnTo>
                    <a:lnTo>
                      <a:pt x="23562" y="2808"/>
                    </a:lnTo>
                    <a:lnTo>
                      <a:pt x="23404" y="2572"/>
                    </a:lnTo>
                    <a:lnTo>
                      <a:pt x="23247" y="2349"/>
                    </a:lnTo>
                    <a:lnTo>
                      <a:pt x="23076" y="2139"/>
                    </a:lnTo>
                    <a:lnTo>
                      <a:pt x="22893" y="1929"/>
                    </a:lnTo>
                    <a:lnTo>
                      <a:pt x="22696" y="1732"/>
                    </a:lnTo>
                    <a:lnTo>
                      <a:pt x="22499" y="1536"/>
                    </a:lnTo>
                    <a:lnTo>
                      <a:pt x="22289" y="1352"/>
                    </a:lnTo>
                    <a:lnTo>
                      <a:pt x="22066" y="1181"/>
                    </a:lnTo>
                    <a:lnTo>
                      <a:pt x="21843" y="1024"/>
                    </a:lnTo>
                    <a:lnTo>
                      <a:pt x="21607" y="880"/>
                    </a:lnTo>
                    <a:lnTo>
                      <a:pt x="21371" y="735"/>
                    </a:lnTo>
                    <a:lnTo>
                      <a:pt x="21122" y="617"/>
                    </a:lnTo>
                    <a:lnTo>
                      <a:pt x="20859" y="499"/>
                    </a:lnTo>
                    <a:lnTo>
                      <a:pt x="20610" y="394"/>
                    </a:lnTo>
                    <a:lnTo>
                      <a:pt x="20334" y="316"/>
                    </a:lnTo>
                    <a:lnTo>
                      <a:pt x="20059" y="237"/>
                    </a:lnTo>
                    <a:lnTo>
                      <a:pt x="19783" y="171"/>
                    </a:lnTo>
                    <a:lnTo>
                      <a:pt x="19508" y="119"/>
                    </a:lnTo>
                    <a:lnTo>
                      <a:pt x="19219" y="93"/>
                    </a:lnTo>
                    <a:lnTo>
                      <a:pt x="18918" y="66"/>
                    </a:lnTo>
                    <a:lnTo>
                      <a:pt x="18629" y="53"/>
                    </a:lnTo>
                    <a:lnTo>
                      <a:pt x="18367" y="66"/>
                    </a:lnTo>
                    <a:lnTo>
                      <a:pt x="18104" y="79"/>
                    </a:lnTo>
                    <a:lnTo>
                      <a:pt x="17855" y="119"/>
                    </a:lnTo>
                    <a:lnTo>
                      <a:pt x="17593" y="158"/>
                    </a:lnTo>
                    <a:lnTo>
                      <a:pt x="17343" y="211"/>
                    </a:lnTo>
                    <a:lnTo>
                      <a:pt x="17107" y="276"/>
                    </a:lnTo>
                    <a:lnTo>
                      <a:pt x="16858" y="342"/>
                    </a:lnTo>
                    <a:lnTo>
                      <a:pt x="16622" y="420"/>
                    </a:lnTo>
                    <a:lnTo>
                      <a:pt x="16399" y="525"/>
                    </a:lnTo>
                    <a:lnTo>
                      <a:pt x="16163" y="617"/>
                    </a:lnTo>
                    <a:lnTo>
                      <a:pt x="15940" y="735"/>
                    </a:lnTo>
                    <a:lnTo>
                      <a:pt x="15730" y="853"/>
                    </a:lnTo>
                    <a:lnTo>
                      <a:pt x="15520" y="985"/>
                    </a:lnTo>
                    <a:lnTo>
                      <a:pt x="15310" y="1129"/>
                    </a:lnTo>
                    <a:lnTo>
                      <a:pt x="15113" y="1273"/>
                    </a:lnTo>
                    <a:lnTo>
                      <a:pt x="14929" y="1431"/>
                    </a:lnTo>
                    <a:lnTo>
                      <a:pt x="14746" y="1588"/>
                    </a:lnTo>
                    <a:lnTo>
                      <a:pt x="14562" y="1759"/>
                    </a:lnTo>
                    <a:lnTo>
                      <a:pt x="14392" y="1942"/>
                    </a:lnTo>
                    <a:lnTo>
                      <a:pt x="14234" y="2126"/>
                    </a:lnTo>
                    <a:lnTo>
                      <a:pt x="14077" y="2323"/>
                    </a:lnTo>
                    <a:lnTo>
                      <a:pt x="13932" y="2520"/>
                    </a:lnTo>
                    <a:lnTo>
                      <a:pt x="13801" y="2729"/>
                    </a:lnTo>
                    <a:lnTo>
                      <a:pt x="13670" y="2939"/>
                    </a:lnTo>
                    <a:lnTo>
                      <a:pt x="13552" y="3162"/>
                    </a:lnTo>
                    <a:lnTo>
                      <a:pt x="13434" y="3385"/>
                    </a:lnTo>
                    <a:lnTo>
                      <a:pt x="13342" y="3608"/>
                    </a:lnTo>
                    <a:lnTo>
                      <a:pt x="13250" y="3845"/>
                    </a:lnTo>
                    <a:lnTo>
                      <a:pt x="13172" y="4081"/>
                    </a:lnTo>
                    <a:lnTo>
                      <a:pt x="13093" y="4330"/>
                    </a:lnTo>
                    <a:lnTo>
                      <a:pt x="13040" y="4579"/>
                    </a:lnTo>
                    <a:lnTo>
                      <a:pt x="12988" y="4842"/>
                    </a:lnTo>
                    <a:lnTo>
                      <a:pt x="12778" y="4789"/>
                    </a:lnTo>
                    <a:lnTo>
                      <a:pt x="12581" y="4763"/>
                    </a:lnTo>
                    <a:lnTo>
                      <a:pt x="12384" y="4750"/>
                    </a:lnTo>
                    <a:lnTo>
                      <a:pt x="12188" y="4737"/>
                    </a:lnTo>
                    <a:lnTo>
                      <a:pt x="11991" y="4750"/>
                    </a:lnTo>
                    <a:lnTo>
                      <a:pt x="11794" y="4763"/>
                    </a:lnTo>
                    <a:lnTo>
                      <a:pt x="11610" y="4789"/>
                    </a:lnTo>
                    <a:lnTo>
                      <a:pt x="11427" y="4842"/>
                    </a:lnTo>
                    <a:lnTo>
                      <a:pt x="11374" y="4579"/>
                    </a:lnTo>
                    <a:lnTo>
                      <a:pt x="11322" y="4330"/>
                    </a:lnTo>
                    <a:lnTo>
                      <a:pt x="11256" y="4081"/>
                    </a:lnTo>
                    <a:lnTo>
                      <a:pt x="11164" y="3845"/>
                    </a:lnTo>
                    <a:lnTo>
                      <a:pt x="11072" y="3595"/>
                    </a:lnTo>
                    <a:lnTo>
                      <a:pt x="10981" y="3372"/>
                    </a:lnTo>
                    <a:lnTo>
                      <a:pt x="10863" y="3136"/>
                    </a:lnTo>
                    <a:lnTo>
                      <a:pt x="10745" y="2913"/>
                    </a:lnTo>
                    <a:lnTo>
                      <a:pt x="10613" y="2703"/>
                    </a:lnTo>
                    <a:lnTo>
                      <a:pt x="10482" y="2493"/>
                    </a:lnTo>
                    <a:lnTo>
                      <a:pt x="10325" y="2283"/>
                    </a:lnTo>
                    <a:lnTo>
                      <a:pt x="10167" y="2087"/>
                    </a:lnTo>
                    <a:lnTo>
                      <a:pt x="10010" y="1903"/>
                    </a:lnTo>
                    <a:lnTo>
                      <a:pt x="9839" y="1719"/>
                    </a:lnTo>
                    <a:lnTo>
                      <a:pt x="9656" y="1549"/>
                    </a:lnTo>
                    <a:lnTo>
                      <a:pt x="9472" y="1378"/>
                    </a:lnTo>
                    <a:lnTo>
                      <a:pt x="9275" y="1221"/>
                    </a:lnTo>
                    <a:lnTo>
                      <a:pt x="9078" y="1063"/>
                    </a:lnTo>
                    <a:lnTo>
                      <a:pt x="8868" y="932"/>
                    </a:lnTo>
                    <a:lnTo>
                      <a:pt x="8659" y="801"/>
                    </a:lnTo>
                    <a:lnTo>
                      <a:pt x="8436" y="670"/>
                    </a:lnTo>
                    <a:lnTo>
                      <a:pt x="8213" y="552"/>
                    </a:lnTo>
                    <a:lnTo>
                      <a:pt x="7976" y="460"/>
                    </a:lnTo>
                    <a:lnTo>
                      <a:pt x="7740" y="355"/>
                    </a:lnTo>
                    <a:lnTo>
                      <a:pt x="7504" y="276"/>
                    </a:lnTo>
                    <a:lnTo>
                      <a:pt x="7268" y="197"/>
                    </a:lnTo>
                    <a:lnTo>
                      <a:pt x="7019" y="145"/>
                    </a:lnTo>
                    <a:lnTo>
                      <a:pt x="6756" y="93"/>
                    </a:lnTo>
                    <a:lnTo>
                      <a:pt x="6507" y="53"/>
                    </a:lnTo>
                    <a:lnTo>
                      <a:pt x="6245" y="14"/>
                    </a:lnTo>
                    <a:lnTo>
                      <a:pt x="598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2407;p45">
                <a:extLst>
                  <a:ext uri="{FF2B5EF4-FFF2-40B4-BE49-F238E27FC236}">
                    <a16:creationId xmlns:a16="http://schemas.microsoft.com/office/drawing/2014/main" id="{C1A0157D-B2AB-1FB0-3459-4F8C2F5B28AD}"/>
                  </a:ext>
                </a:extLst>
              </p:cNvPr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avLst/>
                <a:gdLst/>
                <a:ahLst/>
                <a:cxnLst/>
                <a:rect l="l" t="t" r="r" b="b"/>
                <a:pathLst>
                  <a:path w="24402" h="11559" fill="none" extrusionOk="0">
                    <a:moveTo>
                      <a:pt x="5720" y="1"/>
                    </a:moveTo>
                    <a:lnTo>
                      <a:pt x="5720" y="1"/>
                    </a:lnTo>
                    <a:lnTo>
                      <a:pt x="5982" y="1"/>
                    </a:lnTo>
                    <a:lnTo>
                      <a:pt x="6245" y="14"/>
                    </a:lnTo>
                    <a:lnTo>
                      <a:pt x="6507" y="53"/>
                    </a:lnTo>
                    <a:lnTo>
                      <a:pt x="6756" y="93"/>
                    </a:lnTo>
                    <a:lnTo>
                      <a:pt x="7019" y="145"/>
                    </a:lnTo>
                    <a:lnTo>
                      <a:pt x="7268" y="197"/>
                    </a:lnTo>
                    <a:lnTo>
                      <a:pt x="7504" y="276"/>
                    </a:lnTo>
                    <a:lnTo>
                      <a:pt x="7740" y="355"/>
                    </a:lnTo>
                    <a:lnTo>
                      <a:pt x="7976" y="460"/>
                    </a:lnTo>
                    <a:lnTo>
                      <a:pt x="8213" y="552"/>
                    </a:lnTo>
                    <a:lnTo>
                      <a:pt x="8436" y="670"/>
                    </a:lnTo>
                    <a:lnTo>
                      <a:pt x="8659" y="801"/>
                    </a:lnTo>
                    <a:lnTo>
                      <a:pt x="8868" y="932"/>
                    </a:lnTo>
                    <a:lnTo>
                      <a:pt x="9078" y="1063"/>
                    </a:lnTo>
                    <a:lnTo>
                      <a:pt x="9275" y="1221"/>
                    </a:lnTo>
                    <a:lnTo>
                      <a:pt x="9472" y="1378"/>
                    </a:lnTo>
                    <a:lnTo>
                      <a:pt x="9656" y="1549"/>
                    </a:lnTo>
                    <a:lnTo>
                      <a:pt x="9839" y="1719"/>
                    </a:lnTo>
                    <a:lnTo>
                      <a:pt x="10010" y="1903"/>
                    </a:lnTo>
                    <a:lnTo>
                      <a:pt x="10167" y="2087"/>
                    </a:lnTo>
                    <a:lnTo>
                      <a:pt x="10325" y="2283"/>
                    </a:lnTo>
                    <a:lnTo>
                      <a:pt x="10482" y="2493"/>
                    </a:lnTo>
                    <a:lnTo>
                      <a:pt x="10613" y="2703"/>
                    </a:lnTo>
                    <a:lnTo>
                      <a:pt x="10745" y="2913"/>
                    </a:lnTo>
                    <a:lnTo>
                      <a:pt x="10863" y="3136"/>
                    </a:lnTo>
                    <a:lnTo>
                      <a:pt x="10981" y="3372"/>
                    </a:lnTo>
                    <a:lnTo>
                      <a:pt x="11072" y="3595"/>
                    </a:lnTo>
                    <a:lnTo>
                      <a:pt x="11164" y="3845"/>
                    </a:lnTo>
                    <a:lnTo>
                      <a:pt x="11256" y="4081"/>
                    </a:lnTo>
                    <a:lnTo>
                      <a:pt x="11322" y="4330"/>
                    </a:lnTo>
                    <a:lnTo>
                      <a:pt x="11374" y="4579"/>
                    </a:lnTo>
                    <a:lnTo>
                      <a:pt x="11427" y="4842"/>
                    </a:lnTo>
                    <a:lnTo>
                      <a:pt x="11427" y="4842"/>
                    </a:lnTo>
                    <a:lnTo>
                      <a:pt x="11610" y="4789"/>
                    </a:lnTo>
                    <a:lnTo>
                      <a:pt x="11794" y="4763"/>
                    </a:lnTo>
                    <a:lnTo>
                      <a:pt x="11991" y="4750"/>
                    </a:lnTo>
                    <a:lnTo>
                      <a:pt x="12188" y="4737"/>
                    </a:lnTo>
                    <a:lnTo>
                      <a:pt x="12188" y="4737"/>
                    </a:lnTo>
                    <a:lnTo>
                      <a:pt x="12384" y="4750"/>
                    </a:lnTo>
                    <a:lnTo>
                      <a:pt x="12581" y="4763"/>
                    </a:lnTo>
                    <a:lnTo>
                      <a:pt x="12778" y="4789"/>
                    </a:lnTo>
                    <a:lnTo>
                      <a:pt x="12988" y="4842"/>
                    </a:lnTo>
                    <a:lnTo>
                      <a:pt x="12988" y="4842"/>
                    </a:lnTo>
                    <a:lnTo>
                      <a:pt x="13040" y="4579"/>
                    </a:lnTo>
                    <a:lnTo>
                      <a:pt x="13093" y="4330"/>
                    </a:lnTo>
                    <a:lnTo>
                      <a:pt x="13172" y="4081"/>
                    </a:lnTo>
                    <a:lnTo>
                      <a:pt x="13250" y="3845"/>
                    </a:lnTo>
                    <a:lnTo>
                      <a:pt x="13342" y="3608"/>
                    </a:lnTo>
                    <a:lnTo>
                      <a:pt x="13434" y="3385"/>
                    </a:lnTo>
                    <a:lnTo>
                      <a:pt x="13552" y="3162"/>
                    </a:lnTo>
                    <a:lnTo>
                      <a:pt x="13670" y="2939"/>
                    </a:lnTo>
                    <a:lnTo>
                      <a:pt x="13801" y="2729"/>
                    </a:lnTo>
                    <a:lnTo>
                      <a:pt x="13932" y="2520"/>
                    </a:lnTo>
                    <a:lnTo>
                      <a:pt x="14077" y="2323"/>
                    </a:lnTo>
                    <a:lnTo>
                      <a:pt x="14234" y="2126"/>
                    </a:lnTo>
                    <a:lnTo>
                      <a:pt x="14392" y="1942"/>
                    </a:lnTo>
                    <a:lnTo>
                      <a:pt x="14562" y="1759"/>
                    </a:lnTo>
                    <a:lnTo>
                      <a:pt x="14746" y="1588"/>
                    </a:lnTo>
                    <a:lnTo>
                      <a:pt x="14929" y="1431"/>
                    </a:lnTo>
                    <a:lnTo>
                      <a:pt x="15113" y="1273"/>
                    </a:lnTo>
                    <a:lnTo>
                      <a:pt x="15310" y="1129"/>
                    </a:lnTo>
                    <a:lnTo>
                      <a:pt x="15520" y="985"/>
                    </a:lnTo>
                    <a:lnTo>
                      <a:pt x="15730" y="853"/>
                    </a:lnTo>
                    <a:lnTo>
                      <a:pt x="15940" y="735"/>
                    </a:lnTo>
                    <a:lnTo>
                      <a:pt x="16163" y="617"/>
                    </a:lnTo>
                    <a:lnTo>
                      <a:pt x="16399" y="525"/>
                    </a:lnTo>
                    <a:lnTo>
                      <a:pt x="16622" y="420"/>
                    </a:lnTo>
                    <a:lnTo>
                      <a:pt x="16858" y="342"/>
                    </a:lnTo>
                    <a:lnTo>
                      <a:pt x="17107" y="276"/>
                    </a:lnTo>
                    <a:lnTo>
                      <a:pt x="17343" y="211"/>
                    </a:lnTo>
                    <a:lnTo>
                      <a:pt x="17593" y="158"/>
                    </a:lnTo>
                    <a:lnTo>
                      <a:pt x="17855" y="119"/>
                    </a:lnTo>
                    <a:lnTo>
                      <a:pt x="18104" y="79"/>
                    </a:lnTo>
                    <a:lnTo>
                      <a:pt x="18367" y="66"/>
                    </a:lnTo>
                    <a:lnTo>
                      <a:pt x="18629" y="53"/>
                    </a:lnTo>
                    <a:lnTo>
                      <a:pt x="18629" y="53"/>
                    </a:lnTo>
                    <a:lnTo>
                      <a:pt x="18918" y="66"/>
                    </a:lnTo>
                    <a:lnTo>
                      <a:pt x="19219" y="93"/>
                    </a:lnTo>
                    <a:lnTo>
                      <a:pt x="19508" y="119"/>
                    </a:lnTo>
                    <a:lnTo>
                      <a:pt x="19783" y="171"/>
                    </a:lnTo>
                    <a:lnTo>
                      <a:pt x="20059" y="237"/>
                    </a:lnTo>
                    <a:lnTo>
                      <a:pt x="20334" y="316"/>
                    </a:lnTo>
                    <a:lnTo>
                      <a:pt x="20610" y="394"/>
                    </a:lnTo>
                    <a:lnTo>
                      <a:pt x="20859" y="499"/>
                    </a:lnTo>
                    <a:lnTo>
                      <a:pt x="21122" y="617"/>
                    </a:lnTo>
                    <a:lnTo>
                      <a:pt x="21371" y="735"/>
                    </a:lnTo>
                    <a:lnTo>
                      <a:pt x="21607" y="880"/>
                    </a:lnTo>
                    <a:lnTo>
                      <a:pt x="21843" y="1024"/>
                    </a:lnTo>
                    <a:lnTo>
                      <a:pt x="22066" y="1181"/>
                    </a:lnTo>
                    <a:lnTo>
                      <a:pt x="22289" y="1352"/>
                    </a:lnTo>
                    <a:lnTo>
                      <a:pt x="22499" y="1536"/>
                    </a:lnTo>
                    <a:lnTo>
                      <a:pt x="22696" y="1732"/>
                    </a:lnTo>
                    <a:lnTo>
                      <a:pt x="22893" y="1929"/>
                    </a:lnTo>
                    <a:lnTo>
                      <a:pt x="23076" y="2139"/>
                    </a:lnTo>
                    <a:lnTo>
                      <a:pt x="23247" y="2349"/>
                    </a:lnTo>
                    <a:lnTo>
                      <a:pt x="23404" y="2572"/>
                    </a:lnTo>
                    <a:lnTo>
                      <a:pt x="23562" y="2808"/>
                    </a:lnTo>
                    <a:lnTo>
                      <a:pt x="23693" y="3044"/>
                    </a:lnTo>
                    <a:lnTo>
                      <a:pt x="23824" y="3294"/>
                    </a:lnTo>
                    <a:lnTo>
                      <a:pt x="23942" y="3543"/>
                    </a:lnTo>
                    <a:lnTo>
                      <a:pt x="24047" y="3805"/>
                    </a:lnTo>
                    <a:lnTo>
                      <a:pt x="24139" y="4081"/>
                    </a:lnTo>
                    <a:lnTo>
                      <a:pt x="24218" y="4343"/>
                    </a:lnTo>
                    <a:lnTo>
                      <a:pt x="24283" y="4632"/>
                    </a:lnTo>
                    <a:lnTo>
                      <a:pt x="24336" y="4907"/>
                    </a:lnTo>
                    <a:lnTo>
                      <a:pt x="24375" y="5196"/>
                    </a:lnTo>
                    <a:lnTo>
                      <a:pt x="24401" y="5484"/>
                    </a:lnTo>
                    <a:lnTo>
                      <a:pt x="24401" y="5786"/>
                    </a:lnTo>
                    <a:lnTo>
                      <a:pt x="24401" y="5786"/>
                    </a:lnTo>
                    <a:lnTo>
                      <a:pt x="24401" y="6075"/>
                    </a:lnTo>
                    <a:lnTo>
                      <a:pt x="24375" y="6377"/>
                    </a:lnTo>
                    <a:lnTo>
                      <a:pt x="24336" y="6652"/>
                    </a:lnTo>
                    <a:lnTo>
                      <a:pt x="24296" y="6941"/>
                    </a:lnTo>
                    <a:lnTo>
                      <a:pt x="24231" y="7216"/>
                    </a:lnTo>
                    <a:lnTo>
                      <a:pt x="24152" y="7492"/>
                    </a:lnTo>
                    <a:lnTo>
                      <a:pt x="24060" y="7754"/>
                    </a:lnTo>
                    <a:lnTo>
                      <a:pt x="23968" y="8016"/>
                    </a:lnTo>
                    <a:lnTo>
                      <a:pt x="23850" y="8279"/>
                    </a:lnTo>
                    <a:lnTo>
                      <a:pt x="23719" y="8528"/>
                    </a:lnTo>
                    <a:lnTo>
                      <a:pt x="23588" y="8764"/>
                    </a:lnTo>
                    <a:lnTo>
                      <a:pt x="23431" y="9000"/>
                    </a:lnTo>
                    <a:lnTo>
                      <a:pt x="23273" y="9223"/>
                    </a:lnTo>
                    <a:lnTo>
                      <a:pt x="23103" y="9446"/>
                    </a:lnTo>
                    <a:lnTo>
                      <a:pt x="22932" y="9656"/>
                    </a:lnTo>
                    <a:lnTo>
                      <a:pt x="22735" y="9853"/>
                    </a:lnTo>
                    <a:lnTo>
                      <a:pt x="22538" y="10050"/>
                    </a:lnTo>
                    <a:lnTo>
                      <a:pt x="22329" y="10234"/>
                    </a:lnTo>
                    <a:lnTo>
                      <a:pt x="22119" y="10404"/>
                    </a:lnTo>
                    <a:lnTo>
                      <a:pt x="21882" y="10561"/>
                    </a:lnTo>
                    <a:lnTo>
                      <a:pt x="21659" y="10719"/>
                    </a:lnTo>
                    <a:lnTo>
                      <a:pt x="21410" y="10850"/>
                    </a:lnTo>
                    <a:lnTo>
                      <a:pt x="21174" y="10981"/>
                    </a:lnTo>
                    <a:lnTo>
                      <a:pt x="20912" y="11099"/>
                    </a:lnTo>
                    <a:lnTo>
                      <a:pt x="20649" y="11204"/>
                    </a:lnTo>
                    <a:lnTo>
                      <a:pt x="20387" y="11296"/>
                    </a:lnTo>
                    <a:lnTo>
                      <a:pt x="20111" y="11375"/>
                    </a:lnTo>
                    <a:lnTo>
                      <a:pt x="19836" y="11440"/>
                    </a:lnTo>
                    <a:lnTo>
                      <a:pt x="19560" y="11493"/>
                    </a:lnTo>
                    <a:lnTo>
                      <a:pt x="19272" y="11532"/>
                    </a:lnTo>
                    <a:lnTo>
                      <a:pt x="18970" y="11545"/>
                    </a:lnTo>
                    <a:lnTo>
                      <a:pt x="18681" y="11559"/>
                    </a:lnTo>
                    <a:lnTo>
                      <a:pt x="18681" y="11559"/>
                    </a:lnTo>
                    <a:lnTo>
                      <a:pt x="18393" y="11559"/>
                    </a:lnTo>
                    <a:lnTo>
                      <a:pt x="18104" y="11532"/>
                    </a:lnTo>
                    <a:lnTo>
                      <a:pt x="17829" y="11506"/>
                    </a:lnTo>
                    <a:lnTo>
                      <a:pt x="17553" y="11454"/>
                    </a:lnTo>
                    <a:lnTo>
                      <a:pt x="17278" y="11388"/>
                    </a:lnTo>
                    <a:lnTo>
                      <a:pt x="17002" y="11322"/>
                    </a:lnTo>
                    <a:lnTo>
                      <a:pt x="16740" y="11231"/>
                    </a:lnTo>
                    <a:lnTo>
                      <a:pt x="16491" y="11139"/>
                    </a:lnTo>
                    <a:lnTo>
                      <a:pt x="16241" y="11034"/>
                    </a:lnTo>
                    <a:lnTo>
                      <a:pt x="15992" y="10903"/>
                    </a:lnTo>
                    <a:lnTo>
                      <a:pt x="15756" y="10771"/>
                    </a:lnTo>
                    <a:lnTo>
                      <a:pt x="15520" y="10627"/>
                    </a:lnTo>
                    <a:lnTo>
                      <a:pt x="15297" y="10483"/>
                    </a:lnTo>
                    <a:lnTo>
                      <a:pt x="15087" y="10312"/>
                    </a:lnTo>
                    <a:lnTo>
                      <a:pt x="14877" y="10142"/>
                    </a:lnTo>
                    <a:lnTo>
                      <a:pt x="14680" y="9958"/>
                    </a:lnTo>
                    <a:lnTo>
                      <a:pt x="14483" y="9774"/>
                    </a:lnTo>
                    <a:lnTo>
                      <a:pt x="14313" y="9564"/>
                    </a:lnTo>
                    <a:lnTo>
                      <a:pt x="14129" y="9355"/>
                    </a:lnTo>
                    <a:lnTo>
                      <a:pt x="13972" y="9145"/>
                    </a:lnTo>
                    <a:lnTo>
                      <a:pt x="13814" y="8922"/>
                    </a:lnTo>
                    <a:lnTo>
                      <a:pt x="13683" y="8685"/>
                    </a:lnTo>
                    <a:lnTo>
                      <a:pt x="13552" y="8449"/>
                    </a:lnTo>
                    <a:lnTo>
                      <a:pt x="13434" y="8200"/>
                    </a:lnTo>
                    <a:lnTo>
                      <a:pt x="13316" y="7951"/>
                    </a:lnTo>
                    <a:lnTo>
                      <a:pt x="13224" y="7688"/>
                    </a:lnTo>
                    <a:lnTo>
                      <a:pt x="13132" y="7426"/>
                    </a:lnTo>
                    <a:lnTo>
                      <a:pt x="13067" y="7151"/>
                    </a:lnTo>
                    <a:lnTo>
                      <a:pt x="13001" y="6875"/>
                    </a:lnTo>
                    <a:lnTo>
                      <a:pt x="12962" y="6600"/>
                    </a:lnTo>
                    <a:lnTo>
                      <a:pt x="12922" y="6311"/>
                    </a:lnTo>
                    <a:lnTo>
                      <a:pt x="12909" y="6022"/>
                    </a:lnTo>
                    <a:lnTo>
                      <a:pt x="12909" y="6022"/>
                    </a:lnTo>
                    <a:lnTo>
                      <a:pt x="12725" y="5970"/>
                    </a:lnTo>
                    <a:lnTo>
                      <a:pt x="12542" y="5930"/>
                    </a:lnTo>
                    <a:lnTo>
                      <a:pt x="12358" y="5904"/>
                    </a:lnTo>
                    <a:lnTo>
                      <a:pt x="12188" y="5904"/>
                    </a:lnTo>
                    <a:lnTo>
                      <a:pt x="12188" y="5904"/>
                    </a:lnTo>
                    <a:lnTo>
                      <a:pt x="11978" y="5917"/>
                    </a:lnTo>
                    <a:lnTo>
                      <a:pt x="11781" y="5944"/>
                    </a:lnTo>
                    <a:lnTo>
                      <a:pt x="11623" y="5996"/>
                    </a:lnTo>
                    <a:lnTo>
                      <a:pt x="11492" y="6049"/>
                    </a:lnTo>
                    <a:lnTo>
                      <a:pt x="11492" y="6049"/>
                    </a:lnTo>
                    <a:lnTo>
                      <a:pt x="11466" y="6324"/>
                    </a:lnTo>
                    <a:lnTo>
                      <a:pt x="11427" y="6600"/>
                    </a:lnTo>
                    <a:lnTo>
                      <a:pt x="11387" y="6875"/>
                    </a:lnTo>
                    <a:lnTo>
                      <a:pt x="11322" y="7137"/>
                    </a:lnTo>
                    <a:lnTo>
                      <a:pt x="11243" y="7413"/>
                    </a:lnTo>
                    <a:lnTo>
                      <a:pt x="11164" y="7662"/>
                    </a:lnTo>
                    <a:lnTo>
                      <a:pt x="11059" y="7925"/>
                    </a:lnTo>
                    <a:lnTo>
                      <a:pt x="10954" y="8161"/>
                    </a:lnTo>
                    <a:lnTo>
                      <a:pt x="10836" y="8410"/>
                    </a:lnTo>
                    <a:lnTo>
                      <a:pt x="10705" y="8646"/>
                    </a:lnTo>
                    <a:lnTo>
                      <a:pt x="10561" y="8869"/>
                    </a:lnTo>
                    <a:lnTo>
                      <a:pt x="10417" y="9092"/>
                    </a:lnTo>
                    <a:lnTo>
                      <a:pt x="10246" y="9302"/>
                    </a:lnTo>
                    <a:lnTo>
                      <a:pt x="10075" y="9512"/>
                    </a:lnTo>
                    <a:lnTo>
                      <a:pt x="9905" y="9709"/>
                    </a:lnTo>
                    <a:lnTo>
                      <a:pt x="9708" y="9892"/>
                    </a:lnTo>
                    <a:lnTo>
                      <a:pt x="9511" y="10076"/>
                    </a:lnTo>
                    <a:lnTo>
                      <a:pt x="9301" y="10247"/>
                    </a:lnTo>
                    <a:lnTo>
                      <a:pt x="9092" y="10404"/>
                    </a:lnTo>
                    <a:lnTo>
                      <a:pt x="8868" y="10561"/>
                    </a:lnTo>
                    <a:lnTo>
                      <a:pt x="8645" y="10706"/>
                    </a:lnTo>
                    <a:lnTo>
                      <a:pt x="8409" y="10837"/>
                    </a:lnTo>
                    <a:lnTo>
                      <a:pt x="8173" y="10955"/>
                    </a:lnTo>
                    <a:lnTo>
                      <a:pt x="7924" y="11060"/>
                    </a:lnTo>
                    <a:lnTo>
                      <a:pt x="7675" y="11165"/>
                    </a:lnTo>
                    <a:lnTo>
                      <a:pt x="7412" y="11244"/>
                    </a:lnTo>
                    <a:lnTo>
                      <a:pt x="7150" y="11322"/>
                    </a:lnTo>
                    <a:lnTo>
                      <a:pt x="6888" y="11388"/>
                    </a:lnTo>
                    <a:lnTo>
                      <a:pt x="6612" y="11427"/>
                    </a:lnTo>
                    <a:lnTo>
                      <a:pt x="6337" y="11467"/>
                    </a:lnTo>
                    <a:lnTo>
                      <a:pt x="6061" y="11493"/>
                    </a:lnTo>
                    <a:lnTo>
                      <a:pt x="5772" y="11493"/>
                    </a:lnTo>
                    <a:lnTo>
                      <a:pt x="5772" y="11493"/>
                    </a:lnTo>
                    <a:lnTo>
                      <a:pt x="5484" y="11493"/>
                    </a:lnTo>
                    <a:lnTo>
                      <a:pt x="5195" y="11467"/>
                    </a:lnTo>
                    <a:lnTo>
                      <a:pt x="4907" y="11440"/>
                    </a:lnTo>
                    <a:lnTo>
                      <a:pt x="4618" y="11388"/>
                    </a:lnTo>
                    <a:lnTo>
                      <a:pt x="4342" y="11322"/>
                    </a:lnTo>
                    <a:lnTo>
                      <a:pt x="4067" y="11244"/>
                    </a:lnTo>
                    <a:lnTo>
                      <a:pt x="3805" y="11152"/>
                    </a:lnTo>
                    <a:lnTo>
                      <a:pt x="3542" y="11060"/>
                    </a:lnTo>
                    <a:lnTo>
                      <a:pt x="3280" y="10942"/>
                    </a:lnTo>
                    <a:lnTo>
                      <a:pt x="3031" y="10811"/>
                    </a:lnTo>
                    <a:lnTo>
                      <a:pt x="2794" y="10680"/>
                    </a:lnTo>
                    <a:lnTo>
                      <a:pt x="2558" y="10522"/>
                    </a:lnTo>
                    <a:lnTo>
                      <a:pt x="2335" y="10365"/>
                    </a:lnTo>
                    <a:lnTo>
                      <a:pt x="2112" y="10194"/>
                    </a:lnTo>
                    <a:lnTo>
                      <a:pt x="1902" y="10024"/>
                    </a:lnTo>
                    <a:lnTo>
                      <a:pt x="1706" y="9827"/>
                    </a:lnTo>
                    <a:lnTo>
                      <a:pt x="1509" y="9630"/>
                    </a:lnTo>
                    <a:lnTo>
                      <a:pt x="1338" y="9420"/>
                    </a:lnTo>
                    <a:lnTo>
                      <a:pt x="1155" y="9210"/>
                    </a:lnTo>
                    <a:lnTo>
                      <a:pt x="997" y="8987"/>
                    </a:lnTo>
                    <a:lnTo>
                      <a:pt x="853" y="8751"/>
                    </a:lnTo>
                    <a:lnTo>
                      <a:pt x="708" y="8515"/>
                    </a:lnTo>
                    <a:lnTo>
                      <a:pt x="577" y="8266"/>
                    </a:lnTo>
                    <a:lnTo>
                      <a:pt x="459" y="8003"/>
                    </a:lnTo>
                    <a:lnTo>
                      <a:pt x="354" y="7741"/>
                    </a:lnTo>
                    <a:lnTo>
                      <a:pt x="262" y="7479"/>
                    </a:lnTo>
                    <a:lnTo>
                      <a:pt x="184" y="7203"/>
                    </a:lnTo>
                    <a:lnTo>
                      <a:pt x="118" y="6928"/>
                    </a:lnTo>
                    <a:lnTo>
                      <a:pt x="66" y="6652"/>
                    </a:lnTo>
                    <a:lnTo>
                      <a:pt x="26" y="6363"/>
                    </a:lnTo>
                    <a:lnTo>
                      <a:pt x="13" y="6075"/>
                    </a:lnTo>
                    <a:lnTo>
                      <a:pt x="0" y="5773"/>
                    </a:lnTo>
                    <a:lnTo>
                      <a:pt x="0" y="5773"/>
                    </a:lnTo>
                    <a:lnTo>
                      <a:pt x="0" y="5471"/>
                    </a:lnTo>
                    <a:lnTo>
                      <a:pt x="26" y="5183"/>
                    </a:lnTo>
                    <a:lnTo>
                      <a:pt x="66" y="4894"/>
                    </a:lnTo>
                    <a:lnTo>
                      <a:pt x="105" y="4619"/>
                    </a:lnTo>
                    <a:lnTo>
                      <a:pt x="171" y="4343"/>
                    </a:lnTo>
                    <a:lnTo>
                      <a:pt x="249" y="4068"/>
                    </a:lnTo>
                    <a:lnTo>
                      <a:pt x="341" y="3792"/>
                    </a:lnTo>
                    <a:lnTo>
                      <a:pt x="446" y="3530"/>
                    </a:lnTo>
                    <a:lnTo>
                      <a:pt x="551" y="3280"/>
                    </a:lnTo>
                    <a:lnTo>
                      <a:pt x="682" y="3031"/>
                    </a:lnTo>
                    <a:lnTo>
                      <a:pt x="813" y="2795"/>
                    </a:lnTo>
                    <a:lnTo>
                      <a:pt x="971" y="2559"/>
                    </a:lnTo>
                    <a:lnTo>
                      <a:pt x="1128" y="2336"/>
                    </a:lnTo>
                    <a:lnTo>
                      <a:pt x="1299" y="2113"/>
                    </a:lnTo>
                    <a:lnTo>
                      <a:pt x="1483" y="1903"/>
                    </a:lnTo>
                    <a:lnTo>
                      <a:pt x="1666" y="1706"/>
                    </a:lnTo>
                    <a:lnTo>
                      <a:pt x="1863" y="1509"/>
                    </a:lnTo>
                    <a:lnTo>
                      <a:pt x="2073" y="1326"/>
                    </a:lnTo>
                    <a:lnTo>
                      <a:pt x="2296" y="1155"/>
                    </a:lnTo>
                    <a:lnTo>
                      <a:pt x="2519" y="998"/>
                    </a:lnTo>
                    <a:lnTo>
                      <a:pt x="2742" y="840"/>
                    </a:lnTo>
                    <a:lnTo>
                      <a:pt x="2991" y="709"/>
                    </a:lnTo>
                    <a:lnTo>
                      <a:pt x="3240" y="578"/>
                    </a:lnTo>
                    <a:lnTo>
                      <a:pt x="3490" y="460"/>
                    </a:lnTo>
                    <a:lnTo>
                      <a:pt x="3752" y="355"/>
                    </a:lnTo>
                    <a:lnTo>
                      <a:pt x="4014" y="263"/>
                    </a:lnTo>
                    <a:lnTo>
                      <a:pt x="4290" y="184"/>
                    </a:lnTo>
                    <a:lnTo>
                      <a:pt x="4565" y="119"/>
                    </a:lnTo>
                    <a:lnTo>
                      <a:pt x="4854" y="66"/>
                    </a:lnTo>
                    <a:lnTo>
                      <a:pt x="5143" y="27"/>
                    </a:lnTo>
                    <a:lnTo>
                      <a:pt x="5431" y="1"/>
                    </a:lnTo>
                    <a:lnTo>
                      <a:pt x="57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2408;p45">
                <a:extLst>
                  <a:ext uri="{FF2B5EF4-FFF2-40B4-BE49-F238E27FC236}">
                    <a16:creationId xmlns:a16="http://schemas.microsoft.com/office/drawing/2014/main" id="{41E0DAF4-C519-18C8-B6D5-FFE23DFAC947}"/>
                  </a:ext>
                </a:extLst>
              </p:cNvPr>
              <p:cNvSpPr/>
              <p:nvPr/>
            </p:nvSpPr>
            <p:spPr>
              <a:xfrm>
                <a:off x="5595463" y="2603024"/>
                <a:ext cx="162268" cy="163453"/>
              </a:xfrm>
              <a:custGeom>
                <a:avLst/>
                <a:gdLst/>
                <a:ahLst/>
                <a:cxnLst/>
                <a:rect l="l" t="t" r="r" b="b"/>
                <a:pathLst>
                  <a:path w="9040" h="9106" extrusionOk="0">
                    <a:moveTo>
                      <a:pt x="7963" y="1"/>
                    </a:moveTo>
                    <a:lnTo>
                      <a:pt x="5982" y="2021"/>
                    </a:lnTo>
                    <a:lnTo>
                      <a:pt x="4001" y="4028"/>
                    </a:lnTo>
                    <a:lnTo>
                      <a:pt x="0" y="8043"/>
                    </a:lnTo>
                    <a:lnTo>
                      <a:pt x="223" y="8331"/>
                    </a:lnTo>
                    <a:lnTo>
                      <a:pt x="459" y="8607"/>
                    </a:lnTo>
                    <a:lnTo>
                      <a:pt x="709" y="8869"/>
                    </a:lnTo>
                    <a:lnTo>
                      <a:pt x="984" y="9106"/>
                    </a:lnTo>
                    <a:lnTo>
                      <a:pt x="9039" y="972"/>
                    </a:lnTo>
                    <a:lnTo>
                      <a:pt x="8790" y="709"/>
                    </a:lnTo>
                    <a:lnTo>
                      <a:pt x="8527" y="447"/>
                    </a:lnTo>
                    <a:lnTo>
                      <a:pt x="8252" y="211"/>
                    </a:lnTo>
                    <a:lnTo>
                      <a:pt x="79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2409;p45">
                <a:extLst>
                  <a:ext uri="{FF2B5EF4-FFF2-40B4-BE49-F238E27FC236}">
                    <a16:creationId xmlns:a16="http://schemas.microsoft.com/office/drawing/2014/main" id="{F40233ED-213F-30C0-F9FB-F6CCCD6264E9}"/>
                  </a:ext>
                </a:extLst>
              </p:cNvPr>
              <p:cNvSpPr/>
              <p:nvPr/>
            </p:nvSpPr>
            <p:spPr>
              <a:xfrm>
                <a:off x="5595463" y="2603024"/>
                <a:ext cx="162268" cy="163453"/>
              </a:xfrm>
              <a:custGeom>
                <a:avLst/>
                <a:gdLst/>
                <a:ahLst/>
                <a:cxnLst/>
                <a:rect l="l" t="t" r="r" b="b"/>
                <a:pathLst>
                  <a:path w="9040" h="9106" fill="none" extrusionOk="0">
                    <a:moveTo>
                      <a:pt x="7963" y="1"/>
                    </a:moveTo>
                    <a:lnTo>
                      <a:pt x="7963" y="1"/>
                    </a:lnTo>
                    <a:lnTo>
                      <a:pt x="5982" y="2021"/>
                    </a:lnTo>
                    <a:lnTo>
                      <a:pt x="4001" y="4028"/>
                    </a:lnTo>
                    <a:lnTo>
                      <a:pt x="0" y="8043"/>
                    </a:lnTo>
                    <a:lnTo>
                      <a:pt x="0" y="8043"/>
                    </a:lnTo>
                    <a:lnTo>
                      <a:pt x="223" y="8331"/>
                    </a:lnTo>
                    <a:lnTo>
                      <a:pt x="459" y="8607"/>
                    </a:lnTo>
                    <a:lnTo>
                      <a:pt x="709" y="8869"/>
                    </a:lnTo>
                    <a:lnTo>
                      <a:pt x="984" y="9106"/>
                    </a:lnTo>
                    <a:lnTo>
                      <a:pt x="984" y="9106"/>
                    </a:lnTo>
                    <a:lnTo>
                      <a:pt x="9039" y="972"/>
                    </a:lnTo>
                    <a:lnTo>
                      <a:pt x="9039" y="972"/>
                    </a:lnTo>
                    <a:lnTo>
                      <a:pt x="8790" y="709"/>
                    </a:lnTo>
                    <a:lnTo>
                      <a:pt x="8527" y="447"/>
                    </a:lnTo>
                    <a:lnTo>
                      <a:pt x="8252" y="211"/>
                    </a:lnTo>
                    <a:lnTo>
                      <a:pt x="796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2410;p45">
                <a:extLst>
                  <a:ext uri="{FF2B5EF4-FFF2-40B4-BE49-F238E27FC236}">
                    <a16:creationId xmlns:a16="http://schemas.microsoft.com/office/drawing/2014/main" id="{D2387F01-9C28-33DB-CF8F-DEA771BA4654}"/>
                  </a:ext>
                </a:extLst>
              </p:cNvPr>
              <p:cNvSpPr/>
              <p:nvPr/>
            </p:nvSpPr>
            <p:spPr>
              <a:xfrm>
                <a:off x="5354556" y="2592667"/>
                <a:ext cx="163686" cy="165104"/>
              </a:xfrm>
              <a:custGeom>
                <a:avLst/>
                <a:gdLst/>
                <a:ahLst/>
                <a:cxnLst/>
                <a:rect l="l" t="t" r="r" b="b"/>
                <a:pathLst>
                  <a:path w="9119" h="9198" extrusionOk="0">
                    <a:moveTo>
                      <a:pt x="7583" y="1"/>
                    </a:moveTo>
                    <a:lnTo>
                      <a:pt x="7570" y="53"/>
                    </a:lnTo>
                    <a:lnTo>
                      <a:pt x="7544" y="106"/>
                    </a:lnTo>
                    <a:lnTo>
                      <a:pt x="0" y="7715"/>
                    </a:lnTo>
                    <a:lnTo>
                      <a:pt x="105" y="7925"/>
                    </a:lnTo>
                    <a:lnTo>
                      <a:pt x="223" y="8121"/>
                    </a:lnTo>
                    <a:lnTo>
                      <a:pt x="342" y="8318"/>
                    </a:lnTo>
                    <a:lnTo>
                      <a:pt x="460" y="8502"/>
                    </a:lnTo>
                    <a:lnTo>
                      <a:pt x="604" y="8685"/>
                    </a:lnTo>
                    <a:lnTo>
                      <a:pt x="735" y="8856"/>
                    </a:lnTo>
                    <a:lnTo>
                      <a:pt x="893" y="9027"/>
                    </a:lnTo>
                    <a:lnTo>
                      <a:pt x="1037" y="9197"/>
                    </a:lnTo>
                    <a:lnTo>
                      <a:pt x="9118" y="1050"/>
                    </a:lnTo>
                    <a:lnTo>
                      <a:pt x="8948" y="893"/>
                    </a:lnTo>
                    <a:lnTo>
                      <a:pt x="8764" y="735"/>
                    </a:lnTo>
                    <a:lnTo>
                      <a:pt x="8580" y="604"/>
                    </a:lnTo>
                    <a:lnTo>
                      <a:pt x="8397" y="460"/>
                    </a:lnTo>
                    <a:lnTo>
                      <a:pt x="8200" y="342"/>
                    </a:lnTo>
                    <a:lnTo>
                      <a:pt x="8003" y="224"/>
                    </a:lnTo>
                    <a:lnTo>
                      <a:pt x="7793" y="106"/>
                    </a:lnTo>
                    <a:lnTo>
                      <a:pt x="758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2411;p45">
                <a:extLst>
                  <a:ext uri="{FF2B5EF4-FFF2-40B4-BE49-F238E27FC236}">
                    <a16:creationId xmlns:a16="http://schemas.microsoft.com/office/drawing/2014/main" id="{FC8E4627-D1A9-C056-56A5-4FED69F704C2}"/>
                  </a:ext>
                </a:extLst>
              </p:cNvPr>
              <p:cNvSpPr/>
              <p:nvPr/>
            </p:nvSpPr>
            <p:spPr>
              <a:xfrm>
                <a:off x="5354556" y="2592667"/>
                <a:ext cx="163686" cy="165104"/>
              </a:xfrm>
              <a:custGeom>
                <a:avLst/>
                <a:gdLst/>
                <a:ahLst/>
                <a:cxnLst/>
                <a:rect l="l" t="t" r="r" b="b"/>
                <a:pathLst>
                  <a:path w="9119" h="9198" fill="none" extrusionOk="0">
                    <a:moveTo>
                      <a:pt x="7583" y="1"/>
                    </a:moveTo>
                    <a:lnTo>
                      <a:pt x="7583" y="1"/>
                    </a:lnTo>
                    <a:lnTo>
                      <a:pt x="7570" y="53"/>
                    </a:lnTo>
                    <a:lnTo>
                      <a:pt x="7544" y="106"/>
                    </a:lnTo>
                    <a:lnTo>
                      <a:pt x="0" y="7715"/>
                    </a:lnTo>
                    <a:lnTo>
                      <a:pt x="0" y="7715"/>
                    </a:lnTo>
                    <a:lnTo>
                      <a:pt x="105" y="7925"/>
                    </a:lnTo>
                    <a:lnTo>
                      <a:pt x="223" y="8121"/>
                    </a:lnTo>
                    <a:lnTo>
                      <a:pt x="342" y="8318"/>
                    </a:lnTo>
                    <a:lnTo>
                      <a:pt x="460" y="8502"/>
                    </a:lnTo>
                    <a:lnTo>
                      <a:pt x="604" y="8685"/>
                    </a:lnTo>
                    <a:lnTo>
                      <a:pt x="735" y="8856"/>
                    </a:lnTo>
                    <a:lnTo>
                      <a:pt x="893" y="9027"/>
                    </a:lnTo>
                    <a:lnTo>
                      <a:pt x="1037" y="9197"/>
                    </a:lnTo>
                    <a:lnTo>
                      <a:pt x="9118" y="1050"/>
                    </a:lnTo>
                    <a:lnTo>
                      <a:pt x="9118" y="1050"/>
                    </a:lnTo>
                    <a:lnTo>
                      <a:pt x="8948" y="893"/>
                    </a:lnTo>
                    <a:lnTo>
                      <a:pt x="8764" y="735"/>
                    </a:lnTo>
                    <a:lnTo>
                      <a:pt x="8580" y="604"/>
                    </a:lnTo>
                    <a:lnTo>
                      <a:pt x="8397" y="460"/>
                    </a:lnTo>
                    <a:lnTo>
                      <a:pt x="8200" y="342"/>
                    </a:lnTo>
                    <a:lnTo>
                      <a:pt x="8003" y="224"/>
                    </a:lnTo>
                    <a:lnTo>
                      <a:pt x="7793" y="106"/>
                    </a:lnTo>
                    <a:lnTo>
                      <a:pt x="758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2412;p45">
                <a:extLst>
                  <a:ext uri="{FF2B5EF4-FFF2-40B4-BE49-F238E27FC236}">
                    <a16:creationId xmlns:a16="http://schemas.microsoft.com/office/drawing/2014/main" id="{BD5CE62C-AAD7-6490-6F1C-F79B9C88B325}"/>
                  </a:ext>
                </a:extLst>
              </p:cNvPr>
              <p:cNvSpPr/>
              <p:nvPr/>
            </p:nvSpPr>
            <p:spPr>
              <a:xfrm>
                <a:off x="5392933" y="2630811"/>
                <a:ext cx="150726" cy="151911"/>
              </a:xfrm>
              <a:custGeom>
                <a:avLst/>
                <a:gdLst/>
                <a:ahLst/>
                <a:cxnLst/>
                <a:rect l="l" t="t" r="r" b="b"/>
                <a:pathLst>
                  <a:path w="8397" h="8463" extrusionOk="0">
                    <a:moveTo>
                      <a:pt x="7859" y="1"/>
                    </a:moveTo>
                    <a:lnTo>
                      <a:pt x="1" y="7951"/>
                    </a:lnTo>
                    <a:lnTo>
                      <a:pt x="250" y="8095"/>
                    </a:lnTo>
                    <a:lnTo>
                      <a:pt x="512" y="8227"/>
                    </a:lnTo>
                    <a:lnTo>
                      <a:pt x="775" y="8358"/>
                    </a:lnTo>
                    <a:lnTo>
                      <a:pt x="1063" y="8463"/>
                    </a:lnTo>
                    <a:lnTo>
                      <a:pt x="8397" y="1064"/>
                    </a:lnTo>
                    <a:lnTo>
                      <a:pt x="8279" y="788"/>
                    </a:lnTo>
                    <a:lnTo>
                      <a:pt x="8161" y="513"/>
                    </a:lnTo>
                    <a:lnTo>
                      <a:pt x="8017" y="250"/>
                    </a:lnTo>
                    <a:lnTo>
                      <a:pt x="785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2413;p45">
                <a:extLst>
                  <a:ext uri="{FF2B5EF4-FFF2-40B4-BE49-F238E27FC236}">
                    <a16:creationId xmlns:a16="http://schemas.microsoft.com/office/drawing/2014/main" id="{ABDE6A49-22AF-C865-8347-933705534303}"/>
                  </a:ext>
                </a:extLst>
              </p:cNvPr>
              <p:cNvSpPr/>
              <p:nvPr/>
            </p:nvSpPr>
            <p:spPr>
              <a:xfrm>
                <a:off x="5392933" y="2630811"/>
                <a:ext cx="150726" cy="151911"/>
              </a:xfrm>
              <a:custGeom>
                <a:avLst/>
                <a:gdLst/>
                <a:ahLst/>
                <a:cxnLst/>
                <a:rect l="l" t="t" r="r" b="b"/>
                <a:pathLst>
                  <a:path w="8397" h="8463" fill="none" extrusionOk="0">
                    <a:moveTo>
                      <a:pt x="7859" y="1"/>
                    </a:moveTo>
                    <a:lnTo>
                      <a:pt x="1" y="7951"/>
                    </a:lnTo>
                    <a:lnTo>
                      <a:pt x="1" y="7951"/>
                    </a:lnTo>
                    <a:lnTo>
                      <a:pt x="250" y="8095"/>
                    </a:lnTo>
                    <a:lnTo>
                      <a:pt x="512" y="8227"/>
                    </a:lnTo>
                    <a:lnTo>
                      <a:pt x="775" y="8358"/>
                    </a:lnTo>
                    <a:lnTo>
                      <a:pt x="1063" y="8463"/>
                    </a:lnTo>
                    <a:lnTo>
                      <a:pt x="8397" y="1064"/>
                    </a:lnTo>
                    <a:lnTo>
                      <a:pt x="8397" y="1064"/>
                    </a:lnTo>
                    <a:lnTo>
                      <a:pt x="8279" y="788"/>
                    </a:lnTo>
                    <a:lnTo>
                      <a:pt x="8161" y="513"/>
                    </a:lnTo>
                    <a:lnTo>
                      <a:pt x="8017" y="250"/>
                    </a:lnTo>
                    <a:lnTo>
                      <a:pt x="7859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2414;p45">
                <a:extLst>
                  <a:ext uri="{FF2B5EF4-FFF2-40B4-BE49-F238E27FC236}">
                    <a16:creationId xmlns:a16="http://schemas.microsoft.com/office/drawing/2014/main" id="{AFDD0E61-03C0-178B-213E-42190B4D1F9C}"/>
                  </a:ext>
                </a:extLst>
              </p:cNvPr>
              <p:cNvSpPr/>
              <p:nvPr/>
            </p:nvSpPr>
            <p:spPr>
              <a:xfrm>
                <a:off x="5640428" y="2647774"/>
                <a:ext cx="136833" cy="138251"/>
              </a:xfrm>
              <a:custGeom>
                <a:avLst/>
                <a:gdLst/>
                <a:ahLst/>
                <a:cxnLst/>
                <a:rect l="l" t="t" r="r" b="b"/>
                <a:pathLst>
                  <a:path w="7623" h="7702" extrusionOk="0">
                    <a:moveTo>
                      <a:pt x="7452" y="1"/>
                    </a:moveTo>
                    <a:lnTo>
                      <a:pt x="1" y="7518"/>
                    </a:lnTo>
                    <a:lnTo>
                      <a:pt x="250" y="7610"/>
                    </a:lnTo>
                    <a:lnTo>
                      <a:pt x="512" y="7701"/>
                    </a:lnTo>
                    <a:lnTo>
                      <a:pt x="2297" y="5904"/>
                    </a:lnTo>
                    <a:lnTo>
                      <a:pt x="4081" y="4107"/>
                    </a:lnTo>
                    <a:lnTo>
                      <a:pt x="5852" y="2296"/>
                    </a:lnTo>
                    <a:lnTo>
                      <a:pt x="7623" y="486"/>
                    </a:lnTo>
                    <a:lnTo>
                      <a:pt x="7544" y="237"/>
                    </a:lnTo>
                    <a:lnTo>
                      <a:pt x="745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2415;p45">
                <a:extLst>
                  <a:ext uri="{FF2B5EF4-FFF2-40B4-BE49-F238E27FC236}">
                    <a16:creationId xmlns:a16="http://schemas.microsoft.com/office/drawing/2014/main" id="{9FADDF84-3C4E-7455-4BFF-E4B9A55A5B39}"/>
                  </a:ext>
                </a:extLst>
              </p:cNvPr>
              <p:cNvSpPr/>
              <p:nvPr/>
            </p:nvSpPr>
            <p:spPr>
              <a:xfrm>
                <a:off x="5640428" y="2647774"/>
                <a:ext cx="136833" cy="138251"/>
              </a:xfrm>
              <a:custGeom>
                <a:avLst/>
                <a:gdLst/>
                <a:ahLst/>
                <a:cxnLst/>
                <a:rect l="l" t="t" r="r" b="b"/>
                <a:pathLst>
                  <a:path w="7623" h="7702" fill="none" extrusionOk="0">
                    <a:moveTo>
                      <a:pt x="7452" y="1"/>
                    </a:moveTo>
                    <a:lnTo>
                      <a:pt x="1" y="7518"/>
                    </a:lnTo>
                    <a:lnTo>
                      <a:pt x="1" y="7518"/>
                    </a:lnTo>
                    <a:lnTo>
                      <a:pt x="250" y="7610"/>
                    </a:lnTo>
                    <a:lnTo>
                      <a:pt x="512" y="7701"/>
                    </a:lnTo>
                    <a:lnTo>
                      <a:pt x="512" y="7701"/>
                    </a:lnTo>
                    <a:lnTo>
                      <a:pt x="2297" y="5904"/>
                    </a:lnTo>
                    <a:lnTo>
                      <a:pt x="4081" y="4107"/>
                    </a:lnTo>
                    <a:lnTo>
                      <a:pt x="5852" y="2296"/>
                    </a:lnTo>
                    <a:lnTo>
                      <a:pt x="7623" y="486"/>
                    </a:lnTo>
                    <a:lnTo>
                      <a:pt x="7623" y="486"/>
                    </a:lnTo>
                    <a:lnTo>
                      <a:pt x="7544" y="237"/>
                    </a:lnTo>
                    <a:lnTo>
                      <a:pt x="7452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2416;p45">
                <a:extLst>
                  <a:ext uri="{FF2B5EF4-FFF2-40B4-BE49-F238E27FC236}">
                    <a16:creationId xmlns:a16="http://schemas.microsoft.com/office/drawing/2014/main" id="{334BDB55-B4A4-D8B8-36C4-6BFB1DE5E573}"/>
                  </a:ext>
                </a:extLst>
              </p:cNvPr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avLst/>
                <a:gdLst/>
                <a:ahLst/>
                <a:cxnLst/>
                <a:rect l="l" t="t" r="r" b="b"/>
                <a:pathLst>
                  <a:path w="24402" h="11559" extrusionOk="0">
                    <a:moveTo>
                      <a:pt x="5733" y="1155"/>
                    </a:moveTo>
                    <a:lnTo>
                      <a:pt x="5969" y="1168"/>
                    </a:lnTo>
                    <a:lnTo>
                      <a:pt x="6192" y="1181"/>
                    </a:lnTo>
                    <a:lnTo>
                      <a:pt x="6428" y="1208"/>
                    </a:lnTo>
                    <a:lnTo>
                      <a:pt x="6651" y="1247"/>
                    </a:lnTo>
                    <a:lnTo>
                      <a:pt x="6874" y="1299"/>
                    </a:lnTo>
                    <a:lnTo>
                      <a:pt x="7097" y="1365"/>
                    </a:lnTo>
                    <a:lnTo>
                      <a:pt x="7307" y="1431"/>
                    </a:lnTo>
                    <a:lnTo>
                      <a:pt x="7517" y="1509"/>
                    </a:lnTo>
                    <a:lnTo>
                      <a:pt x="7714" y="1601"/>
                    </a:lnTo>
                    <a:lnTo>
                      <a:pt x="7911" y="1706"/>
                    </a:lnTo>
                    <a:lnTo>
                      <a:pt x="8108" y="1811"/>
                    </a:lnTo>
                    <a:lnTo>
                      <a:pt x="8291" y="1929"/>
                    </a:lnTo>
                    <a:lnTo>
                      <a:pt x="8475" y="2060"/>
                    </a:lnTo>
                    <a:lnTo>
                      <a:pt x="8645" y="2192"/>
                    </a:lnTo>
                    <a:lnTo>
                      <a:pt x="8816" y="2336"/>
                    </a:lnTo>
                    <a:lnTo>
                      <a:pt x="8973" y="2493"/>
                    </a:lnTo>
                    <a:lnTo>
                      <a:pt x="9131" y="2651"/>
                    </a:lnTo>
                    <a:lnTo>
                      <a:pt x="9275" y="2821"/>
                    </a:lnTo>
                    <a:lnTo>
                      <a:pt x="9406" y="2992"/>
                    </a:lnTo>
                    <a:lnTo>
                      <a:pt x="9538" y="3162"/>
                    </a:lnTo>
                    <a:lnTo>
                      <a:pt x="9656" y="3346"/>
                    </a:lnTo>
                    <a:lnTo>
                      <a:pt x="9774" y="3543"/>
                    </a:lnTo>
                    <a:lnTo>
                      <a:pt x="9879" y="3740"/>
                    </a:lnTo>
                    <a:lnTo>
                      <a:pt x="9970" y="3949"/>
                    </a:lnTo>
                    <a:lnTo>
                      <a:pt x="10049" y="4146"/>
                    </a:lnTo>
                    <a:lnTo>
                      <a:pt x="10128" y="4369"/>
                    </a:lnTo>
                    <a:lnTo>
                      <a:pt x="10180" y="4579"/>
                    </a:lnTo>
                    <a:lnTo>
                      <a:pt x="10233" y="4802"/>
                    </a:lnTo>
                    <a:lnTo>
                      <a:pt x="10285" y="5025"/>
                    </a:lnTo>
                    <a:lnTo>
                      <a:pt x="10312" y="5261"/>
                    </a:lnTo>
                    <a:lnTo>
                      <a:pt x="10325" y="5484"/>
                    </a:lnTo>
                    <a:lnTo>
                      <a:pt x="10338" y="5721"/>
                    </a:lnTo>
                    <a:lnTo>
                      <a:pt x="10325" y="5957"/>
                    </a:lnTo>
                    <a:lnTo>
                      <a:pt x="10312" y="6193"/>
                    </a:lnTo>
                    <a:lnTo>
                      <a:pt x="10285" y="6429"/>
                    </a:lnTo>
                    <a:lnTo>
                      <a:pt x="10246" y="6652"/>
                    </a:lnTo>
                    <a:lnTo>
                      <a:pt x="10194" y="6875"/>
                    </a:lnTo>
                    <a:lnTo>
                      <a:pt x="10141" y="7085"/>
                    </a:lnTo>
                    <a:lnTo>
                      <a:pt x="10062" y="7295"/>
                    </a:lnTo>
                    <a:lnTo>
                      <a:pt x="9984" y="7505"/>
                    </a:lnTo>
                    <a:lnTo>
                      <a:pt x="9892" y="7715"/>
                    </a:lnTo>
                    <a:lnTo>
                      <a:pt x="9787" y="7911"/>
                    </a:lnTo>
                    <a:lnTo>
                      <a:pt x="9682" y="8108"/>
                    </a:lnTo>
                    <a:lnTo>
                      <a:pt x="9564" y="8292"/>
                    </a:lnTo>
                    <a:lnTo>
                      <a:pt x="9433" y="8476"/>
                    </a:lnTo>
                    <a:lnTo>
                      <a:pt x="9301" y="8646"/>
                    </a:lnTo>
                    <a:lnTo>
                      <a:pt x="9157" y="8817"/>
                    </a:lnTo>
                    <a:lnTo>
                      <a:pt x="9013" y="8974"/>
                    </a:lnTo>
                    <a:lnTo>
                      <a:pt x="8842" y="9118"/>
                    </a:lnTo>
                    <a:lnTo>
                      <a:pt x="8685" y="9276"/>
                    </a:lnTo>
                    <a:lnTo>
                      <a:pt x="8514" y="9407"/>
                    </a:lnTo>
                    <a:lnTo>
                      <a:pt x="8331" y="9538"/>
                    </a:lnTo>
                    <a:lnTo>
                      <a:pt x="8147" y="9656"/>
                    </a:lnTo>
                    <a:lnTo>
                      <a:pt x="7950" y="9761"/>
                    </a:lnTo>
                    <a:lnTo>
                      <a:pt x="7753" y="9866"/>
                    </a:lnTo>
                    <a:lnTo>
                      <a:pt x="7557" y="9958"/>
                    </a:lnTo>
                    <a:lnTo>
                      <a:pt x="7347" y="10050"/>
                    </a:lnTo>
                    <a:lnTo>
                      <a:pt x="7137" y="10115"/>
                    </a:lnTo>
                    <a:lnTo>
                      <a:pt x="6914" y="10181"/>
                    </a:lnTo>
                    <a:lnTo>
                      <a:pt x="6691" y="10234"/>
                    </a:lnTo>
                    <a:lnTo>
                      <a:pt x="6468" y="10273"/>
                    </a:lnTo>
                    <a:lnTo>
                      <a:pt x="6245" y="10299"/>
                    </a:lnTo>
                    <a:lnTo>
                      <a:pt x="6009" y="10325"/>
                    </a:lnTo>
                    <a:lnTo>
                      <a:pt x="5536" y="10325"/>
                    </a:lnTo>
                    <a:lnTo>
                      <a:pt x="5300" y="10312"/>
                    </a:lnTo>
                    <a:lnTo>
                      <a:pt x="5077" y="10286"/>
                    </a:lnTo>
                    <a:lnTo>
                      <a:pt x="4854" y="10247"/>
                    </a:lnTo>
                    <a:lnTo>
                      <a:pt x="4631" y="10194"/>
                    </a:lnTo>
                    <a:lnTo>
                      <a:pt x="4408" y="10129"/>
                    </a:lnTo>
                    <a:lnTo>
                      <a:pt x="4198" y="10063"/>
                    </a:lnTo>
                    <a:lnTo>
                      <a:pt x="3988" y="9984"/>
                    </a:lnTo>
                    <a:lnTo>
                      <a:pt x="3778" y="9892"/>
                    </a:lnTo>
                    <a:lnTo>
                      <a:pt x="3582" y="9787"/>
                    </a:lnTo>
                    <a:lnTo>
                      <a:pt x="3398" y="9683"/>
                    </a:lnTo>
                    <a:lnTo>
                      <a:pt x="3201" y="9564"/>
                    </a:lnTo>
                    <a:lnTo>
                      <a:pt x="3031" y="9433"/>
                    </a:lnTo>
                    <a:lnTo>
                      <a:pt x="2847" y="9302"/>
                    </a:lnTo>
                    <a:lnTo>
                      <a:pt x="2689" y="9158"/>
                    </a:lnTo>
                    <a:lnTo>
                      <a:pt x="2519" y="9000"/>
                    </a:lnTo>
                    <a:lnTo>
                      <a:pt x="2375" y="8843"/>
                    </a:lnTo>
                    <a:lnTo>
                      <a:pt x="2230" y="8672"/>
                    </a:lnTo>
                    <a:lnTo>
                      <a:pt x="2086" y="8502"/>
                    </a:lnTo>
                    <a:lnTo>
                      <a:pt x="1968" y="8331"/>
                    </a:lnTo>
                    <a:lnTo>
                      <a:pt x="1837" y="8134"/>
                    </a:lnTo>
                    <a:lnTo>
                      <a:pt x="1732" y="7951"/>
                    </a:lnTo>
                    <a:lnTo>
                      <a:pt x="1627" y="7754"/>
                    </a:lnTo>
                    <a:lnTo>
                      <a:pt x="1535" y="7544"/>
                    </a:lnTo>
                    <a:lnTo>
                      <a:pt x="1456" y="7347"/>
                    </a:lnTo>
                    <a:lnTo>
                      <a:pt x="1378" y="7124"/>
                    </a:lnTo>
                    <a:lnTo>
                      <a:pt x="1312" y="6914"/>
                    </a:lnTo>
                    <a:lnTo>
                      <a:pt x="1259" y="6691"/>
                    </a:lnTo>
                    <a:lnTo>
                      <a:pt x="1220" y="6468"/>
                    </a:lnTo>
                    <a:lnTo>
                      <a:pt x="1194" y="6232"/>
                    </a:lnTo>
                    <a:lnTo>
                      <a:pt x="1168" y="6009"/>
                    </a:lnTo>
                    <a:lnTo>
                      <a:pt x="1168" y="5773"/>
                    </a:lnTo>
                    <a:lnTo>
                      <a:pt x="1168" y="5537"/>
                    </a:lnTo>
                    <a:lnTo>
                      <a:pt x="1181" y="5301"/>
                    </a:lnTo>
                    <a:lnTo>
                      <a:pt x="1220" y="5065"/>
                    </a:lnTo>
                    <a:lnTo>
                      <a:pt x="1259" y="4842"/>
                    </a:lnTo>
                    <a:lnTo>
                      <a:pt x="1299" y="4619"/>
                    </a:lnTo>
                    <a:lnTo>
                      <a:pt x="1364" y="4409"/>
                    </a:lnTo>
                    <a:lnTo>
                      <a:pt x="1443" y="4186"/>
                    </a:lnTo>
                    <a:lnTo>
                      <a:pt x="1522" y="3989"/>
                    </a:lnTo>
                    <a:lnTo>
                      <a:pt x="1614" y="3779"/>
                    </a:lnTo>
                    <a:lnTo>
                      <a:pt x="1706" y="3582"/>
                    </a:lnTo>
                    <a:lnTo>
                      <a:pt x="1824" y="3385"/>
                    </a:lnTo>
                    <a:lnTo>
                      <a:pt x="1942" y="3202"/>
                    </a:lnTo>
                    <a:lnTo>
                      <a:pt x="2060" y="3018"/>
                    </a:lnTo>
                    <a:lnTo>
                      <a:pt x="2204" y="2847"/>
                    </a:lnTo>
                    <a:lnTo>
                      <a:pt x="2348" y="2677"/>
                    </a:lnTo>
                    <a:lnTo>
                      <a:pt x="2493" y="2520"/>
                    </a:lnTo>
                    <a:lnTo>
                      <a:pt x="2650" y="2362"/>
                    </a:lnTo>
                    <a:lnTo>
                      <a:pt x="2821" y="2218"/>
                    </a:lnTo>
                    <a:lnTo>
                      <a:pt x="2991" y="2087"/>
                    </a:lnTo>
                    <a:lnTo>
                      <a:pt x="3175" y="1955"/>
                    </a:lnTo>
                    <a:lnTo>
                      <a:pt x="3359" y="1837"/>
                    </a:lnTo>
                    <a:lnTo>
                      <a:pt x="3542" y="1719"/>
                    </a:lnTo>
                    <a:lnTo>
                      <a:pt x="3739" y="1627"/>
                    </a:lnTo>
                    <a:lnTo>
                      <a:pt x="3949" y="1536"/>
                    </a:lnTo>
                    <a:lnTo>
                      <a:pt x="4159" y="1444"/>
                    </a:lnTo>
                    <a:lnTo>
                      <a:pt x="4369" y="1378"/>
                    </a:lnTo>
                    <a:lnTo>
                      <a:pt x="4592" y="1313"/>
                    </a:lnTo>
                    <a:lnTo>
                      <a:pt x="4802" y="1260"/>
                    </a:lnTo>
                    <a:lnTo>
                      <a:pt x="5038" y="1221"/>
                    </a:lnTo>
                    <a:lnTo>
                      <a:pt x="5261" y="1181"/>
                    </a:lnTo>
                    <a:lnTo>
                      <a:pt x="5497" y="1168"/>
                    </a:lnTo>
                    <a:lnTo>
                      <a:pt x="5733" y="1155"/>
                    </a:lnTo>
                    <a:close/>
                    <a:moveTo>
                      <a:pt x="18629" y="1221"/>
                    </a:moveTo>
                    <a:lnTo>
                      <a:pt x="18865" y="1234"/>
                    </a:lnTo>
                    <a:lnTo>
                      <a:pt x="19101" y="1247"/>
                    </a:lnTo>
                    <a:lnTo>
                      <a:pt x="19324" y="1273"/>
                    </a:lnTo>
                    <a:lnTo>
                      <a:pt x="19560" y="1313"/>
                    </a:lnTo>
                    <a:lnTo>
                      <a:pt x="19783" y="1365"/>
                    </a:lnTo>
                    <a:lnTo>
                      <a:pt x="19993" y="1431"/>
                    </a:lnTo>
                    <a:lnTo>
                      <a:pt x="20203" y="1496"/>
                    </a:lnTo>
                    <a:lnTo>
                      <a:pt x="20413" y="1575"/>
                    </a:lnTo>
                    <a:lnTo>
                      <a:pt x="20623" y="1667"/>
                    </a:lnTo>
                    <a:lnTo>
                      <a:pt x="20820" y="1772"/>
                    </a:lnTo>
                    <a:lnTo>
                      <a:pt x="21017" y="1877"/>
                    </a:lnTo>
                    <a:lnTo>
                      <a:pt x="21200" y="1995"/>
                    </a:lnTo>
                    <a:lnTo>
                      <a:pt x="21384" y="2126"/>
                    </a:lnTo>
                    <a:lnTo>
                      <a:pt x="21555" y="2257"/>
                    </a:lnTo>
                    <a:lnTo>
                      <a:pt x="21725" y="2401"/>
                    </a:lnTo>
                    <a:lnTo>
                      <a:pt x="21882" y="2559"/>
                    </a:lnTo>
                    <a:lnTo>
                      <a:pt x="22027" y="2716"/>
                    </a:lnTo>
                    <a:lnTo>
                      <a:pt x="22171" y="2874"/>
                    </a:lnTo>
                    <a:lnTo>
                      <a:pt x="22315" y="3057"/>
                    </a:lnTo>
                    <a:lnTo>
                      <a:pt x="22447" y="3228"/>
                    </a:lnTo>
                    <a:lnTo>
                      <a:pt x="22565" y="3412"/>
                    </a:lnTo>
                    <a:lnTo>
                      <a:pt x="22670" y="3608"/>
                    </a:lnTo>
                    <a:lnTo>
                      <a:pt x="22775" y="3805"/>
                    </a:lnTo>
                    <a:lnTo>
                      <a:pt x="22866" y="4002"/>
                    </a:lnTo>
                    <a:lnTo>
                      <a:pt x="22958" y="4212"/>
                    </a:lnTo>
                    <a:lnTo>
                      <a:pt x="23024" y="4422"/>
                    </a:lnTo>
                    <a:lnTo>
                      <a:pt x="23089" y="4645"/>
                    </a:lnTo>
                    <a:lnTo>
                      <a:pt x="23142" y="4868"/>
                    </a:lnTo>
                    <a:lnTo>
                      <a:pt x="23181" y="5091"/>
                    </a:lnTo>
                    <a:lnTo>
                      <a:pt x="23208" y="5327"/>
                    </a:lnTo>
                    <a:lnTo>
                      <a:pt x="23234" y="5550"/>
                    </a:lnTo>
                    <a:lnTo>
                      <a:pt x="23234" y="5786"/>
                    </a:lnTo>
                    <a:lnTo>
                      <a:pt x="23234" y="6022"/>
                    </a:lnTo>
                    <a:lnTo>
                      <a:pt x="23221" y="6258"/>
                    </a:lnTo>
                    <a:lnTo>
                      <a:pt x="23194" y="6481"/>
                    </a:lnTo>
                    <a:lnTo>
                      <a:pt x="23155" y="6718"/>
                    </a:lnTo>
                    <a:lnTo>
                      <a:pt x="23103" y="6928"/>
                    </a:lnTo>
                    <a:lnTo>
                      <a:pt x="23037" y="7151"/>
                    </a:lnTo>
                    <a:lnTo>
                      <a:pt x="22971" y="7360"/>
                    </a:lnTo>
                    <a:lnTo>
                      <a:pt x="22893" y="7570"/>
                    </a:lnTo>
                    <a:lnTo>
                      <a:pt x="22801" y="7780"/>
                    </a:lnTo>
                    <a:lnTo>
                      <a:pt x="22696" y="7977"/>
                    </a:lnTo>
                    <a:lnTo>
                      <a:pt x="22591" y="8174"/>
                    </a:lnTo>
                    <a:lnTo>
                      <a:pt x="22473" y="8357"/>
                    </a:lnTo>
                    <a:lnTo>
                      <a:pt x="22342" y="8528"/>
                    </a:lnTo>
                    <a:lnTo>
                      <a:pt x="22210" y="8712"/>
                    </a:lnTo>
                    <a:lnTo>
                      <a:pt x="22066" y="8869"/>
                    </a:lnTo>
                    <a:lnTo>
                      <a:pt x="21909" y="9040"/>
                    </a:lnTo>
                    <a:lnTo>
                      <a:pt x="21751" y="9184"/>
                    </a:lnTo>
                    <a:lnTo>
                      <a:pt x="21581" y="9328"/>
                    </a:lnTo>
                    <a:lnTo>
                      <a:pt x="21410" y="9473"/>
                    </a:lnTo>
                    <a:lnTo>
                      <a:pt x="21240" y="9604"/>
                    </a:lnTo>
                    <a:lnTo>
                      <a:pt x="21043" y="9722"/>
                    </a:lnTo>
                    <a:lnTo>
                      <a:pt x="20859" y="9827"/>
                    </a:lnTo>
                    <a:lnTo>
                      <a:pt x="20662" y="9932"/>
                    </a:lnTo>
                    <a:lnTo>
                      <a:pt x="20453" y="10024"/>
                    </a:lnTo>
                    <a:lnTo>
                      <a:pt x="20243" y="10115"/>
                    </a:lnTo>
                    <a:lnTo>
                      <a:pt x="20033" y="10181"/>
                    </a:lnTo>
                    <a:lnTo>
                      <a:pt x="19823" y="10247"/>
                    </a:lnTo>
                    <a:lnTo>
                      <a:pt x="19600" y="10299"/>
                    </a:lnTo>
                    <a:lnTo>
                      <a:pt x="19377" y="10338"/>
                    </a:lnTo>
                    <a:lnTo>
                      <a:pt x="19141" y="10365"/>
                    </a:lnTo>
                    <a:lnTo>
                      <a:pt x="18904" y="10391"/>
                    </a:lnTo>
                    <a:lnTo>
                      <a:pt x="18472" y="10391"/>
                    </a:lnTo>
                    <a:lnTo>
                      <a:pt x="18275" y="10378"/>
                    </a:lnTo>
                    <a:lnTo>
                      <a:pt x="18065" y="10352"/>
                    </a:lnTo>
                    <a:lnTo>
                      <a:pt x="17868" y="10325"/>
                    </a:lnTo>
                    <a:lnTo>
                      <a:pt x="17671" y="10286"/>
                    </a:lnTo>
                    <a:lnTo>
                      <a:pt x="17475" y="10234"/>
                    </a:lnTo>
                    <a:lnTo>
                      <a:pt x="17278" y="10181"/>
                    </a:lnTo>
                    <a:lnTo>
                      <a:pt x="17081" y="10115"/>
                    </a:lnTo>
                    <a:lnTo>
                      <a:pt x="16897" y="10050"/>
                    </a:lnTo>
                    <a:lnTo>
                      <a:pt x="16714" y="9958"/>
                    </a:lnTo>
                    <a:lnTo>
                      <a:pt x="16530" y="9866"/>
                    </a:lnTo>
                    <a:lnTo>
                      <a:pt x="16359" y="9774"/>
                    </a:lnTo>
                    <a:lnTo>
                      <a:pt x="16176" y="9669"/>
                    </a:lnTo>
                    <a:lnTo>
                      <a:pt x="16018" y="9551"/>
                    </a:lnTo>
                    <a:lnTo>
                      <a:pt x="15848" y="9433"/>
                    </a:lnTo>
                    <a:lnTo>
                      <a:pt x="15690" y="9302"/>
                    </a:lnTo>
                    <a:lnTo>
                      <a:pt x="15480" y="9118"/>
                    </a:lnTo>
                    <a:lnTo>
                      <a:pt x="15284" y="8908"/>
                    </a:lnTo>
                    <a:lnTo>
                      <a:pt x="15100" y="8699"/>
                    </a:lnTo>
                    <a:lnTo>
                      <a:pt x="14929" y="8476"/>
                    </a:lnTo>
                    <a:lnTo>
                      <a:pt x="14772" y="8239"/>
                    </a:lnTo>
                    <a:lnTo>
                      <a:pt x="14628" y="7990"/>
                    </a:lnTo>
                    <a:lnTo>
                      <a:pt x="14497" y="7741"/>
                    </a:lnTo>
                    <a:lnTo>
                      <a:pt x="14392" y="7492"/>
                    </a:lnTo>
                    <a:lnTo>
                      <a:pt x="14300" y="7216"/>
                    </a:lnTo>
                    <a:lnTo>
                      <a:pt x="14221" y="6954"/>
                    </a:lnTo>
                    <a:lnTo>
                      <a:pt x="14155" y="6678"/>
                    </a:lnTo>
                    <a:lnTo>
                      <a:pt x="14116" y="6403"/>
                    </a:lnTo>
                    <a:lnTo>
                      <a:pt x="14090" y="6114"/>
                    </a:lnTo>
                    <a:lnTo>
                      <a:pt x="14077" y="5839"/>
                    </a:lnTo>
                    <a:lnTo>
                      <a:pt x="14077" y="5550"/>
                    </a:lnTo>
                    <a:lnTo>
                      <a:pt x="14103" y="5261"/>
                    </a:lnTo>
                    <a:lnTo>
                      <a:pt x="14129" y="5051"/>
                    </a:lnTo>
                    <a:lnTo>
                      <a:pt x="14182" y="4842"/>
                    </a:lnTo>
                    <a:lnTo>
                      <a:pt x="14221" y="4645"/>
                    </a:lnTo>
                    <a:lnTo>
                      <a:pt x="14287" y="4448"/>
                    </a:lnTo>
                    <a:lnTo>
                      <a:pt x="14352" y="4238"/>
                    </a:lnTo>
                    <a:lnTo>
                      <a:pt x="14431" y="4054"/>
                    </a:lnTo>
                    <a:lnTo>
                      <a:pt x="14510" y="3858"/>
                    </a:lnTo>
                    <a:lnTo>
                      <a:pt x="14601" y="3674"/>
                    </a:lnTo>
                    <a:lnTo>
                      <a:pt x="14706" y="3503"/>
                    </a:lnTo>
                    <a:lnTo>
                      <a:pt x="14811" y="3320"/>
                    </a:lnTo>
                    <a:lnTo>
                      <a:pt x="14929" y="3149"/>
                    </a:lnTo>
                    <a:lnTo>
                      <a:pt x="15048" y="2992"/>
                    </a:lnTo>
                    <a:lnTo>
                      <a:pt x="15179" y="2834"/>
                    </a:lnTo>
                    <a:lnTo>
                      <a:pt x="15310" y="2677"/>
                    </a:lnTo>
                    <a:lnTo>
                      <a:pt x="15454" y="2533"/>
                    </a:lnTo>
                    <a:lnTo>
                      <a:pt x="15599" y="2401"/>
                    </a:lnTo>
                    <a:lnTo>
                      <a:pt x="15756" y="2270"/>
                    </a:lnTo>
                    <a:lnTo>
                      <a:pt x="15913" y="2139"/>
                    </a:lnTo>
                    <a:lnTo>
                      <a:pt x="16084" y="2021"/>
                    </a:lnTo>
                    <a:lnTo>
                      <a:pt x="16254" y="1903"/>
                    </a:lnTo>
                    <a:lnTo>
                      <a:pt x="16438" y="1811"/>
                    </a:lnTo>
                    <a:lnTo>
                      <a:pt x="16609" y="1706"/>
                    </a:lnTo>
                    <a:lnTo>
                      <a:pt x="16792" y="1627"/>
                    </a:lnTo>
                    <a:lnTo>
                      <a:pt x="16989" y="1536"/>
                    </a:lnTo>
                    <a:lnTo>
                      <a:pt x="17186" y="1470"/>
                    </a:lnTo>
                    <a:lnTo>
                      <a:pt x="17383" y="1404"/>
                    </a:lnTo>
                    <a:lnTo>
                      <a:pt x="17579" y="1352"/>
                    </a:lnTo>
                    <a:lnTo>
                      <a:pt x="17789" y="1313"/>
                    </a:lnTo>
                    <a:lnTo>
                      <a:pt x="17999" y="1273"/>
                    </a:lnTo>
                    <a:lnTo>
                      <a:pt x="18209" y="1247"/>
                    </a:lnTo>
                    <a:lnTo>
                      <a:pt x="18419" y="1234"/>
                    </a:lnTo>
                    <a:lnTo>
                      <a:pt x="18629" y="1221"/>
                    </a:lnTo>
                    <a:close/>
                    <a:moveTo>
                      <a:pt x="5431" y="1"/>
                    </a:moveTo>
                    <a:lnTo>
                      <a:pt x="5143" y="27"/>
                    </a:lnTo>
                    <a:lnTo>
                      <a:pt x="4854" y="66"/>
                    </a:lnTo>
                    <a:lnTo>
                      <a:pt x="4565" y="119"/>
                    </a:lnTo>
                    <a:lnTo>
                      <a:pt x="4290" y="184"/>
                    </a:lnTo>
                    <a:lnTo>
                      <a:pt x="4014" y="263"/>
                    </a:lnTo>
                    <a:lnTo>
                      <a:pt x="3752" y="355"/>
                    </a:lnTo>
                    <a:lnTo>
                      <a:pt x="3490" y="460"/>
                    </a:lnTo>
                    <a:lnTo>
                      <a:pt x="3240" y="578"/>
                    </a:lnTo>
                    <a:lnTo>
                      <a:pt x="2991" y="709"/>
                    </a:lnTo>
                    <a:lnTo>
                      <a:pt x="2742" y="840"/>
                    </a:lnTo>
                    <a:lnTo>
                      <a:pt x="2519" y="998"/>
                    </a:lnTo>
                    <a:lnTo>
                      <a:pt x="2296" y="1155"/>
                    </a:lnTo>
                    <a:lnTo>
                      <a:pt x="2073" y="1326"/>
                    </a:lnTo>
                    <a:lnTo>
                      <a:pt x="1863" y="1509"/>
                    </a:lnTo>
                    <a:lnTo>
                      <a:pt x="1666" y="1706"/>
                    </a:lnTo>
                    <a:lnTo>
                      <a:pt x="1483" y="1903"/>
                    </a:lnTo>
                    <a:lnTo>
                      <a:pt x="1299" y="2113"/>
                    </a:lnTo>
                    <a:lnTo>
                      <a:pt x="1128" y="2336"/>
                    </a:lnTo>
                    <a:lnTo>
                      <a:pt x="971" y="2559"/>
                    </a:lnTo>
                    <a:lnTo>
                      <a:pt x="813" y="2795"/>
                    </a:lnTo>
                    <a:lnTo>
                      <a:pt x="682" y="3031"/>
                    </a:lnTo>
                    <a:lnTo>
                      <a:pt x="551" y="3280"/>
                    </a:lnTo>
                    <a:lnTo>
                      <a:pt x="446" y="3530"/>
                    </a:lnTo>
                    <a:lnTo>
                      <a:pt x="341" y="3792"/>
                    </a:lnTo>
                    <a:lnTo>
                      <a:pt x="249" y="4068"/>
                    </a:lnTo>
                    <a:lnTo>
                      <a:pt x="171" y="4343"/>
                    </a:lnTo>
                    <a:lnTo>
                      <a:pt x="105" y="4619"/>
                    </a:lnTo>
                    <a:lnTo>
                      <a:pt x="66" y="4894"/>
                    </a:lnTo>
                    <a:lnTo>
                      <a:pt x="26" y="5183"/>
                    </a:lnTo>
                    <a:lnTo>
                      <a:pt x="0" y="5471"/>
                    </a:lnTo>
                    <a:lnTo>
                      <a:pt x="0" y="5773"/>
                    </a:lnTo>
                    <a:lnTo>
                      <a:pt x="13" y="6075"/>
                    </a:lnTo>
                    <a:lnTo>
                      <a:pt x="26" y="6363"/>
                    </a:lnTo>
                    <a:lnTo>
                      <a:pt x="66" y="6652"/>
                    </a:lnTo>
                    <a:lnTo>
                      <a:pt x="118" y="6928"/>
                    </a:lnTo>
                    <a:lnTo>
                      <a:pt x="184" y="7203"/>
                    </a:lnTo>
                    <a:lnTo>
                      <a:pt x="262" y="7479"/>
                    </a:lnTo>
                    <a:lnTo>
                      <a:pt x="354" y="7741"/>
                    </a:lnTo>
                    <a:lnTo>
                      <a:pt x="459" y="8003"/>
                    </a:lnTo>
                    <a:lnTo>
                      <a:pt x="577" y="8266"/>
                    </a:lnTo>
                    <a:lnTo>
                      <a:pt x="708" y="8515"/>
                    </a:lnTo>
                    <a:lnTo>
                      <a:pt x="853" y="8751"/>
                    </a:lnTo>
                    <a:lnTo>
                      <a:pt x="997" y="8987"/>
                    </a:lnTo>
                    <a:lnTo>
                      <a:pt x="1155" y="9210"/>
                    </a:lnTo>
                    <a:lnTo>
                      <a:pt x="1338" y="9420"/>
                    </a:lnTo>
                    <a:lnTo>
                      <a:pt x="1509" y="9630"/>
                    </a:lnTo>
                    <a:lnTo>
                      <a:pt x="1706" y="9827"/>
                    </a:lnTo>
                    <a:lnTo>
                      <a:pt x="1902" y="10024"/>
                    </a:lnTo>
                    <a:lnTo>
                      <a:pt x="2112" y="10194"/>
                    </a:lnTo>
                    <a:lnTo>
                      <a:pt x="2335" y="10365"/>
                    </a:lnTo>
                    <a:lnTo>
                      <a:pt x="2558" y="10522"/>
                    </a:lnTo>
                    <a:lnTo>
                      <a:pt x="2794" y="10680"/>
                    </a:lnTo>
                    <a:lnTo>
                      <a:pt x="3031" y="10811"/>
                    </a:lnTo>
                    <a:lnTo>
                      <a:pt x="3280" y="10942"/>
                    </a:lnTo>
                    <a:lnTo>
                      <a:pt x="3542" y="11060"/>
                    </a:lnTo>
                    <a:lnTo>
                      <a:pt x="3805" y="11152"/>
                    </a:lnTo>
                    <a:lnTo>
                      <a:pt x="4067" y="11244"/>
                    </a:lnTo>
                    <a:lnTo>
                      <a:pt x="4342" y="11322"/>
                    </a:lnTo>
                    <a:lnTo>
                      <a:pt x="4618" y="11388"/>
                    </a:lnTo>
                    <a:lnTo>
                      <a:pt x="4907" y="11440"/>
                    </a:lnTo>
                    <a:lnTo>
                      <a:pt x="5195" y="11467"/>
                    </a:lnTo>
                    <a:lnTo>
                      <a:pt x="5484" y="11493"/>
                    </a:lnTo>
                    <a:lnTo>
                      <a:pt x="6061" y="11493"/>
                    </a:lnTo>
                    <a:lnTo>
                      <a:pt x="6337" y="11467"/>
                    </a:lnTo>
                    <a:lnTo>
                      <a:pt x="6612" y="11427"/>
                    </a:lnTo>
                    <a:lnTo>
                      <a:pt x="6888" y="11388"/>
                    </a:lnTo>
                    <a:lnTo>
                      <a:pt x="7150" y="11322"/>
                    </a:lnTo>
                    <a:lnTo>
                      <a:pt x="7412" y="11244"/>
                    </a:lnTo>
                    <a:lnTo>
                      <a:pt x="7675" y="11165"/>
                    </a:lnTo>
                    <a:lnTo>
                      <a:pt x="7924" y="11060"/>
                    </a:lnTo>
                    <a:lnTo>
                      <a:pt x="8173" y="10955"/>
                    </a:lnTo>
                    <a:lnTo>
                      <a:pt x="8409" y="10837"/>
                    </a:lnTo>
                    <a:lnTo>
                      <a:pt x="8645" y="10706"/>
                    </a:lnTo>
                    <a:lnTo>
                      <a:pt x="8868" y="10561"/>
                    </a:lnTo>
                    <a:lnTo>
                      <a:pt x="9092" y="10404"/>
                    </a:lnTo>
                    <a:lnTo>
                      <a:pt x="9301" y="10247"/>
                    </a:lnTo>
                    <a:lnTo>
                      <a:pt x="9511" y="10076"/>
                    </a:lnTo>
                    <a:lnTo>
                      <a:pt x="9708" y="9892"/>
                    </a:lnTo>
                    <a:lnTo>
                      <a:pt x="9905" y="9709"/>
                    </a:lnTo>
                    <a:lnTo>
                      <a:pt x="10075" y="9512"/>
                    </a:lnTo>
                    <a:lnTo>
                      <a:pt x="10246" y="9302"/>
                    </a:lnTo>
                    <a:lnTo>
                      <a:pt x="10417" y="9092"/>
                    </a:lnTo>
                    <a:lnTo>
                      <a:pt x="10561" y="8869"/>
                    </a:lnTo>
                    <a:lnTo>
                      <a:pt x="10705" y="8646"/>
                    </a:lnTo>
                    <a:lnTo>
                      <a:pt x="10836" y="8410"/>
                    </a:lnTo>
                    <a:lnTo>
                      <a:pt x="10954" y="8161"/>
                    </a:lnTo>
                    <a:lnTo>
                      <a:pt x="11059" y="7925"/>
                    </a:lnTo>
                    <a:lnTo>
                      <a:pt x="11164" y="7662"/>
                    </a:lnTo>
                    <a:lnTo>
                      <a:pt x="11243" y="7413"/>
                    </a:lnTo>
                    <a:lnTo>
                      <a:pt x="11322" y="7137"/>
                    </a:lnTo>
                    <a:lnTo>
                      <a:pt x="11387" y="6875"/>
                    </a:lnTo>
                    <a:lnTo>
                      <a:pt x="11427" y="6600"/>
                    </a:lnTo>
                    <a:lnTo>
                      <a:pt x="11466" y="6324"/>
                    </a:lnTo>
                    <a:lnTo>
                      <a:pt x="11492" y="6049"/>
                    </a:lnTo>
                    <a:lnTo>
                      <a:pt x="11623" y="5996"/>
                    </a:lnTo>
                    <a:lnTo>
                      <a:pt x="11781" y="5944"/>
                    </a:lnTo>
                    <a:lnTo>
                      <a:pt x="11978" y="5917"/>
                    </a:lnTo>
                    <a:lnTo>
                      <a:pt x="12188" y="5904"/>
                    </a:lnTo>
                    <a:lnTo>
                      <a:pt x="12358" y="5904"/>
                    </a:lnTo>
                    <a:lnTo>
                      <a:pt x="12542" y="5930"/>
                    </a:lnTo>
                    <a:lnTo>
                      <a:pt x="12725" y="5970"/>
                    </a:lnTo>
                    <a:lnTo>
                      <a:pt x="12909" y="6022"/>
                    </a:lnTo>
                    <a:lnTo>
                      <a:pt x="12922" y="6311"/>
                    </a:lnTo>
                    <a:lnTo>
                      <a:pt x="12962" y="6600"/>
                    </a:lnTo>
                    <a:lnTo>
                      <a:pt x="13001" y="6875"/>
                    </a:lnTo>
                    <a:lnTo>
                      <a:pt x="13067" y="7151"/>
                    </a:lnTo>
                    <a:lnTo>
                      <a:pt x="13132" y="7426"/>
                    </a:lnTo>
                    <a:lnTo>
                      <a:pt x="13224" y="7688"/>
                    </a:lnTo>
                    <a:lnTo>
                      <a:pt x="13316" y="7951"/>
                    </a:lnTo>
                    <a:lnTo>
                      <a:pt x="13434" y="8200"/>
                    </a:lnTo>
                    <a:lnTo>
                      <a:pt x="13552" y="8449"/>
                    </a:lnTo>
                    <a:lnTo>
                      <a:pt x="13683" y="8685"/>
                    </a:lnTo>
                    <a:lnTo>
                      <a:pt x="13814" y="8922"/>
                    </a:lnTo>
                    <a:lnTo>
                      <a:pt x="13972" y="9145"/>
                    </a:lnTo>
                    <a:lnTo>
                      <a:pt x="14129" y="9355"/>
                    </a:lnTo>
                    <a:lnTo>
                      <a:pt x="14313" y="9564"/>
                    </a:lnTo>
                    <a:lnTo>
                      <a:pt x="14483" y="9774"/>
                    </a:lnTo>
                    <a:lnTo>
                      <a:pt x="14680" y="9958"/>
                    </a:lnTo>
                    <a:lnTo>
                      <a:pt x="14877" y="10142"/>
                    </a:lnTo>
                    <a:lnTo>
                      <a:pt x="15087" y="10312"/>
                    </a:lnTo>
                    <a:lnTo>
                      <a:pt x="15297" y="10483"/>
                    </a:lnTo>
                    <a:lnTo>
                      <a:pt x="15520" y="10627"/>
                    </a:lnTo>
                    <a:lnTo>
                      <a:pt x="15756" y="10771"/>
                    </a:lnTo>
                    <a:lnTo>
                      <a:pt x="15992" y="10903"/>
                    </a:lnTo>
                    <a:lnTo>
                      <a:pt x="16241" y="11034"/>
                    </a:lnTo>
                    <a:lnTo>
                      <a:pt x="16491" y="11139"/>
                    </a:lnTo>
                    <a:lnTo>
                      <a:pt x="16740" y="11231"/>
                    </a:lnTo>
                    <a:lnTo>
                      <a:pt x="17002" y="11322"/>
                    </a:lnTo>
                    <a:lnTo>
                      <a:pt x="17278" y="11388"/>
                    </a:lnTo>
                    <a:lnTo>
                      <a:pt x="17553" y="11454"/>
                    </a:lnTo>
                    <a:lnTo>
                      <a:pt x="17829" y="11506"/>
                    </a:lnTo>
                    <a:lnTo>
                      <a:pt x="18104" y="11532"/>
                    </a:lnTo>
                    <a:lnTo>
                      <a:pt x="18393" y="11559"/>
                    </a:lnTo>
                    <a:lnTo>
                      <a:pt x="18681" y="11559"/>
                    </a:lnTo>
                    <a:lnTo>
                      <a:pt x="18970" y="11545"/>
                    </a:lnTo>
                    <a:lnTo>
                      <a:pt x="19272" y="11532"/>
                    </a:lnTo>
                    <a:lnTo>
                      <a:pt x="19560" y="11493"/>
                    </a:lnTo>
                    <a:lnTo>
                      <a:pt x="19836" y="11440"/>
                    </a:lnTo>
                    <a:lnTo>
                      <a:pt x="20111" y="11375"/>
                    </a:lnTo>
                    <a:lnTo>
                      <a:pt x="20387" y="11296"/>
                    </a:lnTo>
                    <a:lnTo>
                      <a:pt x="20649" y="11204"/>
                    </a:lnTo>
                    <a:lnTo>
                      <a:pt x="20912" y="11099"/>
                    </a:lnTo>
                    <a:lnTo>
                      <a:pt x="21174" y="10981"/>
                    </a:lnTo>
                    <a:lnTo>
                      <a:pt x="21410" y="10850"/>
                    </a:lnTo>
                    <a:lnTo>
                      <a:pt x="21659" y="10719"/>
                    </a:lnTo>
                    <a:lnTo>
                      <a:pt x="21882" y="10561"/>
                    </a:lnTo>
                    <a:lnTo>
                      <a:pt x="22119" y="10404"/>
                    </a:lnTo>
                    <a:lnTo>
                      <a:pt x="22329" y="10234"/>
                    </a:lnTo>
                    <a:lnTo>
                      <a:pt x="22538" y="10050"/>
                    </a:lnTo>
                    <a:lnTo>
                      <a:pt x="22735" y="9853"/>
                    </a:lnTo>
                    <a:lnTo>
                      <a:pt x="22932" y="9656"/>
                    </a:lnTo>
                    <a:lnTo>
                      <a:pt x="23103" y="9446"/>
                    </a:lnTo>
                    <a:lnTo>
                      <a:pt x="23273" y="9223"/>
                    </a:lnTo>
                    <a:lnTo>
                      <a:pt x="23431" y="9000"/>
                    </a:lnTo>
                    <a:lnTo>
                      <a:pt x="23588" y="8764"/>
                    </a:lnTo>
                    <a:lnTo>
                      <a:pt x="23719" y="8528"/>
                    </a:lnTo>
                    <a:lnTo>
                      <a:pt x="23850" y="8279"/>
                    </a:lnTo>
                    <a:lnTo>
                      <a:pt x="23968" y="8016"/>
                    </a:lnTo>
                    <a:lnTo>
                      <a:pt x="24060" y="7754"/>
                    </a:lnTo>
                    <a:lnTo>
                      <a:pt x="24152" y="7492"/>
                    </a:lnTo>
                    <a:lnTo>
                      <a:pt x="24231" y="7216"/>
                    </a:lnTo>
                    <a:lnTo>
                      <a:pt x="24296" y="6941"/>
                    </a:lnTo>
                    <a:lnTo>
                      <a:pt x="24336" y="6652"/>
                    </a:lnTo>
                    <a:lnTo>
                      <a:pt x="24375" y="6377"/>
                    </a:lnTo>
                    <a:lnTo>
                      <a:pt x="24401" y="6075"/>
                    </a:lnTo>
                    <a:lnTo>
                      <a:pt x="24401" y="5786"/>
                    </a:lnTo>
                    <a:lnTo>
                      <a:pt x="24401" y="5484"/>
                    </a:lnTo>
                    <a:lnTo>
                      <a:pt x="24375" y="5196"/>
                    </a:lnTo>
                    <a:lnTo>
                      <a:pt x="24336" y="4907"/>
                    </a:lnTo>
                    <a:lnTo>
                      <a:pt x="24283" y="4632"/>
                    </a:lnTo>
                    <a:lnTo>
                      <a:pt x="24218" y="4343"/>
                    </a:lnTo>
                    <a:lnTo>
                      <a:pt x="24139" y="4081"/>
                    </a:lnTo>
                    <a:lnTo>
                      <a:pt x="24047" y="3805"/>
                    </a:lnTo>
                    <a:lnTo>
                      <a:pt x="23942" y="3543"/>
                    </a:lnTo>
                    <a:lnTo>
                      <a:pt x="23824" y="3294"/>
                    </a:lnTo>
                    <a:lnTo>
                      <a:pt x="23693" y="3044"/>
                    </a:lnTo>
                    <a:lnTo>
                      <a:pt x="23562" y="2808"/>
                    </a:lnTo>
                    <a:lnTo>
                      <a:pt x="23404" y="2572"/>
                    </a:lnTo>
                    <a:lnTo>
                      <a:pt x="23247" y="2349"/>
                    </a:lnTo>
                    <a:lnTo>
                      <a:pt x="23076" y="2139"/>
                    </a:lnTo>
                    <a:lnTo>
                      <a:pt x="22893" y="1929"/>
                    </a:lnTo>
                    <a:lnTo>
                      <a:pt x="22696" y="1732"/>
                    </a:lnTo>
                    <a:lnTo>
                      <a:pt x="22499" y="1536"/>
                    </a:lnTo>
                    <a:lnTo>
                      <a:pt x="22289" y="1352"/>
                    </a:lnTo>
                    <a:lnTo>
                      <a:pt x="22066" y="1181"/>
                    </a:lnTo>
                    <a:lnTo>
                      <a:pt x="21843" y="1024"/>
                    </a:lnTo>
                    <a:lnTo>
                      <a:pt x="21607" y="880"/>
                    </a:lnTo>
                    <a:lnTo>
                      <a:pt x="21371" y="735"/>
                    </a:lnTo>
                    <a:lnTo>
                      <a:pt x="21122" y="617"/>
                    </a:lnTo>
                    <a:lnTo>
                      <a:pt x="20859" y="499"/>
                    </a:lnTo>
                    <a:lnTo>
                      <a:pt x="20610" y="394"/>
                    </a:lnTo>
                    <a:lnTo>
                      <a:pt x="20334" y="316"/>
                    </a:lnTo>
                    <a:lnTo>
                      <a:pt x="20059" y="237"/>
                    </a:lnTo>
                    <a:lnTo>
                      <a:pt x="19783" y="171"/>
                    </a:lnTo>
                    <a:lnTo>
                      <a:pt x="19508" y="119"/>
                    </a:lnTo>
                    <a:lnTo>
                      <a:pt x="19219" y="93"/>
                    </a:lnTo>
                    <a:lnTo>
                      <a:pt x="18918" y="66"/>
                    </a:lnTo>
                    <a:lnTo>
                      <a:pt x="18629" y="53"/>
                    </a:lnTo>
                    <a:lnTo>
                      <a:pt x="18367" y="66"/>
                    </a:lnTo>
                    <a:lnTo>
                      <a:pt x="18104" y="79"/>
                    </a:lnTo>
                    <a:lnTo>
                      <a:pt x="17855" y="119"/>
                    </a:lnTo>
                    <a:lnTo>
                      <a:pt x="17593" y="158"/>
                    </a:lnTo>
                    <a:lnTo>
                      <a:pt x="17343" y="211"/>
                    </a:lnTo>
                    <a:lnTo>
                      <a:pt x="17107" y="276"/>
                    </a:lnTo>
                    <a:lnTo>
                      <a:pt x="16858" y="342"/>
                    </a:lnTo>
                    <a:lnTo>
                      <a:pt x="16622" y="420"/>
                    </a:lnTo>
                    <a:lnTo>
                      <a:pt x="16399" y="525"/>
                    </a:lnTo>
                    <a:lnTo>
                      <a:pt x="16163" y="617"/>
                    </a:lnTo>
                    <a:lnTo>
                      <a:pt x="15940" y="735"/>
                    </a:lnTo>
                    <a:lnTo>
                      <a:pt x="15730" y="853"/>
                    </a:lnTo>
                    <a:lnTo>
                      <a:pt x="15520" y="985"/>
                    </a:lnTo>
                    <a:lnTo>
                      <a:pt x="15310" y="1129"/>
                    </a:lnTo>
                    <a:lnTo>
                      <a:pt x="15113" y="1273"/>
                    </a:lnTo>
                    <a:lnTo>
                      <a:pt x="14929" y="1431"/>
                    </a:lnTo>
                    <a:lnTo>
                      <a:pt x="14746" y="1588"/>
                    </a:lnTo>
                    <a:lnTo>
                      <a:pt x="14562" y="1759"/>
                    </a:lnTo>
                    <a:lnTo>
                      <a:pt x="14392" y="1942"/>
                    </a:lnTo>
                    <a:lnTo>
                      <a:pt x="14234" y="2126"/>
                    </a:lnTo>
                    <a:lnTo>
                      <a:pt x="14077" y="2323"/>
                    </a:lnTo>
                    <a:lnTo>
                      <a:pt x="13932" y="2520"/>
                    </a:lnTo>
                    <a:lnTo>
                      <a:pt x="13801" y="2729"/>
                    </a:lnTo>
                    <a:lnTo>
                      <a:pt x="13670" y="2939"/>
                    </a:lnTo>
                    <a:lnTo>
                      <a:pt x="13552" y="3162"/>
                    </a:lnTo>
                    <a:lnTo>
                      <a:pt x="13434" y="3385"/>
                    </a:lnTo>
                    <a:lnTo>
                      <a:pt x="13342" y="3608"/>
                    </a:lnTo>
                    <a:lnTo>
                      <a:pt x="13250" y="3845"/>
                    </a:lnTo>
                    <a:lnTo>
                      <a:pt x="13172" y="4081"/>
                    </a:lnTo>
                    <a:lnTo>
                      <a:pt x="13093" y="4330"/>
                    </a:lnTo>
                    <a:lnTo>
                      <a:pt x="13040" y="4579"/>
                    </a:lnTo>
                    <a:lnTo>
                      <a:pt x="12988" y="4842"/>
                    </a:lnTo>
                    <a:lnTo>
                      <a:pt x="12778" y="4789"/>
                    </a:lnTo>
                    <a:lnTo>
                      <a:pt x="12581" y="4763"/>
                    </a:lnTo>
                    <a:lnTo>
                      <a:pt x="12384" y="4750"/>
                    </a:lnTo>
                    <a:lnTo>
                      <a:pt x="12188" y="4737"/>
                    </a:lnTo>
                    <a:lnTo>
                      <a:pt x="11991" y="4750"/>
                    </a:lnTo>
                    <a:lnTo>
                      <a:pt x="11794" y="4763"/>
                    </a:lnTo>
                    <a:lnTo>
                      <a:pt x="11610" y="4789"/>
                    </a:lnTo>
                    <a:lnTo>
                      <a:pt x="11427" y="4842"/>
                    </a:lnTo>
                    <a:lnTo>
                      <a:pt x="11374" y="4579"/>
                    </a:lnTo>
                    <a:lnTo>
                      <a:pt x="11322" y="4330"/>
                    </a:lnTo>
                    <a:lnTo>
                      <a:pt x="11256" y="4081"/>
                    </a:lnTo>
                    <a:lnTo>
                      <a:pt x="11164" y="3845"/>
                    </a:lnTo>
                    <a:lnTo>
                      <a:pt x="11072" y="3595"/>
                    </a:lnTo>
                    <a:lnTo>
                      <a:pt x="10981" y="3372"/>
                    </a:lnTo>
                    <a:lnTo>
                      <a:pt x="10863" y="3136"/>
                    </a:lnTo>
                    <a:lnTo>
                      <a:pt x="10745" y="2913"/>
                    </a:lnTo>
                    <a:lnTo>
                      <a:pt x="10613" y="2703"/>
                    </a:lnTo>
                    <a:lnTo>
                      <a:pt x="10482" y="2493"/>
                    </a:lnTo>
                    <a:lnTo>
                      <a:pt x="10325" y="2283"/>
                    </a:lnTo>
                    <a:lnTo>
                      <a:pt x="10167" y="2087"/>
                    </a:lnTo>
                    <a:lnTo>
                      <a:pt x="10010" y="1903"/>
                    </a:lnTo>
                    <a:lnTo>
                      <a:pt x="9839" y="1719"/>
                    </a:lnTo>
                    <a:lnTo>
                      <a:pt x="9656" y="1549"/>
                    </a:lnTo>
                    <a:lnTo>
                      <a:pt x="9472" y="1378"/>
                    </a:lnTo>
                    <a:lnTo>
                      <a:pt x="9275" y="1221"/>
                    </a:lnTo>
                    <a:lnTo>
                      <a:pt x="9078" y="1063"/>
                    </a:lnTo>
                    <a:lnTo>
                      <a:pt x="8868" y="932"/>
                    </a:lnTo>
                    <a:lnTo>
                      <a:pt x="8659" y="801"/>
                    </a:lnTo>
                    <a:lnTo>
                      <a:pt x="8436" y="670"/>
                    </a:lnTo>
                    <a:lnTo>
                      <a:pt x="8213" y="552"/>
                    </a:lnTo>
                    <a:lnTo>
                      <a:pt x="7976" y="460"/>
                    </a:lnTo>
                    <a:lnTo>
                      <a:pt x="7740" y="355"/>
                    </a:lnTo>
                    <a:lnTo>
                      <a:pt x="7504" y="276"/>
                    </a:lnTo>
                    <a:lnTo>
                      <a:pt x="7268" y="197"/>
                    </a:lnTo>
                    <a:lnTo>
                      <a:pt x="7019" y="145"/>
                    </a:lnTo>
                    <a:lnTo>
                      <a:pt x="6756" y="93"/>
                    </a:lnTo>
                    <a:lnTo>
                      <a:pt x="6507" y="53"/>
                    </a:lnTo>
                    <a:lnTo>
                      <a:pt x="6245" y="14"/>
                    </a:lnTo>
                    <a:lnTo>
                      <a:pt x="5982" y="1"/>
                    </a:lnTo>
                    <a:close/>
                  </a:path>
                </a:pathLst>
              </a:custGeom>
              <a:solidFill>
                <a:srgbClr val="E99B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4" name="Google Shape;2417;p45">
              <a:extLst>
                <a:ext uri="{FF2B5EF4-FFF2-40B4-BE49-F238E27FC236}">
                  <a16:creationId xmlns:a16="http://schemas.microsoft.com/office/drawing/2014/main" id="{FEDFA5EC-4997-ADE1-7972-DE939BEFEC88}"/>
                </a:ext>
              </a:extLst>
            </p:cNvPr>
            <p:cNvGrpSpPr/>
            <p:nvPr/>
          </p:nvGrpSpPr>
          <p:grpSpPr>
            <a:xfrm>
              <a:off x="3124753" y="2097067"/>
              <a:ext cx="2904005" cy="2628275"/>
              <a:chOff x="735516" y="1544617"/>
              <a:chExt cx="2904005" cy="2628275"/>
            </a:xfrm>
          </p:grpSpPr>
          <p:sp>
            <p:nvSpPr>
              <p:cNvPr id="125" name="Google Shape;2418;p45">
                <a:extLst>
                  <a:ext uri="{FF2B5EF4-FFF2-40B4-BE49-F238E27FC236}">
                    <a16:creationId xmlns:a16="http://schemas.microsoft.com/office/drawing/2014/main" id="{7610A2FD-1968-09DA-B28D-A4D8F9659366}"/>
                  </a:ext>
                </a:extLst>
              </p:cNvPr>
              <p:cNvSpPr/>
              <p:nvPr/>
            </p:nvSpPr>
            <p:spPr>
              <a:xfrm>
                <a:off x="1961914" y="2680601"/>
                <a:ext cx="305922" cy="16514"/>
              </a:xfrm>
              <a:custGeom>
                <a:avLst/>
                <a:gdLst/>
                <a:ahLst/>
                <a:cxnLst/>
                <a:rect l="l" t="t" r="r" b="b"/>
                <a:pathLst>
                  <a:path w="17043" h="920" extrusionOk="0">
                    <a:moveTo>
                      <a:pt x="1" y="1"/>
                    </a:moveTo>
                    <a:lnTo>
                      <a:pt x="1" y="919"/>
                    </a:lnTo>
                    <a:lnTo>
                      <a:pt x="17042" y="919"/>
                    </a:lnTo>
                    <a:lnTo>
                      <a:pt x="17042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2419;p45">
                <a:extLst>
                  <a:ext uri="{FF2B5EF4-FFF2-40B4-BE49-F238E27FC236}">
                    <a16:creationId xmlns:a16="http://schemas.microsoft.com/office/drawing/2014/main" id="{8276A560-1F1E-BF07-F2E4-1E339B31FAF8}"/>
                  </a:ext>
                </a:extLst>
              </p:cNvPr>
              <p:cNvSpPr/>
              <p:nvPr/>
            </p:nvSpPr>
            <p:spPr>
              <a:xfrm>
                <a:off x="2274872" y="2680601"/>
                <a:ext cx="97738" cy="16514"/>
              </a:xfrm>
              <a:custGeom>
                <a:avLst/>
                <a:gdLst/>
                <a:ahLst/>
                <a:cxnLst/>
                <a:rect l="l" t="t" r="r" b="b"/>
                <a:pathLst>
                  <a:path w="5445" h="920" extrusionOk="0">
                    <a:moveTo>
                      <a:pt x="1" y="1"/>
                    </a:moveTo>
                    <a:lnTo>
                      <a:pt x="1" y="919"/>
                    </a:lnTo>
                    <a:lnTo>
                      <a:pt x="5445" y="919"/>
                    </a:lnTo>
                    <a:lnTo>
                      <a:pt x="5445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2420;p45">
                <a:extLst>
                  <a:ext uri="{FF2B5EF4-FFF2-40B4-BE49-F238E27FC236}">
                    <a16:creationId xmlns:a16="http://schemas.microsoft.com/office/drawing/2014/main" id="{9D885C6A-A9D3-0CFC-00FD-5BFE930E8087}"/>
                  </a:ext>
                </a:extLst>
              </p:cNvPr>
              <p:cNvSpPr/>
              <p:nvPr/>
            </p:nvSpPr>
            <p:spPr>
              <a:xfrm>
                <a:off x="2379664" y="2680601"/>
                <a:ext cx="115167" cy="16514"/>
              </a:xfrm>
              <a:custGeom>
                <a:avLst/>
                <a:gdLst/>
                <a:ahLst/>
                <a:cxnLst/>
                <a:rect l="l" t="t" r="r" b="b"/>
                <a:pathLst>
                  <a:path w="6416" h="920" extrusionOk="0">
                    <a:moveTo>
                      <a:pt x="1" y="1"/>
                    </a:moveTo>
                    <a:lnTo>
                      <a:pt x="1" y="919"/>
                    </a:lnTo>
                    <a:lnTo>
                      <a:pt x="6416" y="919"/>
                    </a:lnTo>
                    <a:lnTo>
                      <a:pt x="6416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2421;p45">
                <a:extLst>
                  <a:ext uri="{FF2B5EF4-FFF2-40B4-BE49-F238E27FC236}">
                    <a16:creationId xmlns:a16="http://schemas.microsoft.com/office/drawing/2014/main" id="{023C61D8-40DE-705E-3F02-A9CB13398F34}"/>
                  </a:ext>
                </a:extLst>
              </p:cNvPr>
              <p:cNvSpPr/>
              <p:nvPr/>
            </p:nvSpPr>
            <p:spPr>
              <a:xfrm>
                <a:off x="1896683" y="2717111"/>
                <a:ext cx="254818" cy="16496"/>
              </a:xfrm>
              <a:custGeom>
                <a:avLst/>
                <a:gdLst/>
                <a:ahLst/>
                <a:cxnLst/>
                <a:rect l="l" t="t" r="r" b="b"/>
                <a:pathLst>
                  <a:path w="14196" h="919" extrusionOk="0">
                    <a:moveTo>
                      <a:pt x="1" y="0"/>
                    </a:moveTo>
                    <a:lnTo>
                      <a:pt x="1" y="919"/>
                    </a:lnTo>
                    <a:lnTo>
                      <a:pt x="14195" y="919"/>
                    </a:lnTo>
                    <a:lnTo>
                      <a:pt x="14195" y="0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2422;p45">
                <a:extLst>
                  <a:ext uri="{FF2B5EF4-FFF2-40B4-BE49-F238E27FC236}">
                    <a16:creationId xmlns:a16="http://schemas.microsoft.com/office/drawing/2014/main" id="{D0200E03-1FFF-6CC1-7BD4-3FF020FA9FD7}"/>
                  </a:ext>
                </a:extLst>
              </p:cNvPr>
              <p:cNvSpPr/>
              <p:nvPr/>
            </p:nvSpPr>
            <p:spPr>
              <a:xfrm>
                <a:off x="2159723" y="2717111"/>
                <a:ext cx="83378" cy="16496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919" extrusionOk="0">
                    <a:moveTo>
                      <a:pt x="0" y="0"/>
                    </a:moveTo>
                    <a:lnTo>
                      <a:pt x="0" y="919"/>
                    </a:lnTo>
                    <a:lnTo>
                      <a:pt x="4645" y="919"/>
                    </a:lnTo>
                    <a:lnTo>
                      <a:pt x="4645" y="0"/>
                    </a:lnTo>
                    <a:close/>
                  </a:path>
                </a:pathLst>
              </a:custGeom>
              <a:solidFill>
                <a:srgbClr val="E7C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2423;p45">
                <a:extLst>
                  <a:ext uri="{FF2B5EF4-FFF2-40B4-BE49-F238E27FC236}">
                    <a16:creationId xmlns:a16="http://schemas.microsoft.com/office/drawing/2014/main" id="{4A4505FF-60FE-83AA-5CAE-C14A215E15FC}"/>
                  </a:ext>
                </a:extLst>
              </p:cNvPr>
              <p:cNvSpPr/>
              <p:nvPr/>
            </p:nvSpPr>
            <p:spPr>
              <a:xfrm>
                <a:off x="2050928" y="4038428"/>
                <a:ext cx="116119" cy="75139"/>
              </a:xfrm>
              <a:custGeom>
                <a:avLst/>
                <a:gdLst/>
                <a:ahLst/>
                <a:cxnLst/>
                <a:rect l="l" t="t" r="r" b="b"/>
                <a:pathLst>
                  <a:path w="6469" h="4186" extrusionOk="0">
                    <a:moveTo>
                      <a:pt x="1" y="0"/>
                    </a:moveTo>
                    <a:lnTo>
                      <a:pt x="132" y="4185"/>
                    </a:lnTo>
                    <a:lnTo>
                      <a:pt x="1483" y="4185"/>
                    </a:lnTo>
                    <a:lnTo>
                      <a:pt x="1732" y="4172"/>
                    </a:lnTo>
                    <a:lnTo>
                      <a:pt x="1995" y="4146"/>
                    </a:lnTo>
                    <a:lnTo>
                      <a:pt x="2244" y="4106"/>
                    </a:lnTo>
                    <a:lnTo>
                      <a:pt x="2493" y="4054"/>
                    </a:lnTo>
                    <a:lnTo>
                      <a:pt x="2729" y="4001"/>
                    </a:lnTo>
                    <a:lnTo>
                      <a:pt x="2979" y="3923"/>
                    </a:lnTo>
                    <a:lnTo>
                      <a:pt x="3215" y="3844"/>
                    </a:lnTo>
                    <a:lnTo>
                      <a:pt x="3451" y="3765"/>
                    </a:lnTo>
                    <a:lnTo>
                      <a:pt x="3674" y="3660"/>
                    </a:lnTo>
                    <a:lnTo>
                      <a:pt x="3910" y="3555"/>
                    </a:lnTo>
                    <a:lnTo>
                      <a:pt x="4120" y="3437"/>
                    </a:lnTo>
                    <a:lnTo>
                      <a:pt x="4343" y="3306"/>
                    </a:lnTo>
                    <a:lnTo>
                      <a:pt x="4553" y="3162"/>
                    </a:lnTo>
                    <a:lnTo>
                      <a:pt x="4763" y="3017"/>
                    </a:lnTo>
                    <a:lnTo>
                      <a:pt x="4959" y="2860"/>
                    </a:lnTo>
                    <a:lnTo>
                      <a:pt x="6245" y="1797"/>
                    </a:lnTo>
                    <a:lnTo>
                      <a:pt x="6311" y="1732"/>
                    </a:lnTo>
                    <a:lnTo>
                      <a:pt x="6363" y="1666"/>
                    </a:lnTo>
                    <a:lnTo>
                      <a:pt x="6403" y="1601"/>
                    </a:lnTo>
                    <a:lnTo>
                      <a:pt x="6429" y="1522"/>
                    </a:lnTo>
                    <a:lnTo>
                      <a:pt x="6455" y="1443"/>
                    </a:lnTo>
                    <a:lnTo>
                      <a:pt x="6468" y="1364"/>
                    </a:lnTo>
                    <a:lnTo>
                      <a:pt x="6468" y="1286"/>
                    </a:lnTo>
                    <a:lnTo>
                      <a:pt x="6455" y="1207"/>
                    </a:lnTo>
                    <a:lnTo>
                      <a:pt x="6416" y="1076"/>
                    </a:lnTo>
                    <a:lnTo>
                      <a:pt x="6363" y="945"/>
                    </a:lnTo>
                    <a:lnTo>
                      <a:pt x="6298" y="827"/>
                    </a:lnTo>
                    <a:lnTo>
                      <a:pt x="6232" y="722"/>
                    </a:lnTo>
                    <a:lnTo>
                      <a:pt x="6153" y="617"/>
                    </a:lnTo>
                    <a:lnTo>
                      <a:pt x="6075" y="512"/>
                    </a:lnTo>
                    <a:lnTo>
                      <a:pt x="5983" y="420"/>
                    </a:lnTo>
                    <a:lnTo>
                      <a:pt x="5878" y="341"/>
                    </a:lnTo>
                    <a:lnTo>
                      <a:pt x="5773" y="262"/>
                    </a:lnTo>
                    <a:lnTo>
                      <a:pt x="5668" y="197"/>
                    </a:lnTo>
                    <a:lnTo>
                      <a:pt x="5550" y="131"/>
                    </a:lnTo>
                    <a:lnTo>
                      <a:pt x="5419" y="92"/>
                    </a:lnTo>
                    <a:lnTo>
                      <a:pt x="5301" y="53"/>
                    </a:lnTo>
                    <a:lnTo>
                      <a:pt x="5169" y="26"/>
                    </a:lnTo>
                    <a:lnTo>
                      <a:pt x="5025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2424;p45">
                <a:extLst>
                  <a:ext uri="{FF2B5EF4-FFF2-40B4-BE49-F238E27FC236}">
                    <a16:creationId xmlns:a16="http://schemas.microsoft.com/office/drawing/2014/main" id="{002E34DD-A110-0B30-78BD-088396D66F11}"/>
                  </a:ext>
                </a:extLst>
              </p:cNvPr>
              <p:cNvSpPr/>
              <p:nvPr/>
            </p:nvSpPr>
            <p:spPr>
              <a:xfrm>
                <a:off x="2212711" y="4039128"/>
                <a:ext cx="116101" cy="75139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4186" extrusionOk="0">
                    <a:moveTo>
                      <a:pt x="1443" y="0"/>
                    </a:moveTo>
                    <a:lnTo>
                      <a:pt x="1312" y="14"/>
                    </a:lnTo>
                    <a:lnTo>
                      <a:pt x="1168" y="53"/>
                    </a:lnTo>
                    <a:lnTo>
                      <a:pt x="1050" y="92"/>
                    </a:lnTo>
                    <a:lnTo>
                      <a:pt x="919" y="132"/>
                    </a:lnTo>
                    <a:lnTo>
                      <a:pt x="800" y="197"/>
                    </a:lnTo>
                    <a:lnTo>
                      <a:pt x="696" y="263"/>
                    </a:lnTo>
                    <a:lnTo>
                      <a:pt x="591" y="342"/>
                    </a:lnTo>
                    <a:lnTo>
                      <a:pt x="486" y="420"/>
                    </a:lnTo>
                    <a:lnTo>
                      <a:pt x="394" y="512"/>
                    </a:lnTo>
                    <a:lnTo>
                      <a:pt x="315" y="617"/>
                    </a:lnTo>
                    <a:lnTo>
                      <a:pt x="236" y="722"/>
                    </a:lnTo>
                    <a:lnTo>
                      <a:pt x="171" y="827"/>
                    </a:lnTo>
                    <a:lnTo>
                      <a:pt x="105" y="945"/>
                    </a:lnTo>
                    <a:lnTo>
                      <a:pt x="66" y="1076"/>
                    </a:lnTo>
                    <a:lnTo>
                      <a:pt x="26" y="1194"/>
                    </a:lnTo>
                    <a:lnTo>
                      <a:pt x="0" y="1286"/>
                    </a:lnTo>
                    <a:lnTo>
                      <a:pt x="0" y="1365"/>
                    </a:lnTo>
                    <a:lnTo>
                      <a:pt x="13" y="1443"/>
                    </a:lnTo>
                    <a:lnTo>
                      <a:pt x="40" y="1522"/>
                    </a:lnTo>
                    <a:lnTo>
                      <a:pt x="66" y="1601"/>
                    </a:lnTo>
                    <a:lnTo>
                      <a:pt x="118" y="1667"/>
                    </a:lnTo>
                    <a:lnTo>
                      <a:pt x="171" y="1732"/>
                    </a:lnTo>
                    <a:lnTo>
                      <a:pt x="223" y="1798"/>
                    </a:lnTo>
                    <a:lnTo>
                      <a:pt x="1509" y="2860"/>
                    </a:lnTo>
                    <a:lnTo>
                      <a:pt x="1706" y="3018"/>
                    </a:lnTo>
                    <a:lnTo>
                      <a:pt x="1916" y="3162"/>
                    </a:lnTo>
                    <a:lnTo>
                      <a:pt x="2126" y="3306"/>
                    </a:lnTo>
                    <a:lnTo>
                      <a:pt x="2349" y="3424"/>
                    </a:lnTo>
                    <a:lnTo>
                      <a:pt x="2572" y="3556"/>
                    </a:lnTo>
                    <a:lnTo>
                      <a:pt x="2795" y="3661"/>
                    </a:lnTo>
                    <a:lnTo>
                      <a:pt x="3018" y="3766"/>
                    </a:lnTo>
                    <a:lnTo>
                      <a:pt x="3254" y="3844"/>
                    </a:lnTo>
                    <a:lnTo>
                      <a:pt x="3503" y="3923"/>
                    </a:lnTo>
                    <a:lnTo>
                      <a:pt x="3739" y="4002"/>
                    </a:lnTo>
                    <a:lnTo>
                      <a:pt x="3988" y="4054"/>
                    </a:lnTo>
                    <a:lnTo>
                      <a:pt x="4238" y="4107"/>
                    </a:lnTo>
                    <a:lnTo>
                      <a:pt x="4487" y="4146"/>
                    </a:lnTo>
                    <a:lnTo>
                      <a:pt x="4736" y="4172"/>
                    </a:lnTo>
                    <a:lnTo>
                      <a:pt x="4985" y="4185"/>
                    </a:lnTo>
                    <a:lnTo>
                      <a:pt x="6337" y="4185"/>
                    </a:lnTo>
                    <a:lnTo>
                      <a:pt x="6468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2425;p45">
                <a:extLst>
                  <a:ext uri="{FF2B5EF4-FFF2-40B4-BE49-F238E27FC236}">
                    <a16:creationId xmlns:a16="http://schemas.microsoft.com/office/drawing/2014/main" id="{68B14B67-7F01-03F0-F906-2332FA7245A4}"/>
                  </a:ext>
                </a:extLst>
              </p:cNvPr>
              <p:cNvSpPr/>
              <p:nvPr/>
            </p:nvSpPr>
            <p:spPr>
              <a:xfrm>
                <a:off x="735516" y="2825188"/>
                <a:ext cx="2904005" cy="59845"/>
              </a:xfrm>
              <a:custGeom>
                <a:avLst/>
                <a:gdLst/>
                <a:ahLst/>
                <a:cxnLst/>
                <a:rect l="l" t="t" r="r" b="b"/>
                <a:pathLst>
                  <a:path w="161783" h="3334" extrusionOk="0">
                    <a:moveTo>
                      <a:pt x="0" y="1"/>
                    </a:moveTo>
                    <a:lnTo>
                      <a:pt x="0" y="3333"/>
                    </a:lnTo>
                    <a:lnTo>
                      <a:pt x="161783" y="3333"/>
                    </a:lnTo>
                    <a:lnTo>
                      <a:pt x="16178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2426;p45">
                <a:extLst>
                  <a:ext uri="{FF2B5EF4-FFF2-40B4-BE49-F238E27FC236}">
                    <a16:creationId xmlns:a16="http://schemas.microsoft.com/office/drawing/2014/main" id="{5A4A0E5C-E503-0313-9089-0E76D737B0E6}"/>
                  </a:ext>
                </a:extLst>
              </p:cNvPr>
              <p:cNvSpPr/>
              <p:nvPr/>
            </p:nvSpPr>
            <p:spPr>
              <a:xfrm>
                <a:off x="2005245" y="4066448"/>
                <a:ext cx="86914" cy="47585"/>
              </a:xfrm>
              <a:custGeom>
                <a:avLst/>
                <a:gdLst/>
                <a:ahLst/>
                <a:cxnLst/>
                <a:rect l="l" t="t" r="r" b="b"/>
                <a:pathLst>
                  <a:path w="4842" h="2651" extrusionOk="0">
                    <a:moveTo>
                      <a:pt x="0" y="0"/>
                    </a:moveTo>
                    <a:lnTo>
                      <a:pt x="0" y="1312"/>
                    </a:lnTo>
                    <a:lnTo>
                      <a:pt x="14" y="1443"/>
                    </a:lnTo>
                    <a:lnTo>
                      <a:pt x="27" y="1574"/>
                    </a:lnTo>
                    <a:lnTo>
                      <a:pt x="66" y="1706"/>
                    </a:lnTo>
                    <a:lnTo>
                      <a:pt x="105" y="1837"/>
                    </a:lnTo>
                    <a:lnTo>
                      <a:pt x="158" y="1955"/>
                    </a:lnTo>
                    <a:lnTo>
                      <a:pt x="223" y="2060"/>
                    </a:lnTo>
                    <a:lnTo>
                      <a:pt x="302" y="2165"/>
                    </a:lnTo>
                    <a:lnTo>
                      <a:pt x="394" y="2257"/>
                    </a:lnTo>
                    <a:lnTo>
                      <a:pt x="486" y="2349"/>
                    </a:lnTo>
                    <a:lnTo>
                      <a:pt x="591" y="2427"/>
                    </a:lnTo>
                    <a:lnTo>
                      <a:pt x="696" y="2493"/>
                    </a:lnTo>
                    <a:lnTo>
                      <a:pt x="814" y="2545"/>
                    </a:lnTo>
                    <a:lnTo>
                      <a:pt x="945" y="2585"/>
                    </a:lnTo>
                    <a:lnTo>
                      <a:pt x="1063" y="2624"/>
                    </a:lnTo>
                    <a:lnTo>
                      <a:pt x="1207" y="2637"/>
                    </a:lnTo>
                    <a:lnTo>
                      <a:pt x="1339" y="2650"/>
                    </a:lnTo>
                    <a:lnTo>
                      <a:pt x="3490" y="2650"/>
                    </a:lnTo>
                    <a:lnTo>
                      <a:pt x="3634" y="2637"/>
                    </a:lnTo>
                    <a:lnTo>
                      <a:pt x="3766" y="2624"/>
                    </a:lnTo>
                    <a:lnTo>
                      <a:pt x="3897" y="2585"/>
                    </a:lnTo>
                    <a:lnTo>
                      <a:pt x="4015" y="2545"/>
                    </a:lnTo>
                    <a:lnTo>
                      <a:pt x="4133" y="2493"/>
                    </a:lnTo>
                    <a:lnTo>
                      <a:pt x="4251" y="2427"/>
                    </a:lnTo>
                    <a:lnTo>
                      <a:pt x="4343" y="2349"/>
                    </a:lnTo>
                    <a:lnTo>
                      <a:pt x="4448" y="2257"/>
                    </a:lnTo>
                    <a:lnTo>
                      <a:pt x="4526" y="2165"/>
                    </a:lnTo>
                    <a:lnTo>
                      <a:pt x="4605" y="2060"/>
                    </a:lnTo>
                    <a:lnTo>
                      <a:pt x="4671" y="1955"/>
                    </a:lnTo>
                    <a:lnTo>
                      <a:pt x="4736" y="1837"/>
                    </a:lnTo>
                    <a:lnTo>
                      <a:pt x="4776" y="1706"/>
                    </a:lnTo>
                    <a:lnTo>
                      <a:pt x="4802" y="1574"/>
                    </a:lnTo>
                    <a:lnTo>
                      <a:pt x="4828" y="1443"/>
                    </a:lnTo>
                    <a:lnTo>
                      <a:pt x="4841" y="1312"/>
                    </a:lnTo>
                    <a:lnTo>
                      <a:pt x="4841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2427;p45">
                <a:extLst>
                  <a:ext uri="{FF2B5EF4-FFF2-40B4-BE49-F238E27FC236}">
                    <a16:creationId xmlns:a16="http://schemas.microsoft.com/office/drawing/2014/main" id="{290DB174-5DD7-B179-4377-52F6BA050186}"/>
                  </a:ext>
                </a:extLst>
              </p:cNvPr>
              <p:cNvSpPr/>
              <p:nvPr/>
            </p:nvSpPr>
            <p:spPr>
              <a:xfrm>
                <a:off x="1903900" y="3163581"/>
                <a:ext cx="191688" cy="904770"/>
              </a:xfrm>
              <a:custGeom>
                <a:avLst/>
                <a:gdLst/>
                <a:ahLst/>
                <a:cxnLst/>
                <a:rect l="l" t="t" r="r" b="b"/>
                <a:pathLst>
                  <a:path w="10679" h="50405" extrusionOk="0">
                    <a:moveTo>
                      <a:pt x="0" y="1"/>
                    </a:moveTo>
                    <a:lnTo>
                      <a:pt x="4723" y="50404"/>
                    </a:lnTo>
                    <a:lnTo>
                      <a:pt x="10679" y="50404"/>
                    </a:lnTo>
                    <a:lnTo>
                      <a:pt x="10679" y="1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2428;p45">
                <a:extLst>
                  <a:ext uri="{FF2B5EF4-FFF2-40B4-BE49-F238E27FC236}">
                    <a16:creationId xmlns:a16="http://schemas.microsoft.com/office/drawing/2014/main" id="{7AF7DB96-281D-9C92-A758-4BDC85DA8122}"/>
                  </a:ext>
                </a:extLst>
              </p:cNvPr>
              <p:cNvSpPr/>
              <p:nvPr/>
            </p:nvSpPr>
            <p:spPr>
              <a:xfrm>
                <a:off x="2267477" y="4066448"/>
                <a:ext cx="86914" cy="47585"/>
              </a:xfrm>
              <a:custGeom>
                <a:avLst/>
                <a:gdLst/>
                <a:ahLst/>
                <a:cxnLst/>
                <a:rect l="l" t="t" r="r" b="b"/>
                <a:pathLst>
                  <a:path w="4842" h="2651" extrusionOk="0">
                    <a:moveTo>
                      <a:pt x="1" y="0"/>
                    </a:moveTo>
                    <a:lnTo>
                      <a:pt x="1" y="1312"/>
                    </a:lnTo>
                    <a:lnTo>
                      <a:pt x="14" y="1443"/>
                    </a:lnTo>
                    <a:lnTo>
                      <a:pt x="27" y="1574"/>
                    </a:lnTo>
                    <a:lnTo>
                      <a:pt x="66" y="1706"/>
                    </a:lnTo>
                    <a:lnTo>
                      <a:pt x="106" y="1837"/>
                    </a:lnTo>
                    <a:lnTo>
                      <a:pt x="171" y="1955"/>
                    </a:lnTo>
                    <a:lnTo>
                      <a:pt x="237" y="2060"/>
                    </a:lnTo>
                    <a:lnTo>
                      <a:pt x="316" y="2165"/>
                    </a:lnTo>
                    <a:lnTo>
                      <a:pt x="394" y="2257"/>
                    </a:lnTo>
                    <a:lnTo>
                      <a:pt x="486" y="2349"/>
                    </a:lnTo>
                    <a:lnTo>
                      <a:pt x="591" y="2427"/>
                    </a:lnTo>
                    <a:lnTo>
                      <a:pt x="709" y="2493"/>
                    </a:lnTo>
                    <a:lnTo>
                      <a:pt x="827" y="2545"/>
                    </a:lnTo>
                    <a:lnTo>
                      <a:pt x="945" y="2585"/>
                    </a:lnTo>
                    <a:lnTo>
                      <a:pt x="1076" y="2624"/>
                    </a:lnTo>
                    <a:lnTo>
                      <a:pt x="1208" y="2637"/>
                    </a:lnTo>
                    <a:lnTo>
                      <a:pt x="1339" y="2650"/>
                    </a:lnTo>
                    <a:lnTo>
                      <a:pt x="3503" y="2650"/>
                    </a:lnTo>
                    <a:lnTo>
                      <a:pt x="3635" y="2637"/>
                    </a:lnTo>
                    <a:lnTo>
                      <a:pt x="3766" y="2624"/>
                    </a:lnTo>
                    <a:lnTo>
                      <a:pt x="3897" y="2585"/>
                    </a:lnTo>
                    <a:lnTo>
                      <a:pt x="4015" y="2545"/>
                    </a:lnTo>
                    <a:lnTo>
                      <a:pt x="4133" y="2493"/>
                    </a:lnTo>
                    <a:lnTo>
                      <a:pt x="4251" y="2427"/>
                    </a:lnTo>
                    <a:lnTo>
                      <a:pt x="4356" y="2349"/>
                    </a:lnTo>
                    <a:lnTo>
                      <a:pt x="4448" y="2257"/>
                    </a:lnTo>
                    <a:lnTo>
                      <a:pt x="4527" y="2165"/>
                    </a:lnTo>
                    <a:lnTo>
                      <a:pt x="4605" y="2060"/>
                    </a:lnTo>
                    <a:lnTo>
                      <a:pt x="4671" y="1955"/>
                    </a:lnTo>
                    <a:lnTo>
                      <a:pt x="4737" y="1837"/>
                    </a:lnTo>
                    <a:lnTo>
                      <a:pt x="4776" y="1706"/>
                    </a:lnTo>
                    <a:lnTo>
                      <a:pt x="4815" y="1574"/>
                    </a:lnTo>
                    <a:lnTo>
                      <a:pt x="4828" y="1443"/>
                    </a:lnTo>
                    <a:lnTo>
                      <a:pt x="4842" y="1312"/>
                    </a:lnTo>
                    <a:lnTo>
                      <a:pt x="4842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2429;p45">
                <a:extLst>
                  <a:ext uri="{FF2B5EF4-FFF2-40B4-BE49-F238E27FC236}">
                    <a16:creationId xmlns:a16="http://schemas.microsoft.com/office/drawing/2014/main" id="{FA5B6EE8-762D-2714-41C0-38E235AB3DB6}"/>
                  </a:ext>
                </a:extLst>
              </p:cNvPr>
              <p:cNvSpPr/>
              <p:nvPr/>
            </p:nvSpPr>
            <p:spPr>
              <a:xfrm>
                <a:off x="2260423" y="3163581"/>
                <a:ext cx="191688" cy="904770"/>
              </a:xfrm>
              <a:custGeom>
                <a:avLst/>
                <a:gdLst/>
                <a:ahLst/>
                <a:cxnLst/>
                <a:rect l="l" t="t" r="r" b="b"/>
                <a:pathLst>
                  <a:path w="10679" h="50405" extrusionOk="0">
                    <a:moveTo>
                      <a:pt x="0" y="1"/>
                    </a:moveTo>
                    <a:lnTo>
                      <a:pt x="0" y="50404"/>
                    </a:lnTo>
                    <a:lnTo>
                      <a:pt x="5956" y="50404"/>
                    </a:lnTo>
                    <a:lnTo>
                      <a:pt x="10679" y="1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2430;p45">
                <a:extLst>
                  <a:ext uri="{FF2B5EF4-FFF2-40B4-BE49-F238E27FC236}">
                    <a16:creationId xmlns:a16="http://schemas.microsoft.com/office/drawing/2014/main" id="{836F4304-8570-E565-0156-D8426D7D5B85}"/>
                  </a:ext>
                </a:extLst>
              </p:cNvPr>
              <p:cNvSpPr/>
              <p:nvPr/>
            </p:nvSpPr>
            <p:spPr>
              <a:xfrm>
                <a:off x="1640950" y="2743246"/>
                <a:ext cx="66415" cy="99622"/>
              </a:xfrm>
              <a:custGeom>
                <a:avLst/>
                <a:gdLst/>
                <a:ahLst/>
                <a:cxnLst/>
                <a:rect l="l" t="t" r="r" b="b"/>
                <a:pathLst>
                  <a:path w="3700" h="5550" extrusionOk="0">
                    <a:moveTo>
                      <a:pt x="3503" y="0"/>
                    </a:moveTo>
                    <a:lnTo>
                      <a:pt x="3319" y="14"/>
                    </a:lnTo>
                    <a:lnTo>
                      <a:pt x="3136" y="40"/>
                    </a:lnTo>
                    <a:lnTo>
                      <a:pt x="2952" y="66"/>
                    </a:lnTo>
                    <a:lnTo>
                      <a:pt x="2769" y="119"/>
                    </a:lnTo>
                    <a:lnTo>
                      <a:pt x="2598" y="158"/>
                    </a:lnTo>
                    <a:lnTo>
                      <a:pt x="2427" y="224"/>
                    </a:lnTo>
                    <a:lnTo>
                      <a:pt x="2257" y="289"/>
                    </a:lnTo>
                    <a:lnTo>
                      <a:pt x="2086" y="368"/>
                    </a:lnTo>
                    <a:lnTo>
                      <a:pt x="1929" y="447"/>
                    </a:lnTo>
                    <a:lnTo>
                      <a:pt x="1771" y="538"/>
                    </a:lnTo>
                    <a:lnTo>
                      <a:pt x="1627" y="630"/>
                    </a:lnTo>
                    <a:lnTo>
                      <a:pt x="1483" y="735"/>
                    </a:lnTo>
                    <a:lnTo>
                      <a:pt x="1339" y="840"/>
                    </a:lnTo>
                    <a:lnTo>
                      <a:pt x="1207" y="958"/>
                    </a:lnTo>
                    <a:lnTo>
                      <a:pt x="1076" y="1076"/>
                    </a:lnTo>
                    <a:lnTo>
                      <a:pt x="958" y="1207"/>
                    </a:lnTo>
                    <a:lnTo>
                      <a:pt x="840" y="1339"/>
                    </a:lnTo>
                    <a:lnTo>
                      <a:pt x="735" y="1483"/>
                    </a:lnTo>
                    <a:lnTo>
                      <a:pt x="630" y="1627"/>
                    </a:lnTo>
                    <a:lnTo>
                      <a:pt x="525" y="1772"/>
                    </a:lnTo>
                    <a:lnTo>
                      <a:pt x="446" y="1929"/>
                    </a:lnTo>
                    <a:lnTo>
                      <a:pt x="355" y="2086"/>
                    </a:lnTo>
                    <a:lnTo>
                      <a:pt x="289" y="2257"/>
                    </a:lnTo>
                    <a:lnTo>
                      <a:pt x="223" y="2427"/>
                    </a:lnTo>
                    <a:lnTo>
                      <a:pt x="158" y="2598"/>
                    </a:lnTo>
                    <a:lnTo>
                      <a:pt x="118" y="2769"/>
                    </a:lnTo>
                    <a:lnTo>
                      <a:pt x="66" y="2952"/>
                    </a:lnTo>
                    <a:lnTo>
                      <a:pt x="40" y="3136"/>
                    </a:lnTo>
                    <a:lnTo>
                      <a:pt x="14" y="3320"/>
                    </a:lnTo>
                    <a:lnTo>
                      <a:pt x="0" y="3503"/>
                    </a:lnTo>
                    <a:lnTo>
                      <a:pt x="0" y="3700"/>
                    </a:lnTo>
                    <a:lnTo>
                      <a:pt x="0" y="5550"/>
                    </a:lnTo>
                    <a:lnTo>
                      <a:pt x="3700" y="5550"/>
                    </a:lnTo>
                    <a:lnTo>
                      <a:pt x="3700" y="0"/>
                    </a:lnTo>
                    <a:close/>
                  </a:path>
                </a:pathLst>
              </a:custGeom>
              <a:solidFill>
                <a:srgbClr val="FFB7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2431;p45">
                <a:extLst>
                  <a:ext uri="{FF2B5EF4-FFF2-40B4-BE49-F238E27FC236}">
                    <a16:creationId xmlns:a16="http://schemas.microsoft.com/office/drawing/2014/main" id="{37B54DF0-0631-3E03-0CC4-916C951B2F0F}"/>
                  </a:ext>
                </a:extLst>
              </p:cNvPr>
              <p:cNvSpPr/>
              <p:nvPr/>
            </p:nvSpPr>
            <p:spPr>
              <a:xfrm>
                <a:off x="1640716" y="2524005"/>
                <a:ext cx="235019" cy="385045"/>
              </a:xfrm>
              <a:custGeom>
                <a:avLst/>
                <a:gdLst/>
                <a:ahLst/>
                <a:cxnLst/>
                <a:rect l="l" t="t" r="r" b="b"/>
                <a:pathLst>
                  <a:path w="13093" h="21451" extrusionOk="0">
                    <a:moveTo>
                      <a:pt x="6442" y="1"/>
                    </a:moveTo>
                    <a:lnTo>
                      <a:pt x="145" y="17134"/>
                    </a:lnTo>
                    <a:lnTo>
                      <a:pt x="66" y="17370"/>
                    </a:lnTo>
                    <a:lnTo>
                      <a:pt x="13" y="17620"/>
                    </a:lnTo>
                    <a:lnTo>
                      <a:pt x="0" y="17869"/>
                    </a:lnTo>
                    <a:lnTo>
                      <a:pt x="0" y="18118"/>
                    </a:lnTo>
                    <a:lnTo>
                      <a:pt x="27" y="18367"/>
                    </a:lnTo>
                    <a:lnTo>
                      <a:pt x="79" y="18603"/>
                    </a:lnTo>
                    <a:lnTo>
                      <a:pt x="145" y="18853"/>
                    </a:lnTo>
                    <a:lnTo>
                      <a:pt x="250" y="19076"/>
                    </a:lnTo>
                    <a:lnTo>
                      <a:pt x="761" y="20099"/>
                    </a:lnTo>
                    <a:lnTo>
                      <a:pt x="866" y="20283"/>
                    </a:lnTo>
                    <a:lnTo>
                      <a:pt x="984" y="20453"/>
                    </a:lnTo>
                    <a:lnTo>
                      <a:pt x="1115" y="20624"/>
                    </a:lnTo>
                    <a:lnTo>
                      <a:pt x="1247" y="20768"/>
                    </a:lnTo>
                    <a:lnTo>
                      <a:pt x="1404" y="20899"/>
                    </a:lnTo>
                    <a:lnTo>
                      <a:pt x="1561" y="21017"/>
                    </a:lnTo>
                    <a:lnTo>
                      <a:pt x="1732" y="21135"/>
                    </a:lnTo>
                    <a:lnTo>
                      <a:pt x="1916" y="21227"/>
                    </a:lnTo>
                    <a:lnTo>
                      <a:pt x="2099" y="21306"/>
                    </a:lnTo>
                    <a:lnTo>
                      <a:pt x="2283" y="21358"/>
                    </a:lnTo>
                    <a:lnTo>
                      <a:pt x="2480" y="21411"/>
                    </a:lnTo>
                    <a:lnTo>
                      <a:pt x="2690" y="21437"/>
                    </a:lnTo>
                    <a:lnTo>
                      <a:pt x="2886" y="21450"/>
                    </a:lnTo>
                    <a:lnTo>
                      <a:pt x="3096" y="21450"/>
                    </a:lnTo>
                    <a:lnTo>
                      <a:pt x="3306" y="21437"/>
                    </a:lnTo>
                    <a:lnTo>
                      <a:pt x="3503" y="21398"/>
                    </a:lnTo>
                    <a:lnTo>
                      <a:pt x="3844" y="21306"/>
                    </a:lnTo>
                    <a:lnTo>
                      <a:pt x="4172" y="21201"/>
                    </a:lnTo>
                    <a:lnTo>
                      <a:pt x="4500" y="21070"/>
                    </a:lnTo>
                    <a:lnTo>
                      <a:pt x="4802" y="20912"/>
                    </a:lnTo>
                    <a:lnTo>
                      <a:pt x="5104" y="20755"/>
                    </a:lnTo>
                    <a:lnTo>
                      <a:pt x="5392" y="20571"/>
                    </a:lnTo>
                    <a:lnTo>
                      <a:pt x="5668" y="20361"/>
                    </a:lnTo>
                    <a:lnTo>
                      <a:pt x="5930" y="20151"/>
                    </a:lnTo>
                    <a:lnTo>
                      <a:pt x="6179" y="19915"/>
                    </a:lnTo>
                    <a:lnTo>
                      <a:pt x="6415" y="19666"/>
                    </a:lnTo>
                    <a:lnTo>
                      <a:pt x="6638" y="19404"/>
                    </a:lnTo>
                    <a:lnTo>
                      <a:pt x="6835" y="19128"/>
                    </a:lnTo>
                    <a:lnTo>
                      <a:pt x="7019" y="18840"/>
                    </a:lnTo>
                    <a:lnTo>
                      <a:pt x="7189" y="18538"/>
                    </a:lnTo>
                    <a:lnTo>
                      <a:pt x="7334" y="18223"/>
                    </a:lnTo>
                    <a:lnTo>
                      <a:pt x="7465" y="17895"/>
                    </a:lnTo>
                    <a:lnTo>
                      <a:pt x="13093" y="2598"/>
                    </a:lnTo>
                    <a:lnTo>
                      <a:pt x="6442" y="1"/>
                    </a:lnTo>
                    <a:close/>
                  </a:path>
                </a:pathLst>
              </a:custGeom>
              <a:solidFill>
                <a:srgbClr val="FFC0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2432;p45">
                <a:extLst>
                  <a:ext uri="{FF2B5EF4-FFF2-40B4-BE49-F238E27FC236}">
                    <a16:creationId xmlns:a16="http://schemas.microsoft.com/office/drawing/2014/main" id="{AB5000DF-5D34-FCAD-BEA9-A284BE2A1EFC}"/>
                  </a:ext>
                </a:extLst>
              </p:cNvPr>
              <p:cNvSpPr/>
              <p:nvPr/>
            </p:nvSpPr>
            <p:spPr>
              <a:xfrm>
                <a:off x="2667672" y="2743246"/>
                <a:ext cx="66415" cy="99622"/>
              </a:xfrm>
              <a:custGeom>
                <a:avLst/>
                <a:gdLst/>
                <a:ahLst/>
                <a:cxnLst/>
                <a:rect l="l" t="t" r="r" b="b"/>
                <a:pathLst>
                  <a:path w="3700" h="5550" extrusionOk="0">
                    <a:moveTo>
                      <a:pt x="0" y="0"/>
                    </a:moveTo>
                    <a:lnTo>
                      <a:pt x="0" y="5550"/>
                    </a:lnTo>
                    <a:lnTo>
                      <a:pt x="3700" y="5550"/>
                    </a:lnTo>
                    <a:lnTo>
                      <a:pt x="3700" y="3700"/>
                    </a:lnTo>
                    <a:lnTo>
                      <a:pt x="3700" y="3503"/>
                    </a:lnTo>
                    <a:lnTo>
                      <a:pt x="3686" y="3320"/>
                    </a:lnTo>
                    <a:lnTo>
                      <a:pt x="3660" y="3136"/>
                    </a:lnTo>
                    <a:lnTo>
                      <a:pt x="3634" y="2952"/>
                    </a:lnTo>
                    <a:lnTo>
                      <a:pt x="3582" y="2769"/>
                    </a:lnTo>
                    <a:lnTo>
                      <a:pt x="3542" y="2598"/>
                    </a:lnTo>
                    <a:lnTo>
                      <a:pt x="3477" y="2427"/>
                    </a:lnTo>
                    <a:lnTo>
                      <a:pt x="3411" y="2257"/>
                    </a:lnTo>
                    <a:lnTo>
                      <a:pt x="3332" y="2086"/>
                    </a:lnTo>
                    <a:lnTo>
                      <a:pt x="3254" y="1929"/>
                    </a:lnTo>
                    <a:lnTo>
                      <a:pt x="3162" y="1772"/>
                    </a:lnTo>
                    <a:lnTo>
                      <a:pt x="3070" y="1627"/>
                    </a:lnTo>
                    <a:lnTo>
                      <a:pt x="2965" y="1483"/>
                    </a:lnTo>
                    <a:lnTo>
                      <a:pt x="2860" y="1339"/>
                    </a:lnTo>
                    <a:lnTo>
                      <a:pt x="2742" y="1207"/>
                    </a:lnTo>
                    <a:lnTo>
                      <a:pt x="2624" y="1076"/>
                    </a:lnTo>
                    <a:lnTo>
                      <a:pt x="2493" y="958"/>
                    </a:lnTo>
                    <a:lnTo>
                      <a:pt x="2361" y="840"/>
                    </a:lnTo>
                    <a:lnTo>
                      <a:pt x="2217" y="735"/>
                    </a:lnTo>
                    <a:lnTo>
                      <a:pt x="2073" y="630"/>
                    </a:lnTo>
                    <a:lnTo>
                      <a:pt x="1929" y="538"/>
                    </a:lnTo>
                    <a:lnTo>
                      <a:pt x="1771" y="447"/>
                    </a:lnTo>
                    <a:lnTo>
                      <a:pt x="1614" y="368"/>
                    </a:lnTo>
                    <a:lnTo>
                      <a:pt x="1443" y="289"/>
                    </a:lnTo>
                    <a:lnTo>
                      <a:pt x="1273" y="224"/>
                    </a:lnTo>
                    <a:lnTo>
                      <a:pt x="1102" y="158"/>
                    </a:lnTo>
                    <a:lnTo>
                      <a:pt x="932" y="119"/>
                    </a:lnTo>
                    <a:lnTo>
                      <a:pt x="748" y="66"/>
                    </a:lnTo>
                    <a:lnTo>
                      <a:pt x="564" y="40"/>
                    </a:lnTo>
                    <a:lnTo>
                      <a:pt x="381" y="14"/>
                    </a:lnTo>
                    <a:lnTo>
                      <a:pt x="197" y="0"/>
                    </a:lnTo>
                    <a:close/>
                  </a:path>
                </a:pathLst>
              </a:custGeom>
              <a:solidFill>
                <a:srgbClr val="FFB7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2433;p45">
                <a:extLst>
                  <a:ext uri="{FF2B5EF4-FFF2-40B4-BE49-F238E27FC236}">
                    <a16:creationId xmlns:a16="http://schemas.microsoft.com/office/drawing/2014/main" id="{3986A9E4-2B8A-49B7-1A1A-F0D4F552B80A}"/>
                  </a:ext>
                </a:extLst>
              </p:cNvPr>
              <p:cNvSpPr/>
              <p:nvPr/>
            </p:nvSpPr>
            <p:spPr>
              <a:xfrm>
                <a:off x="2499301" y="2524005"/>
                <a:ext cx="235019" cy="385045"/>
              </a:xfrm>
              <a:custGeom>
                <a:avLst/>
                <a:gdLst/>
                <a:ahLst/>
                <a:cxnLst/>
                <a:rect l="l" t="t" r="r" b="b"/>
                <a:pathLst>
                  <a:path w="13093" h="21451" extrusionOk="0">
                    <a:moveTo>
                      <a:pt x="6651" y="1"/>
                    </a:moveTo>
                    <a:lnTo>
                      <a:pt x="0" y="2598"/>
                    </a:lnTo>
                    <a:lnTo>
                      <a:pt x="5615" y="17895"/>
                    </a:lnTo>
                    <a:lnTo>
                      <a:pt x="5746" y="18223"/>
                    </a:lnTo>
                    <a:lnTo>
                      <a:pt x="5904" y="18538"/>
                    </a:lnTo>
                    <a:lnTo>
                      <a:pt x="6074" y="18840"/>
                    </a:lnTo>
                    <a:lnTo>
                      <a:pt x="6258" y="19128"/>
                    </a:lnTo>
                    <a:lnTo>
                      <a:pt x="6455" y="19404"/>
                    </a:lnTo>
                    <a:lnTo>
                      <a:pt x="6678" y="19666"/>
                    </a:lnTo>
                    <a:lnTo>
                      <a:pt x="6914" y="19915"/>
                    </a:lnTo>
                    <a:lnTo>
                      <a:pt x="7163" y="20151"/>
                    </a:lnTo>
                    <a:lnTo>
                      <a:pt x="7425" y="20361"/>
                    </a:lnTo>
                    <a:lnTo>
                      <a:pt x="7701" y="20571"/>
                    </a:lnTo>
                    <a:lnTo>
                      <a:pt x="7989" y="20755"/>
                    </a:lnTo>
                    <a:lnTo>
                      <a:pt x="8278" y="20912"/>
                    </a:lnTo>
                    <a:lnTo>
                      <a:pt x="8593" y="21070"/>
                    </a:lnTo>
                    <a:lnTo>
                      <a:pt x="8921" y="21201"/>
                    </a:lnTo>
                    <a:lnTo>
                      <a:pt x="9249" y="21306"/>
                    </a:lnTo>
                    <a:lnTo>
                      <a:pt x="9577" y="21398"/>
                    </a:lnTo>
                    <a:lnTo>
                      <a:pt x="9787" y="21437"/>
                    </a:lnTo>
                    <a:lnTo>
                      <a:pt x="9997" y="21450"/>
                    </a:lnTo>
                    <a:lnTo>
                      <a:pt x="10207" y="21450"/>
                    </a:lnTo>
                    <a:lnTo>
                      <a:pt x="10403" y="21437"/>
                    </a:lnTo>
                    <a:lnTo>
                      <a:pt x="10600" y="21411"/>
                    </a:lnTo>
                    <a:lnTo>
                      <a:pt x="10797" y="21358"/>
                    </a:lnTo>
                    <a:lnTo>
                      <a:pt x="10994" y="21306"/>
                    </a:lnTo>
                    <a:lnTo>
                      <a:pt x="11177" y="21227"/>
                    </a:lnTo>
                    <a:lnTo>
                      <a:pt x="11361" y="21135"/>
                    </a:lnTo>
                    <a:lnTo>
                      <a:pt x="11532" y="21017"/>
                    </a:lnTo>
                    <a:lnTo>
                      <a:pt x="11689" y="20899"/>
                    </a:lnTo>
                    <a:lnTo>
                      <a:pt x="11846" y="20768"/>
                    </a:lnTo>
                    <a:lnTo>
                      <a:pt x="11978" y="20624"/>
                    </a:lnTo>
                    <a:lnTo>
                      <a:pt x="12109" y="20453"/>
                    </a:lnTo>
                    <a:lnTo>
                      <a:pt x="12227" y="20283"/>
                    </a:lnTo>
                    <a:lnTo>
                      <a:pt x="12332" y="20099"/>
                    </a:lnTo>
                    <a:lnTo>
                      <a:pt x="12843" y="19076"/>
                    </a:lnTo>
                    <a:lnTo>
                      <a:pt x="12935" y="18853"/>
                    </a:lnTo>
                    <a:lnTo>
                      <a:pt x="13014" y="18603"/>
                    </a:lnTo>
                    <a:lnTo>
                      <a:pt x="13066" y="18367"/>
                    </a:lnTo>
                    <a:lnTo>
                      <a:pt x="13093" y="18118"/>
                    </a:lnTo>
                    <a:lnTo>
                      <a:pt x="13093" y="17869"/>
                    </a:lnTo>
                    <a:lnTo>
                      <a:pt x="13066" y="17620"/>
                    </a:lnTo>
                    <a:lnTo>
                      <a:pt x="13027" y="17370"/>
                    </a:lnTo>
                    <a:lnTo>
                      <a:pt x="12948" y="17134"/>
                    </a:lnTo>
                    <a:lnTo>
                      <a:pt x="6651" y="1"/>
                    </a:lnTo>
                    <a:close/>
                  </a:path>
                </a:pathLst>
              </a:custGeom>
              <a:solidFill>
                <a:srgbClr val="FFC0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2434;p45">
                <a:extLst>
                  <a:ext uri="{FF2B5EF4-FFF2-40B4-BE49-F238E27FC236}">
                    <a16:creationId xmlns:a16="http://schemas.microsoft.com/office/drawing/2014/main" id="{D066E47B-009F-9E14-0A19-C34875BD5A80}"/>
                  </a:ext>
                </a:extLst>
              </p:cNvPr>
              <p:cNvSpPr/>
              <p:nvPr/>
            </p:nvSpPr>
            <p:spPr>
              <a:xfrm>
                <a:off x="1896683" y="3002516"/>
                <a:ext cx="581670" cy="312276"/>
              </a:xfrm>
              <a:custGeom>
                <a:avLst/>
                <a:gdLst/>
                <a:ahLst/>
                <a:cxnLst/>
                <a:rect l="l" t="t" r="r" b="b"/>
                <a:pathLst>
                  <a:path w="32405" h="17397" extrusionOk="0">
                    <a:moveTo>
                      <a:pt x="1" y="1"/>
                    </a:moveTo>
                    <a:lnTo>
                      <a:pt x="14" y="1076"/>
                    </a:lnTo>
                    <a:lnTo>
                      <a:pt x="1" y="2165"/>
                    </a:lnTo>
                    <a:lnTo>
                      <a:pt x="1" y="4277"/>
                    </a:lnTo>
                    <a:lnTo>
                      <a:pt x="1" y="5314"/>
                    </a:lnTo>
                    <a:lnTo>
                      <a:pt x="14" y="6324"/>
                    </a:lnTo>
                    <a:lnTo>
                      <a:pt x="53" y="7308"/>
                    </a:lnTo>
                    <a:lnTo>
                      <a:pt x="106" y="8252"/>
                    </a:lnTo>
                    <a:lnTo>
                      <a:pt x="145" y="8698"/>
                    </a:lnTo>
                    <a:lnTo>
                      <a:pt x="184" y="9144"/>
                    </a:lnTo>
                    <a:lnTo>
                      <a:pt x="237" y="9577"/>
                    </a:lnTo>
                    <a:lnTo>
                      <a:pt x="289" y="9997"/>
                    </a:lnTo>
                    <a:lnTo>
                      <a:pt x="355" y="10404"/>
                    </a:lnTo>
                    <a:lnTo>
                      <a:pt x="434" y="10797"/>
                    </a:lnTo>
                    <a:lnTo>
                      <a:pt x="525" y="11165"/>
                    </a:lnTo>
                    <a:lnTo>
                      <a:pt x="630" y="11532"/>
                    </a:lnTo>
                    <a:lnTo>
                      <a:pt x="735" y="11873"/>
                    </a:lnTo>
                    <a:lnTo>
                      <a:pt x="853" y="12201"/>
                    </a:lnTo>
                    <a:lnTo>
                      <a:pt x="998" y="12503"/>
                    </a:lnTo>
                    <a:lnTo>
                      <a:pt x="1142" y="12805"/>
                    </a:lnTo>
                    <a:lnTo>
                      <a:pt x="1299" y="13067"/>
                    </a:lnTo>
                    <a:lnTo>
                      <a:pt x="1483" y="13316"/>
                    </a:lnTo>
                    <a:lnTo>
                      <a:pt x="1680" y="13552"/>
                    </a:lnTo>
                    <a:lnTo>
                      <a:pt x="1877" y="13762"/>
                    </a:lnTo>
                    <a:lnTo>
                      <a:pt x="2139" y="13985"/>
                    </a:lnTo>
                    <a:lnTo>
                      <a:pt x="2414" y="14195"/>
                    </a:lnTo>
                    <a:lnTo>
                      <a:pt x="2703" y="14405"/>
                    </a:lnTo>
                    <a:lnTo>
                      <a:pt x="3018" y="14615"/>
                    </a:lnTo>
                    <a:lnTo>
                      <a:pt x="3346" y="14812"/>
                    </a:lnTo>
                    <a:lnTo>
                      <a:pt x="3687" y="14996"/>
                    </a:lnTo>
                    <a:lnTo>
                      <a:pt x="4041" y="15179"/>
                    </a:lnTo>
                    <a:lnTo>
                      <a:pt x="4409" y="15350"/>
                    </a:lnTo>
                    <a:lnTo>
                      <a:pt x="4802" y="15520"/>
                    </a:lnTo>
                    <a:lnTo>
                      <a:pt x="5196" y="15678"/>
                    </a:lnTo>
                    <a:lnTo>
                      <a:pt x="5602" y="15822"/>
                    </a:lnTo>
                    <a:lnTo>
                      <a:pt x="6035" y="15966"/>
                    </a:lnTo>
                    <a:lnTo>
                      <a:pt x="6468" y="16111"/>
                    </a:lnTo>
                    <a:lnTo>
                      <a:pt x="6914" y="16242"/>
                    </a:lnTo>
                    <a:lnTo>
                      <a:pt x="7373" y="16360"/>
                    </a:lnTo>
                    <a:lnTo>
                      <a:pt x="7846" y="16478"/>
                    </a:lnTo>
                    <a:lnTo>
                      <a:pt x="8318" y="16596"/>
                    </a:lnTo>
                    <a:lnTo>
                      <a:pt x="8803" y="16701"/>
                    </a:lnTo>
                    <a:lnTo>
                      <a:pt x="9302" y="16793"/>
                    </a:lnTo>
                    <a:lnTo>
                      <a:pt x="9800" y="16885"/>
                    </a:lnTo>
                    <a:lnTo>
                      <a:pt x="10312" y="16963"/>
                    </a:lnTo>
                    <a:lnTo>
                      <a:pt x="10824" y="17029"/>
                    </a:lnTo>
                    <a:lnTo>
                      <a:pt x="11873" y="17160"/>
                    </a:lnTo>
                    <a:lnTo>
                      <a:pt x="12936" y="17265"/>
                    </a:lnTo>
                    <a:lnTo>
                      <a:pt x="14012" y="17331"/>
                    </a:lnTo>
                    <a:lnTo>
                      <a:pt x="15114" y="17370"/>
                    </a:lnTo>
                    <a:lnTo>
                      <a:pt x="16203" y="17396"/>
                    </a:lnTo>
                    <a:lnTo>
                      <a:pt x="17291" y="17370"/>
                    </a:lnTo>
                    <a:lnTo>
                      <a:pt x="18380" y="17331"/>
                    </a:lnTo>
                    <a:lnTo>
                      <a:pt x="19469" y="17265"/>
                    </a:lnTo>
                    <a:lnTo>
                      <a:pt x="20532" y="17160"/>
                    </a:lnTo>
                    <a:lnTo>
                      <a:pt x="21581" y="17029"/>
                    </a:lnTo>
                    <a:lnTo>
                      <a:pt x="22093" y="16963"/>
                    </a:lnTo>
                    <a:lnTo>
                      <a:pt x="22605" y="16885"/>
                    </a:lnTo>
                    <a:lnTo>
                      <a:pt x="23103" y="16793"/>
                    </a:lnTo>
                    <a:lnTo>
                      <a:pt x="23602" y="16701"/>
                    </a:lnTo>
                    <a:lnTo>
                      <a:pt x="24087" y="16596"/>
                    </a:lnTo>
                    <a:lnTo>
                      <a:pt x="24559" y="16478"/>
                    </a:lnTo>
                    <a:lnTo>
                      <a:pt x="25032" y="16360"/>
                    </a:lnTo>
                    <a:lnTo>
                      <a:pt x="25491" y="16242"/>
                    </a:lnTo>
                    <a:lnTo>
                      <a:pt x="25937" y="16111"/>
                    </a:lnTo>
                    <a:lnTo>
                      <a:pt x="26370" y="15966"/>
                    </a:lnTo>
                    <a:lnTo>
                      <a:pt x="26790" y="15822"/>
                    </a:lnTo>
                    <a:lnTo>
                      <a:pt x="27209" y="15678"/>
                    </a:lnTo>
                    <a:lnTo>
                      <a:pt x="27603" y="15520"/>
                    </a:lnTo>
                    <a:lnTo>
                      <a:pt x="27996" y="15350"/>
                    </a:lnTo>
                    <a:lnTo>
                      <a:pt x="28364" y="15179"/>
                    </a:lnTo>
                    <a:lnTo>
                      <a:pt x="28718" y="14996"/>
                    </a:lnTo>
                    <a:lnTo>
                      <a:pt x="29059" y="14812"/>
                    </a:lnTo>
                    <a:lnTo>
                      <a:pt x="29387" y="14615"/>
                    </a:lnTo>
                    <a:lnTo>
                      <a:pt x="29702" y="14405"/>
                    </a:lnTo>
                    <a:lnTo>
                      <a:pt x="29991" y="14195"/>
                    </a:lnTo>
                    <a:lnTo>
                      <a:pt x="30266" y="13985"/>
                    </a:lnTo>
                    <a:lnTo>
                      <a:pt x="30515" y="13762"/>
                    </a:lnTo>
                    <a:lnTo>
                      <a:pt x="30725" y="13552"/>
                    </a:lnTo>
                    <a:lnTo>
                      <a:pt x="30922" y="13316"/>
                    </a:lnTo>
                    <a:lnTo>
                      <a:pt x="31093" y="13067"/>
                    </a:lnTo>
                    <a:lnTo>
                      <a:pt x="31263" y="12805"/>
                    </a:lnTo>
                    <a:lnTo>
                      <a:pt x="31407" y="12503"/>
                    </a:lnTo>
                    <a:lnTo>
                      <a:pt x="31539" y="12201"/>
                    </a:lnTo>
                    <a:lnTo>
                      <a:pt x="31670" y="11873"/>
                    </a:lnTo>
                    <a:lnTo>
                      <a:pt x="31775" y="11532"/>
                    </a:lnTo>
                    <a:lnTo>
                      <a:pt x="31880" y="11165"/>
                    </a:lnTo>
                    <a:lnTo>
                      <a:pt x="31958" y="10797"/>
                    </a:lnTo>
                    <a:lnTo>
                      <a:pt x="32037" y="10404"/>
                    </a:lnTo>
                    <a:lnTo>
                      <a:pt x="32116" y="9997"/>
                    </a:lnTo>
                    <a:lnTo>
                      <a:pt x="32168" y="9577"/>
                    </a:lnTo>
                    <a:lnTo>
                      <a:pt x="32221" y="9144"/>
                    </a:lnTo>
                    <a:lnTo>
                      <a:pt x="32260" y="8698"/>
                    </a:lnTo>
                    <a:lnTo>
                      <a:pt x="32299" y="8252"/>
                    </a:lnTo>
                    <a:lnTo>
                      <a:pt x="32352" y="7308"/>
                    </a:lnTo>
                    <a:lnTo>
                      <a:pt x="32391" y="6324"/>
                    </a:lnTo>
                    <a:lnTo>
                      <a:pt x="32404" y="5314"/>
                    </a:lnTo>
                    <a:lnTo>
                      <a:pt x="32404" y="4277"/>
                    </a:lnTo>
                    <a:lnTo>
                      <a:pt x="32391" y="2165"/>
                    </a:lnTo>
                    <a:lnTo>
                      <a:pt x="32391" y="1076"/>
                    </a:lnTo>
                    <a:lnTo>
                      <a:pt x="32404" y="1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2435;p45">
                <a:extLst>
                  <a:ext uri="{FF2B5EF4-FFF2-40B4-BE49-F238E27FC236}">
                    <a16:creationId xmlns:a16="http://schemas.microsoft.com/office/drawing/2014/main" id="{9927CD6D-708D-9639-E540-FD23E4E76865}"/>
                  </a:ext>
                </a:extLst>
              </p:cNvPr>
              <p:cNvSpPr/>
              <p:nvPr/>
            </p:nvSpPr>
            <p:spPr>
              <a:xfrm>
                <a:off x="1715604" y="2185378"/>
                <a:ext cx="943829" cy="944080"/>
              </a:xfrm>
              <a:custGeom>
                <a:avLst/>
                <a:gdLst/>
                <a:ahLst/>
                <a:cxnLst/>
                <a:rect l="l" t="t" r="r" b="b"/>
                <a:pathLst>
                  <a:path w="52581" h="52595" extrusionOk="0">
                    <a:moveTo>
                      <a:pt x="22053" y="1"/>
                    </a:moveTo>
                    <a:lnTo>
                      <a:pt x="21436" y="14"/>
                    </a:lnTo>
                    <a:lnTo>
                      <a:pt x="20833" y="40"/>
                    </a:lnTo>
                    <a:lnTo>
                      <a:pt x="20230" y="92"/>
                    </a:lnTo>
                    <a:lnTo>
                      <a:pt x="19626" y="158"/>
                    </a:lnTo>
                    <a:lnTo>
                      <a:pt x="19036" y="237"/>
                    </a:lnTo>
                    <a:lnTo>
                      <a:pt x="18432" y="342"/>
                    </a:lnTo>
                    <a:lnTo>
                      <a:pt x="17842" y="460"/>
                    </a:lnTo>
                    <a:lnTo>
                      <a:pt x="17252" y="591"/>
                    </a:lnTo>
                    <a:lnTo>
                      <a:pt x="16674" y="748"/>
                    </a:lnTo>
                    <a:lnTo>
                      <a:pt x="16097" y="919"/>
                    </a:lnTo>
                    <a:lnTo>
                      <a:pt x="15520" y="1116"/>
                    </a:lnTo>
                    <a:lnTo>
                      <a:pt x="14956" y="1326"/>
                    </a:lnTo>
                    <a:lnTo>
                      <a:pt x="14392" y="1549"/>
                    </a:lnTo>
                    <a:lnTo>
                      <a:pt x="13841" y="1798"/>
                    </a:lnTo>
                    <a:lnTo>
                      <a:pt x="13303" y="2073"/>
                    </a:lnTo>
                    <a:lnTo>
                      <a:pt x="12765" y="2349"/>
                    </a:lnTo>
                    <a:lnTo>
                      <a:pt x="12345" y="2585"/>
                    </a:lnTo>
                    <a:lnTo>
                      <a:pt x="11912" y="2834"/>
                    </a:lnTo>
                    <a:lnTo>
                      <a:pt x="11492" y="3097"/>
                    </a:lnTo>
                    <a:lnTo>
                      <a:pt x="11059" y="3385"/>
                    </a:lnTo>
                    <a:lnTo>
                      <a:pt x="10613" y="3674"/>
                    </a:lnTo>
                    <a:lnTo>
                      <a:pt x="10180" y="3989"/>
                    </a:lnTo>
                    <a:lnTo>
                      <a:pt x="9734" y="4317"/>
                    </a:lnTo>
                    <a:lnTo>
                      <a:pt x="9288" y="4671"/>
                    </a:lnTo>
                    <a:lnTo>
                      <a:pt x="8842" y="5038"/>
                    </a:lnTo>
                    <a:lnTo>
                      <a:pt x="8396" y="5419"/>
                    </a:lnTo>
                    <a:lnTo>
                      <a:pt x="7963" y="5825"/>
                    </a:lnTo>
                    <a:lnTo>
                      <a:pt x="7517" y="6245"/>
                    </a:lnTo>
                    <a:lnTo>
                      <a:pt x="7071" y="6678"/>
                    </a:lnTo>
                    <a:lnTo>
                      <a:pt x="6638" y="7150"/>
                    </a:lnTo>
                    <a:lnTo>
                      <a:pt x="6205" y="7623"/>
                    </a:lnTo>
                    <a:lnTo>
                      <a:pt x="5772" y="8134"/>
                    </a:lnTo>
                    <a:lnTo>
                      <a:pt x="5340" y="8659"/>
                    </a:lnTo>
                    <a:lnTo>
                      <a:pt x="4920" y="9197"/>
                    </a:lnTo>
                    <a:lnTo>
                      <a:pt x="4513" y="9774"/>
                    </a:lnTo>
                    <a:lnTo>
                      <a:pt x="4106" y="10365"/>
                    </a:lnTo>
                    <a:lnTo>
                      <a:pt x="3700" y="10968"/>
                    </a:lnTo>
                    <a:lnTo>
                      <a:pt x="3306" y="11611"/>
                    </a:lnTo>
                    <a:lnTo>
                      <a:pt x="2926" y="12267"/>
                    </a:lnTo>
                    <a:lnTo>
                      <a:pt x="2558" y="12962"/>
                    </a:lnTo>
                    <a:lnTo>
                      <a:pt x="2191" y="13671"/>
                    </a:lnTo>
                    <a:lnTo>
                      <a:pt x="1837" y="14405"/>
                    </a:lnTo>
                    <a:lnTo>
                      <a:pt x="1496" y="15166"/>
                    </a:lnTo>
                    <a:lnTo>
                      <a:pt x="1168" y="15953"/>
                    </a:lnTo>
                    <a:lnTo>
                      <a:pt x="866" y="16767"/>
                    </a:lnTo>
                    <a:lnTo>
                      <a:pt x="564" y="17606"/>
                    </a:lnTo>
                    <a:lnTo>
                      <a:pt x="276" y="18485"/>
                    </a:lnTo>
                    <a:lnTo>
                      <a:pt x="0" y="19377"/>
                    </a:lnTo>
                    <a:lnTo>
                      <a:pt x="10679" y="23720"/>
                    </a:lnTo>
                    <a:lnTo>
                      <a:pt x="10574" y="24638"/>
                    </a:lnTo>
                    <a:lnTo>
                      <a:pt x="10469" y="25701"/>
                    </a:lnTo>
                    <a:lnTo>
                      <a:pt x="10351" y="27091"/>
                    </a:lnTo>
                    <a:lnTo>
                      <a:pt x="10233" y="28757"/>
                    </a:lnTo>
                    <a:lnTo>
                      <a:pt x="10180" y="29676"/>
                    </a:lnTo>
                    <a:lnTo>
                      <a:pt x="10128" y="30647"/>
                    </a:lnTo>
                    <a:lnTo>
                      <a:pt x="10089" y="31657"/>
                    </a:lnTo>
                    <a:lnTo>
                      <a:pt x="10049" y="32693"/>
                    </a:lnTo>
                    <a:lnTo>
                      <a:pt x="10023" y="33756"/>
                    </a:lnTo>
                    <a:lnTo>
                      <a:pt x="10010" y="34845"/>
                    </a:lnTo>
                    <a:lnTo>
                      <a:pt x="10010" y="35947"/>
                    </a:lnTo>
                    <a:lnTo>
                      <a:pt x="10023" y="37049"/>
                    </a:lnTo>
                    <a:lnTo>
                      <a:pt x="10062" y="38151"/>
                    </a:lnTo>
                    <a:lnTo>
                      <a:pt x="10115" y="39240"/>
                    </a:lnTo>
                    <a:lnTo>
                      <a:pt x="10194" y="40315"/>
                    </a:lnTo>
                    <a:lnTo>
                      <a:pt x="10285" y="41378"/>
                    </a:lnTo>
                    <a:lnTo>
                      <a:pt x="10403" y="42401"/>
                    </a:lnTo>
                    <a:lnTo>
                      <a:pt x="10469" y="42900"/>
                    </a:lnTo>
                    <a:lnTo>
                      <a:pt x="10548" y="43398"/>
                    </a:lnTo>
                    <a:lnTo>
                      <a:pt x="10640" y="43884"/>
                    </a:lnTo>
                    <a:lnTo>
                      <a:pt x="10731" y="44343"/>
                    </a:lnTo>
                    <a:lnTo>
                      <a:pt x="10823" y="44802"/>
                    </a:lnTo>
                    <a:lnTo>
                      <a:pt x="10928" y="45248"/>
                    </a:lnTo>
                    <a:lnTo>
                      <a:pt x="11046" y="45668"/>
                    </a:lnTo>
                    <a:lnTo>
                      <a:pt x="11164" y="46088"/>
                    </a:lnTo>
                    <a:lnTo>
                      <a:pt x="11296" y="46481"/>
                    </a:lnTo>
                    <a:lnTo>
                      <a:pt x="11440" y="46862"/>
                    </a:lnTo>
                    <a:lnTo>
                      <a:pt x="11584" y="47229"/>
                    </a:lnTo>
                    <a:lnTo>
                      <a:pt x="11742" y="47570"/>
                    </a:lnTo>
                    <a:lnTo>
                      <a:pt x="11912" y="47898"/>
                    </a:lnTo>
                    <a:lnTo>
                      <a:pt x="12083" y="48200"/>
                    </a:lnTo>
                    <a:lnTo>
                      <a:pt x="12266" y="48488"/>
                    </a:lnTo>
                    <a:lnTo>
                      <a:pt x="12463" y="48751"/>
                    </a:lnTo>
                    <a:lnTo>
                      <a:pt x="12673" y="48987"/>
                    </a:lnTo>
                    <a:lnTo>
                      <a:pt x="12883" y="49197"/>
                    </a:lnTo>
                    <a:lnTo>
                      <a:pt x="13119" y="49407"/>
                    </a:lnTo>
                    <a:lnTo>
                      <a:pt x="13381" y="49617"/>
                    </a:lnTo>
                    <a:lnTo>
                      <a:pt x="13657" y="49813"/>
                    </a:lnTo>
                    <a:lnTo>
                      <a:pt x="13946" y="49997"/>
                    </a:lnTo>
                    <a:lnTo>
                      <a:pt x="14247" y="50181"/>
                    </a:lnTo>
                    <a:lnTo>
                      <a:pt x="14562" y="50351"/>
                    </a:lnTo>
                    <a:lnTo>
                      <a:pt x="14903" y="50522"/>
                    </a:lnTo>
                    <a:lnTo>
                      <a:pt x="15244" y="50692"/>
                    </a:lnTo>
                    <a:lnTo>
                      <a:pt x="15612" y="50837"/>
                    </a:lnTo>
                    <a:lnTo>
                      <a:pt x="15979" y="50994"/>
                    </a:lnTo>
                    <a:lnTo>
                      <a:pt x="16373" y="51138"/>
                    </a:lnTo>
                    <a:lnTo>
                      <a:pt x="16766" y="51270"/>
                    </a:lnTo>
                    <a:lnTo>
                      <a:pt x="17173" y="51401"/>
                    </a:lnTo>
                    <a:lnTo>
                      <a:pt x="17593" y="51519"/>
                    </a:lnTo>
                    <a:lnTo>
                      <a:pt x="18026" y="51637"/>
                    </a:lnTo>
                    <a:lnTo>
                      <a:pt x="18458" y="51755"/>
                    </a:lnTo>
                    <a:lnTo>
                      <a:pt x="18905" y="51847"/>
                    </a:lnTo>
                    <a:lnTo>
                      <a:pt x="19364" y="51952"/>
                    </a:lnTo>
                    <a:lnTo>
                      <a:pt x="20295" y="52122"/>
                    </a:lnTo>
                    <a:lnTo>
                      <a:pt x="21253" y="52267"/>
                    </a:lnTo>
                    <a:lnTo>
                      <a:pt x="22237" y="52385"/>
                    </a:lnTo>
                    <a:lnTo>
                      <a:pt x="23234" y="52477"/>
                    </a:lnTo>
                    <a:lnTo>
                      <a:pt x="24244" y="52542"/>
                    </a:lnTo>
                    <a:lnTo>
                      <a:pt x="25267" y="52582"/>
                    </a:lnTo>
                    <a:lnTo>
                      <a:pt x="26291" y="52595"/>
                    </a:lnTo>
                    <a:lnTo>
                      <a:pt x="27314" y="52582"/>
                    </a:lnTo>
                    <a:lnTo>
                      <a:pt x="28337" y="52542"/>
                    </a:lnTo>
                    <a:lnTo>
                      <a:pt x="29347" y="52477"/>
                    </a:lnTo>
                    <a:lnTo>
                      <a:pt x="30344" y="52385"/>
                    </a:lnTo>
                    <a:lnTo>
                      <a:pt x="31328" y="52267"/>
                    </a:lnTo>
                    <a:lnTo>
                      <a:pt x="32286" y="52122"/>
                    </a:lnTo>
                    <a:lnTo>
                      <a:pt x="33217" y="51952"/>
                    </a:lnTo>
                    <a:lnTo>
                      <a:pt x="33676" y="51847"/>
                    </a:lnTo>
                    <a:lnTo>
                      <a:pt x="34123" y="51755"/>
                    </a:lnTo>
                    <a:lnTo>
                      <a:pt x="34555" y="51637"/>
                    </a:lnTo>
                    <a:lnTo>
                      <a:pt x="34988" y="51519"/>
                    </a:lnTo>
                    <a:lnTo>
                      <a:pt x="35408" y="51401"/>
                    </a:lnTo>
                    <a:lnTo>
                      <a:pt x="35815" y="51270"/>
                    </a:lnTo>
                    <a:lnTo>
                      <a:pt x="36208" y="51138"/>
                    </a:lnTo>
                    <a:lnTo>
                      <a:pt x="36589" y="50994"/>
                    </a:lnTo>
                    <a:lnTo>
                      <a:pt x="36969" y="50837"/>
                    </a:lnTo>
                    <a:lnTo>
                      <a:pt x="37324" y="50692"/>
                    </a:lnTo>
                    <a:lnTo>
                      <a:pt x="37678" y="50522"/>
                    </a:lnTo>
                    <a:lnTo>
                      <a:pt x="38006" y="50351"/>
                    </a:lnTo>
                    <a:lnTo>
                      <a:pt x="38334" y="50181"/>
                    </a:lnTo>
                    <a:lnTo>
                      <a:pt x="38635" y="49997"/>
                    </a:lnTo>
                    <a:lnTo>
                      <a:pt x="38924" y="49813"/>
                    </a:lnTo>
                    <a:lnTo>
                      <a:pt x="39200" y="49617"/>
                    </a:lnTo>
                    <a:lnTo>
                      <a:pt x="39462" y="49407"/>
                    </a:lnTo>
                    <a:lnTo>
                      <a:pt x="39698" y="49197"/>
                    </a:lnTo>
                    <a:lnTo>
                      <a:pt x="39908" y="48987"/>
                    </a:lnTo>
                    <a:lnTo>
                      <a:pt x="40118" y="48751"/>
                    </a:lnTo>
                    <a:lnTo>
                      <a:pt x="40315" y="48488"/>
                    </a:lnTo>
                    <a:lnTo>
                      <a:pt x="40498" y="48200"/>
                    </a:lnTo>
                    <a:lnTo>
                      <a:pt x="40669" y="47898"/>
                    </a:lnTo>
                    <a:lnTo>
                      <a:pt x="40839" y="47570"/>
                    </a:lnTo>
                    <a:lnTo>
                      <a:pt x="40997" y="47229"/>
                    </a:lnTo>
                    <a:lnTo>
                      <a:pt x="41141" y="46862"/>
                    </a:lnTo>
                    <a:lnTo>
                      <a:pt x="41285" y="46481"/>
                    </a:lnTo>
                    <a:lnTo>
                      <a:pt x="41417" y="46088"/>
                    </a:lnTo>
                    <a:lnTo>
                      <a:pt x="41535" y="45668"/>
                    </a:lnTo>
                    <a:lnTo>
                      <a:pt x="41653" y="45248"/>
                    </a:lnTo>
                    <a:lnTo>
                      <a:pt x="41758" y="44802"/>
                    </a:lnTo>
                    <a:lnTo>
                      <a:pt x="41850" y="44343"/>
                    </a:lnTo>
                    <a:lnTo>
                      <a:pt x="41941" y="43884"/>
                    </a:lnTo>
                    <a:lnTo>
                      <a:pt x="42033" y="43398"/>
                    </a:lnTo>
                    <a:lnTo>
                      <a:pt x="42112" y="42900"/>
                    </a:lnTo>
                    <a:lnTo>
                      <a:pt x="42178" y="42401"/>
                    </a:lnTo>
                    <a:lnTo>
                      <a:pt x="42296" y="41378"/>
                    </a:lnTo>
                    <a:lnTo>
                      <a:pt x="42387" y="40315"/>
                    </a:lnTo>
                    <a:lnTo>
                      <a:pt x="42466" y="39240"/>
                    </a:lnTo>
                    <a:lnTo>
                      <a:pt x="42519" y="38151"/>
                    </a:lnTo>
                    <a:lnTo>
                      <a:pt x="42545" y="37049"/>
                    </a:lnTo>
                    <a:lnTo>
                      <a:pt x="42571" y="35947"/>
                    </a:lnTo>
                    <a:lnTo>
                      <a:pt x="42571" y="34845"/>
                    </a:lnTo>
                    <a:lnTo>
                      <a:pt x="42558" y="33756"/>
                    </a:lnTo>
                    <a:lnTo>
                      <a:pt x="42532" y="32693"/>
                    </a:lnTo>
                    <a:lnTo>
                      <a:pt x="42492" y="31657"/>
                    </a:lnTo>
                    <a:lnTo>
                      <a:pt x="42453" y="30647"/>
                    </a:lnTo>
                    <a:lnTo>
                      <a:pt x="42401" y="29676"/>
                    </a:lnTo>
                    <a:lnTo>
                      <a:pt x="42335" y="28757"/>
                    </a:lnTo>
                    <a:lnTo>
                      <a:pt x="42217" y="27091"/>
                    </a:lnTo>
                    <a:lnTo>
                      <a:pt x="42099" y="25701"/>
                    </a:lnTo>
                    <a:lnTo>
                      <a:pt x="42007" y="24638"/>
                    </a:lnTo>
                    <a:lnTo>
                      <a:pt x="41902" y="23720"/>
                    </a:lnTo>
                    <a:lnTo>
                      <a:pt x="52581" y="19377"/>
                    </a:lnTo>
                    <a:lnTo>
                      <a:pt x="52292" y="18459"/>
                    </a:lnTo>
                    <a:lnTo>
                      <a:pt x="52004" y="17554"/>
                    </a:lnTo>
                    <a:lnTo>
                      <a:pt x="51689" y="16688"/>
                    </a:lnTo>
                    <a:lnTo>
                      <a:pt x="51361" y="15861"/>
                    </a:lnTo>
                    <a:lnTo>
                      <a:pt x="51033" y="15048"/>
                    </a:lnTo>
                    <a:lnTo>
                      <a:pt x="50679" y="14274"/>
                    </a:lnTo>
                    <a:lnTo>
                      <a:pt x="50311" y="13513"/>
                    </a:lnTo>
                    <a:lnTo>
                      <a:pt x="49931" y="12792"/>
                    </a:lnTo>
                    <a:lnTo>
                      <a:pt x="49550" y="12083"/>
                    </a:lnTo>
                    <a:lnTo>
                      <a:pt x="49144" y="11414"/>
                    </a:lnTo>
                    <a:lnTo>
                      <a:pt x="48737" y="10758"/>
                    </a:lnTo>
                    <a:lnTo>
                      <a:pt x="48330" y="10142"/>
                    </a:lnTo>
                    <a:lnTo>
                      <a:pt x="47911" y="9538"/>
                    </a:lnTo>
                    <a:lnTo>
                      <a:pt x="47478" y="8961"/>
                    </a:lnTo>
                    <a:lnTo>
                      <a:pt x="47045" y="8410"/>
                    </a:lnTo>
                    <a:lnTo>
                      <a:pt x="46599" y="7885"/>
                    </a:lnTo>
                    <a:lnTo>
                      <a:pt x="46153" y="7373"/>
                    </a:lnTo>
                    <a:lnTo>
                      <a:pt x="45707" y="6888"/>
                    </a:lnTo>
                    <a:lnTo>
                      <a:pt x="45247" y="6429"/>
                    </a:lnTo>
                    <a:lnTo>
                      <a:pt x="44788" y="5983"/>
                    </a:lnTo>
                    <a:lnTo>
                      <a:pt x="44342" y="5563"/>
                    </a:lnTo>
                    <a:lnTo>
                      <a:pt x="43883" y="5156"/>
                    </a:lnTo>
                    <a:lnTo>
                      <a:pt x="43424" y="4776"/>
                    </a:lnTo>
                    <a:lnTo>
                      <a:pt x="42965" y="4409"/>
                    </a:lnTo>
                    <a:lnTo>
                      <a:pt x="42506" y="4067"/>
                    </a:lnTo>
                    <a:lnTo>
                      <a:pt x="42046" y="3739"/>
                    </a:lnTo>
                    <a:lnTo>
                      <a:pt x="41600" y="3425"/>
                    </a:lnTo>
                    <a:lnTo>
                      <a:pt x="41154" y="3136"/>
                    </a:lnTo>
                    <a:lnTo>
                      <a:pt x="40708" y="2860"/>
                    </a:lnTo>
                    <a:lnTo>
                      <a:pt x="40275" y="2598"/>
                    </a:lnTo>
                    <a:lnTo>
                      <a:pt x="39842" y="2362"/>
                    </a:lnTo>
                    <a:lnTo>
                      <a:pt x="39423" y="2139"/>
                    </a:lnTo>
                    <a:lnTo>
                      <a:pt x="38898" y="1877"/>
                    </a:lnTo>
                    <a:lnTo>
                      <a:pt x="38373" y="1627"/>
                    </a:lnTo>
                    <a:lnTo>
                      <a:pt x="37848" y="1404"/>
                    </a:lnTo>
                    <a:lnTo>
                      <a:pt x="37310" y="1194"/>
                    </a:lnTo>
                    <a:lnTo>
                      <a:pt x="36773" y="1011"/>
                    </a:lnTo>
                    <a:lnTo>
                      <a:pt x="36222" y="827"/>
                    </a:lnTo>
                    <a:lnTo>
                      <a:pt x="35671" y="670"/>
                    </a:lnTo>
                    <a:lnTo>
                      <a:pt x="35106" y="538"/>
                    </a:lnTo>
                    <a:lnTo>
                      <a:pt x="34555" y="407"/>
                    </a:lnTo>
                    <a:lnTo>
                      <a:pt x="33978" y="302"/>
                    </a:lnTo>
                    <a:lnTo>
                      <a:pt x="33414" y="210"/>
                    </a:lnTo>
                    <a:lnTo>
                      <a:pt x="32850" y="132"/>
                    </a:lnTo>
                    <a:lnTo>
                      <a:pt x="32273" y="79"/>
                    </a:lnTo>
                    <a:lnTo>
                      <a:pt x="31696" y="40"/>
                    </a:lnTo>
                    <a:lnTo>
                      <a:pt x="31118" y="14"/>
                    </a:lnTo>
                    <a:lnTo>
                      <a:pt x="30541" y="1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2436;p45">
                <a:extLst>
                  <a:ext uri="{FF2B5EF4-FFF2-40B4-BE49-F238E27FC236}">
                    <a16:creationId xmlns:a16="http://schemas.microsoft.com/office/drawing/2014/main" id="{D2C3AD8D-BA63-40D4-F73C-C1F27E8DB981}"/>
                  </a:ext>
                </a:extLst>
              </p:cNvPr>
              <p:cNvSpPr/>
              <p:nvPr/>
            </p:nvSpPr>
            <p:spPr>
              <a:xfrm>
                <a:off x="1737269" y="3217521"/>
                <a:ext cx="900498" cy="138484"/>
              </a:xfrm>
              <a:custGeom>
                <a:avLst/>
                <a:gdLst/>
                <a:ahLst/>
                <a:cxnLst/>
                <a:rect l="l" t="t" r="r" b="b"/>
                <a:pathLst>
                  <a:path w="50167" h="7715" extrusionOk="0">
                    <a:moveTo>
                      <a:pt x="5143" y="0"/>
                    </a:moveTo>
                    <a:lnTo>
                      <a:pt x="4880" y="26"/>
                    </a:lnTo>
                    <a:lnTo>
                      <a:pt x="4605" y="53"/>
                    </a:lnTo>
                    <a:lnTo>
                      <a:pt x="4329" y="105"/>
                    </a:lnTo>
                    <a:lnTo>
                      <a:pt x="4067" y="158"/>
                    </a:lnTo>
                    <a:lnTo>
                      <a:pt x="3805" y="223"/>
                    </a:lnTo>
                    <a:lnTo>
                      <a:pt x="3555" y="315"/>
                    </a:lnTo>
                    <a:lnTo>
                      <a:pt x="3306" y="407"/>
                    </a:lnTo>
                    <a:lnTo>
                      <a:pt x="3057" y="512"/>
                    </a:lnTo>
                    <a:lnTo>
                      <a:pt x="2821" y="630"/>
                    </a:lnTo>
                    <a:lnTo>
                      <a:pt x="2584" y="761"/>
                    </a:lnTo>
                    <a:lnTo>
                      <a:pt x="2361" y="905"/>
                    </a:lnTo>
                    <a:lnTo>
                      <a:pt x="2152" y="1050"/>
                    </a:lnTo>
                    <a:lnTo>
                      <a:pt x="1942" y="1207"/>
                    </a:lnTo>
                    <a:lnTo>
                      <a:pt x="1732" y="1378"/>
                    </a:lnTo>
                    <a:lnTo>
                      <a:pt x="1548" y="1561"/>
                    </a:lnTo>
                    <a:lnTo>
                      <a:pt x="1364" y="1758"/>
                    </a:lnTo>
                    <a:lnTo>
                      <a:pt x="1194" y="1955"/>
                    </a:lnTo>
                    <a:lnTo>
                      <a:pt x="1023" y="2152"/>
                    </a:lnTo>
                    <a:lnTo>
                      <a:pt x="866" y="2375"/>
                    </a:lnTo>
                    <a:lnTo>
                      <a:pt x="722" y="2598"/>
                    </a:lnTo>
                    <a:lnTo>
                      <a:pt x="590" y="2821"/>
                    </a:lnTo>
                    <a:lnTo>
                      <a:pt x="472" y="3070"/>
                    </a:lnTo>
                    <a:lnTo>
                      <a:pt x="367" y="3306"/>
                    </a:lnTo>
                    <a:lnTo>
                      <a:pt x="276" y="3555"/>
                    </a:lnTo>
                    <a:lnTo>
                      <a:pt x="197" y="3818"/>
                    </a:lnTo>
                    <a:lnTo>
                      <a:pt x="131" y="4080"/>
                    </a:lnTo>
                    <a:lnTo>
                      <a:pt x="66" y="4356"/>
                    </a:lnTo>
                    <a:lnTo>
                      <a:pt x="26" y="4631"/>
                    </a:lnTo>
                    <a:lnTo>
                      <a:pt x="0" y="4907"/>
                    </a:lnTo>
                    <a:lnTo>
                      <a:pt x="0" y="4999"/>
                    </a:lnTo>
                    <a:lnTo>
                      <a:pt x="0" y="5274"/>
                    </a:lnTo>
                    <a:lnTo>
                      <a:pt x="26" y="5536"/>
                    </a:lnTo>
                    <a:lnTo>
                      <a:pt x="92" y="5799"/>
                    </a:lnTo>
                    <a:lnTo>
                      <a:pt x="171" y="6048"/>
                    </a:lnTo>
                    <a:lnTo>
                      <a:pt x="276" y="6284"/>
                    </a:lnTo>
                    <a:lnTo>
                      <a:pt x="407" y="6507"/>
                    </a:lnTo>
                    <a:lnTo>
                      <a:pt x="564" y="6717"/>
                    </a:lnTo>
                    <a:lnTo>
                      <a:pt x="735" y="6914"/>
                    </a:lnTo>
                    <a:lnTo>
                      <a:pt x="932" y="7084"/>
                    </a:lnTo>
                    <a:lnTo>
                      <a:pt x="1128" y="7242"/>
                    </a:lnTo>
                    <a:lnTo>
                      <a:pt x="1351" y="7373"/>
                    </a:lnTo>
                    <a:lnTo>
                      <a:pt x="1587" y="7491"/>
                    </a:lnTo>
                    <a:lnTo>
                      <a:pt x="1837" y="7583"/>
                    </a:lnTo>
                    <a:lnTo>
                      <a:pt x="2099" y="7649"/>
                    </a:lnTo>
                    <a:lnTo>
                      <a:pt x="2361" y="7701"/>
                    </a:lnTo>
                    <a:lnTo>
                      <a:pt x="2637" y="7714"/>
                    </a:lnTo>
                    <a:lnTo>
                      <a:pt x="47530" y="7714"/>
                    </a:lnTo>
                    <a:lnTo>
                      <a:pt x="47806" y="7701"/>
                    </a:lnTo>
                    <a:lnTo>
                      <a:pt x="48068" y="7649"/>
                    </a:lnTo>
                    <a:lnTo>
                      <a:pt x="48330" y="7583"/>
                    </a:lnTo>
                    <a:lnTo>
                      <a:pt x="48580" y="7491"/>
                    </a:lnTo>
                    <a:lnTo>
                      <a:pt x="48816" y="7373"/>
                    </a:lnTo>
                    <a:lnTo>
                      <a:pt x="49039" y="7242"/>
                    </a:lnTo>
                    <a:lnTo>
                      <a:pt x="49236" y="7084"/>
                    </a:lnTo>
                    <a:lnTo>
                      <a:pt x="49432" y="6914"/>
                    </a:lnTo>
                    <a:lnTo>
                      <a:pt x="49603" y="6717"/>
                    </a:lnTo>
                    <a:lnTo>
                      <a:pt x="49747" y="6507"/>
                    </a:lnTo>
                    <a:lnTo>
                      <a:pt x="49878" y="6284"/>
                    </a:lnTo>
                    <a:lnTo>
                      <a:pt x="49996" y="6048"/>
                    </a:lnTo>
                    <a:lnTo>
                      <a:pt x="50075" y="5799"/>
                    </a:lnTo>
                    <a:lnTo>
                      <a:pt x="50128" y="5536"/>
                    </a:lnTo>
                    <a:lnTo>
                      <a:pt x="50167" y="5274"/>
                    </a:lnTo>
                    <a:lnTo>
                      <a:pt x="50167" y="4999"/>
                    </a:lnTo>
                    <a:lnTo>
                      <a:pt x="50167" y="4907"/>
                    </a:lnTo>
                    <a:lnTo>
                      <a:pt x="50141" y="4631"/>
                    </a:lnTo>
                    <a:lnTo>
                      <a:pt x="50101" y="4356"/>
                    </a:lnTo>
                    <a:lnTo>
                      <a:pt x="50036" y="4080"/>
                    </a:lnTo>
                    <a:lnTo>
                      <a:pt x="49970" y="3818"/>
                    </a:lnTo>
                    <a:lnTo>
                      <a:pt x="49891" y="3555"/>
                    </a:lnTo>
                    <a:lnTo>
                      <a:pt x="49800" y="3306"/>
                    </a:lnTo>
                    <a:lnTo>
                      <a:pt x="49695" y="3070"/>
                    </a:lnTo>
                    <a:lnTo>
                      <a:pt x="49563" y="2821"/>
                    </a:lnTo>
                    <a:lnTo>
                      <a:pt x="49432" y="2598"/>
                    </a:lnTo>
                    <a:lnTo>
                      <a:pt x="49301" y="2375"/>
                    </a:lnTo>
                    <a:lnTo>
                      <a:pt x="49144" y="2152"/>
                    </a:lnTo>
                    <a:lnTo>
                      <a:pt x="48973" y="1955"/>
                    </a:lnTo>
                    <a:lnTo>
                      <a:pt x="48803" y="1758"/>
                    </a:lnTo>
                    <a:lnTo>
                      <a:pt x="48619" y="1561"/>
                    </a:lnTo>
                    <a:lnTo>
                      <a:pt x="48422" y="1378"/>
                    </a:lnTo>
                    <a:lnTo>
                      <a:pt x="48225" y="1207"/>
                    </a:lnTo>
                    <a:lnTo>
                      <a:pt x="48015" y="1050"/>
                    </a:lnTo>
                    <a:lnTo>
                      <a:pt x="47806" y="905"/>
                    </a:lnTo>
                    <a:lnTo>
                      <a:pt x="47569" y="761"/>
                    </a:lnTo>
                    <a:lnTo>
                      <a:pt x="47346" y="630"/>
                    </a:lnTo>
                    <a:lnTo>
                      <a:pt x="47110" y="512"/>
                    </a:lnTo>
                    <a:lnTo>
                      <a:pt x="46861" y="407"/>
                    </a:lnTo>
                    <a:lnTo>
                      <a:pt x="46612" y="315"/>
                    </a:lnTo>
                    <a:lnTo>
                      <a:pt x="46362" y="223"/>
                    </a:lnTo>
                    <a:lnTo>
                      <a:pt x="46100" y="158"/>
                    </a:lnTo>
                    <a:lnTo>
                      <a:pt x="45838" y="105"/>
                    </a:lnTo>
                    <a:lnTo>
                      <a:pt x="45562" y="53"/>
                    </a:lnTo>
                    <a:lnTo>
                      <a:pt x="45287" y="26"/>
                    </a:lnTo>
                    <a:lnTo>
                      <a:pt x="45011" y="0"/>
                    </a:lnTo>
                    <a:lnTo>
                      <a:pt x="44736" y="0"/>
                    </a:lnTo>
                    <a:lnTo>
                      <a:pt x="44460" y="13"/>
                    </a:lnTo>
                    <a:lnTo>
                      <a:pt x="44172" y="26"/>
                    </a:lnTo>
                    <a:lnTo>
                      <a:pt x="38622" y="643"/>
                    </a:lnTo>
                    <a:lnTo>
                      <a:pt x="36943" y="827"/>
                    </a:lnTo>
                    <a:lnTo>
                      <a:pt x="35251" y="971"/>
                    </a:lnTo>
                    <a:lnTo>
                      <a:pt x="33558" y="1102"/>
                    </a:lnTo>
                    <a:lnTo>
                      <a:pt x="31866" y="1207"/>
                    </a:lnTo>
                    <a:lnTo>
                      <a:pt x="30174" y="1299"/>
                    </a:lnTo>
                    <a:lnTo>
                      <a:pt x="28468" y="1351"/>
                    </a:lnTo>
                    <a:lnTo>
                      <a:pt x="26776" y="1391"/>
                    </a:lnTo>
                    <a:lnTo>
                      <a:pt x="25084" y="1404"/>
                    </a:lnTo>
                    <a:lnTo>
                      <a:pt x="23391" y="1391"/>
                    </a:lnTo>
                    <a:lnTo>
                      <a:pt x="21686" y="1351"/>
                    </a:lnTo>
                    <a:lnTo>
                      <a:pt x="19993" y="1299"/>
                    </a:lnTo>
                    <a:lnTo>
                      <a:pt x="18301" y="1207"/>
                    </a:lnTo>
                    <a:lnTo>
                      <a:pt x="16609" y="1102"/>
                    </a:lnTo>
                    <a:lnTo>
                      <a:pt x="14916" y="971"/>
                    </a:lnTo>
                    <a:lnTo>
                      <a:pt x="13224" y="827"/>
                    </a:lnTo>
                    <a:lnTo>
                      <a:pt x="11545" y="643"/>
                    </a:lnTo>
                    <a:lnTo>
                      <a:pt x="5982" y="26"/>
                    </a:lnTo>
                    <a:lnTo>
                      <a:pt x="5707" y="13"/>
                    </a:lnTo>
                    <a:lnTo>
                      <a:pt x="5431" y="0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2437;p45">
                <a:extLst>
                  <a:ext uri="{FF2B5EF4-FFF2-40B4-BE49-F238E27FC236}">
                    <a16:creationId xmlns:a16="http://schemas.microsoft.com/office/drawing/2014/main" id="{3C17036F-6839-8E20-FDD9-7E76AACB39B3}"/>
                  </a:ext>
                </a:extLst>
              </p:cNvPr>
              <p:cNvSpPr/>
              <p:nvPr/>
            </p:nvSpPr>
            <p:spPr>
              <a:xfrm>
                <a:off x="1845813" y="2327380"/>
                <a:ext cx="683159" cy="855766"/>
              </a:xfrm>
              <a:custGeom>
                <a:avLst/>
                <a:gdLst/>
                <a:ahLst/>
                <a:cxnLst/>
                <a:rect l="l" t="t" r="r" b="b"/>
                <a:pathLst>
                  <a:path w="38059" h="47675" extrusionOk="0">
                    <a:moveTo>
                      <a:pt x="18958" y="0"/>
                    </a:moveTo>
                    <a:lnTo>
                      <a:pt x="18381" y="13"/>
                    </a:lnTo>
                    <a:lnTo>
                      <a:pt x="17790" y="40"/>
                    </a:lnTo>
                    <a:lnTo>
                      <a:pt x="17200" y="79"/>
                    </a:lnTo>
                    <a:lnTo>
                      <a:pt x="16610" y="158"/>
                    </a:lnTo>
                    <a:lnTo>
                      <a:pt x="16019" y="236"/>
                    </a:lnTo>
                    <a:lnTo>
                      <a:pt x="15429" y="341"/>
                    </a:lnTo>
                    <a:lnTo>
                      <a:pt x="14825" y="473"/>
                    </a:lnTo>
                    <a:lnTo>
                      <a:pt x="14235" y="617"/>
                    </a:lnTo>
                    <a:lnTo>
                      <a:pt x="13631" y="787"/>
                    </a:lnTo>
                    <a:lnTo>
                      <a:pt x="13185" y="932"/>
                    </a:lnTo>
                    <a:lnTo>
                      <a:pt x="12739" y="1076"/>
                    </a:lnTo>
                    <a:lnTo>
                      <a:pt x="12359" y="1207"/>
                    </a:lnTo>
                    <a:lnTo>
                      <a:pt x="11979" y="1352"/>
                    </a:lnTo>
                    <a:lnTo>
                      <a:pt x="11611" y="1509"/>
                    </a:lnTo>
                    <a:lnTo>
                      <a:pt x="11244" y="1653"/>
                    </a:lnTo>
                    <a:lnTo>
                      <a:pt x="10890" y="1824"/>
                    </a:lnTo>
                    <a:lnTo>
                      <a:pt x="10522" y="1994"/>
                    </a:lnTo>
                    <a:lnTo>
                      <a:pt x="10181" y="2178"/>
                    </a:lnTo>
                    <a:lnTo>
                      <a:pt x="9827" y="2362"/>
                    </a:lnTo>
                    <a:lnTo>
                      <a:pt x="9486" y="2559"/>
                    </a:lnTo>
                    <a:lnTo>
                      <a:pt x="9145" y="2755"/>
                    </a:lnTo>
                    <a:lnTo>
                      <a:pt x="8817" y="2952"/>
                    </a:lnTo>
                    <a:lnTo>
                      <a:pt x="8489" y="3175"/>
                    </a:lnTo>
                    <a:lnTo>
                      <a:pt x="8174" y="3385"/>
                    </a:lnTo>
                    <a:lnTo>
                      <a:pt x="7859" y="3608"/>
                    </a:lnTo>
                    <a:lnTo>
                      <a:pt x="7544" y="3844"/>
                    </a:lnTo>
                    <a:lnTo>
                      <a:pt x="7243" y="4080"/>
                    </a:lnTo>
                    <a:lnTo>
                      <a:pt x="6941" y="4330"/>
                    </a:lnTo>
                    <a:lnTo>
                      <a:pt x="6639" y="4579"/>
                    </a:lnTo>
                    <a:lnTo>
                      <a:pt x="6350" y="4828"/>
                    </a:lnTo>
                    <a:lnTo>
                      <a:pt x="6062" y="5090"/>
                    </a:lnTo>
                    <a:lnTo>
                      <a:pt x="5786" y="5353"/>
                    </a:lnTo>
                    <a:lnTo>
                      <a:pt x="5511" y="5628"/>
                    </a:lnTo>
                    <a:lnTo>
                      <a:pt x="4986" y="6192"/>
                    </a:lnTo>
                    <a:lnTo>
                      <a:pt x="4488" y="6770"/>
                    </a:lnTo>
                    <a:lnTo>
                      <a:pt x="4002" y="7373"/>
                    </a:lnTo>
                    <a:lnTo>
                      <a:pt x="3556" y="7990"/>
                    </a:lnTo>
                    <a:lnTo>
                      <a:pt x="3123" y="8619"/>
                    </a:lnTo>
                    <a:lnTo>
                      <a:pt x="2717" y="9275"/>
                    </a:lnTo>
                    <a:lnTo>
                      <a:pt x="2336" y="9945"/>
                    </a:lnTo>
                    <a:lnTo>
                      <a:pt x="1982" y="10627"/>
                    </a:lnTo>
                    <a:lnTo>
                      <a:pt x="1654" y="11322"/>
                    </a:lnTo>
                    <a:lnTo>
                      <a:pt x="1365" y="12044"/>
                    </a:lnTo>
                    <a:lnTo>
                      <a:pt x="1090" y="12765"/>
                    </a:lnTo>
                    <a:lnTo>
                      <a:pt x="854" y="13500"/>
                    </a:lnTo>
                    <a:lnTo>
                      <a:pt x="644" y="14248"/>
                    </a:lnTo>
                    <a:lnTo>
                      <a:pt x="460" y="15008"/>
                    </a:lnTo>
                    <a:lnTo>
                      <a:pt x="303" y="15769"/>
                    </a:lnTo>
                    <a:lnTo>
                      <a:pt x="237" y="16163"/>
                    </a:lnTo>
                    <a:lnTo>
                      <a:pt x="185" y="16543"/>
                    </a:lnTo>
                    <a:lnTo>
                      <a:pt x="132" y="16937"/>
                    </a:lnTo>
                    <a:lnTo>
                      <a:pt x="93" y="17331"/>
                    </a:lnTo>
                    <a:lnTo>
                      <a:pt x="53" y="17724"/>
                    </a:lnTo>
                    <a:lnTo>
                      <a:pt x="27" y="18118"/>
                    </a:lnTo>
                    <a:lnTo>
                      <a:pt x="14" y="18511"/>
                    </a:lnTo>
                    <a:lnTo>
                      <a:pt x="1" y="18918"/>
                    </a:lnTo>
                    <a:lnTo>
                      <a:pt x="1" y="19311"/>
                    </a:lnTo>
                    <a:lnTo>
                      <a:pt x="14" y="19718"/>
                    </a:lnTo>
                    <a:lnTo>
                      <a:pt x="27" y="20112"/>
                    </a:lnTo>
                    <a:lnTo>
                      <a:pt x="53" y="20518"/>
                    </a:lnTo>
                    <a:lnTo>
                      <a:pt x="906" y="33060"/>
                    </a:lnTo>
                    <a:lnTo>
                      <a:pt x="932" y="33493"/>
                    </a:lnTo>
                    <a:lnTo>
                      <a:pt x="985" y="33939"/>
                    </a:lnTo>
                    <a:lnTo>
                      <a:pt x="1037" y="34372"/>
                    </a:lnTo>
                    <a:lnTo>
                      <a:pt x="1103" y="34792"/>
                    </a:lnTo>
                    <a:lnTo>
                      <a:pt x="1182" y="35212"/>
                    </a:lnTo>
                    <a:lnTo>
                      <a:pt x="1273" y="35618"/>
                    </a:lnTo>
                    <a:lnTo>
                      <a:pt x="1365" y="36025"/>
                    </a:lnTo>
                    <a:lnTo>
                      <a:pt x="1470" y="36419"/>
                    </a:lnTo>
                    <a:lnTo>
                      <a:pt x="1588" y="36812"/>
                    </a:lnTo>
                    <a:lnTo>
                      <a:pt x="1719" y="37193"/>
                    </a:lnTo>
                    <a:lnTo>
                      <a:pt x="1851" y="37573"/>
                    </a:lnTo>
                    <a:lnTo>
                      <a:pt x="1995" y="37940"/>
                    </a:lnTo>
                    <a:lnTo>
                      <a:pt x="2152" y="38308"/>
                    </a:lnTo>
                    <a:lnTo>
                      <a:pt x="2310" y="38662"/>
                    </a:lnTo>
                    <a:lnTo>
                      <a:pt x="2480" y="39016"/>
                    </a:lnTo>
                    <a:lnTo>
                      <a:pt x="2664" y="39357"/>
                    </a:lnTo>
                    <a:lnTo>
                      <a:pt x="2861" y="39698"/>
                    </a:lnTo>
                    <a:lnTo>
                      <a:pt x="3058" y="40026"/>
                    </a:lnTo>
                    <a:lnTo>
                      <a:pt x="3254" y="40354"/>
                    </a:lnTo>
                    <a:lnTo>
                      <a:pt x="3477" y="40669"/>
                    </a:lnTo>
                    <a:lnTo>
                      <a:pt x="3687" y="40984"/>
                    </a:lnTo>
                    <a:lnTo>
                      <a:pt x="3923" y="41286"/>
                    </a:lnTo>
                    <a:lnTo>
                      <a:pt x="4160" y="41588"/>
                    </a:lnTo>
                    <a:lnTo>
                      <a:pt x="4409" y="41876"/>
                    </a:lnTo>
                    <a:lnTo>
                      <a:pt x="4724" y="42230"/>
                    </a:lnTo>
                    <a:lnTo>
                      <a:pt x="5052" y="42571"/>
                    </a:lnTo>
                    <a:lnTo>
                      <a:pt x="5393" y="42899"/>
                    </a:lnTo>
                    <a:lnTo>
                      <a:pt x="5747" y="43214"/>
                    </a:lnTo>
                    <a:lnTo>
                      <a:pt x="6101" y="43529"/>
                    </a:lnTo>
                    <a:lnTo>
                      <a:pt x="6482" y="43831"/>
                    </a:lnTo>
                    <a:lnTo>
                      <a:pt x="6862" y="44120"/>
                    </a:lnTo>
                    <a:lnTo>
                      <a:pt x="7256" y="44395"/>
                    </a:lnTo>
                    <a:lnTo>
                      <a:pt x="7649" y="44657"/>
                    </a:lnTo>
                    <a:lnTo>
                      <a:pt x="8069" y="44907"/>
                    </a:lnTo>
                    <a:lnTo>
                      <a:pt x="8489" y="45156"/>
                    </a:lnTo>
                    <a:lnTo>
                      <a:pt x="8922" y="45392"/>
                    </a:lnTo>
                    <a:lnTo>
                      <a:pt x="9355" y="45615"/>
                    </a:lnTo>
                    <a:lnTo>
                      <a:pt x="9801" y="45825"/>
                    </a:lnTo>
                    <a:lnTo>
                      <a:pt x="10260" y="46022"/>
                    </a:lnTo>
                    <a:lnTo>
                      <a:pt x="10719" y="46205"/>
                    </a:lnTo>
                    <a:lnTo>
                      <a:pt x="11191" y="46389"/>
                    </a:lnTo>
                    <a:lnTo>
                      <a:pt x="11677" y="46547"/>
                    </a:lnTo>
                    <a:lnTo>
                      <a:pt x="12162" y="46704"/>
                    </a:lnTo>
                    <a:lnTo>
                      <a:pt x="12661" y="46848"/>
                    </a:lnTo>
                    <a:lnTo>
                      <a:pt x="13159" y="46979"/>
                    </a:lnTo>
                    <a:lnTo>
                      <a:pt x="13658" y="47098"/>
                    </a:lnTo>
                    <a:lnTo>
                      <a:pt x="14182" y="47216"/>
                    </a:lnTo>
                    <a:lnTo>
                      <a:pt x="14694" y="47307"/>
                    </a:lnTo>
                    <a:lnTo>
                      <a:pt x="15219" y="47399"/>
                    </a:lnTo>
                    <a:lnTo>
                      <a:pt x="15757" y="47465"/>
                    </a:lnTo>
                    <a:lnTo>
                      <a:pt x="16282" y="47530"/>
                    </a:lnTo>
                    <a:lnTo>
                      <a:pt x="16833" y="47583"/>
                    </a:lnTo>
                    <a:lnTo>
                      <a:pt x="17370" y="47622"/>
                    </a:lnTo>
                    <a:lnTo>
                      <a:pt x="17921" y="47662"/>
                    </a:lnTo>
                    <a:lnTo>
                      <a:pt x="18472" y="47675"/>
                    </a:lnTo>
                    <a:lnTo>
                      <a:pt x="19037" y="47675"/>
                    </a:lnTo>
                    <a:lnTo>
                      <a:pt x="19929" y="47662"/>
                    </a:lnTo>
                    <a:lnTo>
                      <a:pt x="20808" y="47622"/>
                    </a:lnTo>
                    <a:lnTo>
                      <a:pt x="21673" y="47544"/>
                    </a:lnTo>
                    <a:lnTo>
                      <a:pt x="22526" y="47439"/>
                    </a:lnTo>
                    <a:lnTo>
                      <a:pt x="23379" y="47307"/>
                    </a:lnTo>
                    <a:lnTo>
                      <a:pt x="23786" y="47229"/>
                    </a:lnTo>
                    <a:lnTo>
                      <a:pt x="24205" y="47150"/>
                    </a:lnTo>
                    <a:lnTo>
                      <a:pt x="24612" y="47058"/>
                    </a:lnTo>
                    <a:lnTo>
                      <a:pt x="25019" y="46953"/>
                    </a:lnTo>
                    <a:lnTo>
                      <a:pt x="25412" y="46848"/>
                    </a:lnTo>
                    <a:lnTo>
                      <a:pt x="25806" y="46730"/>
                    </a:lnTo>
                    <a:lnTo>
                      <a:pt x="26199" y="46612"/>
                    </a:lnTo>
                    <a:lnTo>
                      <a:pt x="26593" y="46481"/>
                    </a:lnTo>
                    <a:lnTo>
                      <a:pt x="26973" y="46350"/>
                    </a:lnTo>
                    <a:lnTo>
                      <a:pt x="27341" y="46205"/>
                    </a:lnTo>
                    <a:lnTo>
                      <a:pt x="27721" y="46061"/>
                    </a:lnTo>
                    <a:lnTo>
                      <a:pt x="28089" y="45904"/>
                    </a:lnTo>
                    <a:lnTo>
                      <a:pt x="28443" y="45733"/>
                    </a:lnTo>
                    <a:lnTo>
                      <a:pt x="28797" y="45563"/>
                    </a:lnTo>
                    <a:lnTo>
                      <a:pt x="29151" y="45392"/>
                    </a:lnTo>
                    <a:lnTo>
                      <a:pt x="29492" y="45208"/>
                    </a:lnTo>
                    <a:lnTo>
                      <a:pt x="29833" y="45012"/>
                    </a:lnTo>
                    <a:lnTo>
                      <a:pt x="30175" y="44815"/>
                    </a:lnTo>
                    <a:lnTo>
                      <a:pt x="30502" y="44605"/>
                    </a:lnTo>
                    <a:lnTo>
                      <a:pt x="30817" y="44395"/>
                    </a:lnTo>
                    <a:lnTo>
                      <a:pt x="31132" y="44172"/>
                    </a:lnTo>
                    <a:lnTo>
                      <a:pt x="31447" y="43949"/>
                    </a:lnTo>
                    <a:lnTo>
                      <a:pt x="31749" y="43713"/>
                    </a:lnTo>
                    <a:lnTo>
                      <a:pt x="32037" y="43464"/>
                    </a:lnTo>
                    <a:lnTo>
                      <a:pt x="32326" y="43214"/>
                    </a:lnTo>
                    <a:lnTo>
                      <a:pt x="32615" y="42965"/>
                    </a:lnTo>
                    <a:lnTo>
                      <a:pt x="32890" y="42703"/>
                    </a:lnTo>
                    <a:lnTo>
                      <a:pt x="33153" y="42427"/>
                    </a:lnTo>
                    <a:lnTo>
                      <a:pt x="33415" y="42152"/>
                    </a:lnTo>
                    <a:lnTo>
                      <a:pt x="33664" y="41876"/>
                    </a:lnTo>
                    <a:lnTo>
                      <a:pt x="33913" y="41588"/>
                    </a:lnTo>
                    <a:lnTo>
                      <a:pt x="34150" y="41286"/>
                    </a:lnTo>
                    <a:lnTo>
                      <a:pt x="34373" y="40984"/>
                    </a:lnTo>
                    <a:lnTo>
                      <a:pt x="34596" y="40669"/>
                    </a:lnTo>
                    <a:lnTo>
                      <a:pt x="34819" y="40354"/>
                    </a:lnTo>
                    <a:lnTo>
                      <a:pt x="35015" y="40026"/>
                    </a:lnTo>
                    <a:lnTo>
                      <a:pt x="35212" y="39698"/>
                    </a:lnTo>
                    <a:lnTo>
                      <a:pt x="35409" y="39357"/>
                    </a:lnTo>
                    <a:lnTo>
                      <a:pt x="35580" y="39016"/>
                    </a:lnTo>
                    <a:lnTo>
                      <a:pt x="35763" y="38662"/>
                    </a:lnTo>
                    <a:lnTo>
                      <a:pt x="35921" y="38308"/>
                    </a:lnTo>
                    <a:lnTo>
                      <a:pt x="36078" y="37940"/>
                    </a:lnTo>
                    <a:lnTo>
                      <a:pt x="36222" y="37573"/>
                    </a:lnTo>
                    <a:lnTo>
                      <a:pt x="36354" y="37193"/>
                    </a:lnTo>
                    <a:lnTo>
                      <a:pt x="36485" y="36812"/>
                    </a:lnTo>
                    <a:lnTo>
                      <a:pt x="36590" y="36419"/>
                    </a:lnTo>
                    <a:lnTo>
                      <a:pt x="36708" y="36025"/>
                    </a:lnTo>
                    <a:lnTo>
                      <a:pt x="36800" y="35618"/>
                    </a:lnTo>
                    <a:lnTo>
                      <a:pt x="36891" y="35212"/>
                    </a:lnTo>
                    <a:lnTo>
                      <a:pt x="36970" y="34792"/>
                    </a:lnTo>
                    <a:lnTo>
                      <a:pt x="37036" y="34372"/>
                    </a:lnTo>
                    <a:lnTo>
                      <a:pt x="37088" y="33939"/>
                    </a:lnTo>
                    <a:lnTo>
                      <a:pt x="37128" y="33493"/>
                    </a:lnTo>
                    <a:lnTo>
                      <a:pt x="37167" y="33060"/>
                    </a:lnTo>
                    <a:lnTo>
                      <a:pt x="37062" y="33349"/>
                    </a:lnTo>
                    <a:lnTo>
                      <a:pt x="36931" y="33690"/>
                    </a:lnTo>
                    <a:lnTo>
                      <a:pt x="36747" y="34136"/>
                    </a:lnTo>
                    <a:lnTo>
                      <a:pt x="36852" y="33703"/>
                    </a:lnTo>
                    <a:lnTo>
                      <a:pt x="36957" y="33270"/>
                    </a:lnTo>
                    <a:lnTo>
                      <a:pt x="37049" y="32837"/>
                    </a:lnTo>
                    <a:lnTo>
                      <a:pt x="37128" y="32391"/>
                    </a:lnTo>
                    <a:lnTo>
                      <a:pt x="37193" y="31945"/>
                    </a:lnTo>
                    <a:lnTo>
                      <a:pt x="37259" y="31499"/>
                    </a:lnTo>
                    <a:lnTo>
                      <a:pt x="37298" y="31040"/>
                    </a:lnTo>
                    <a:lnTo>
                      <a:pt x="37337" y="30581"/>
                    </a:lnTo>
                    <a:lnTo>
                      <a:pt x="38020" y="20676"/>
                    </a:lnTo>
                    <a:lnTo>
                      <a:pt x="38046" y="20046"/>
                    </a:lnTo>
                    <a:lnTo>
                      <a:pt x="38059" y="19430"/>
                    </a:lnTo>
                    <a:lnTo>
                      <a:pt x="38059" y="18826"/>
                    </a:lnTo>
                    <a:lnTo>
                      <a:pt x="38033" y="18223"/>
                    </a:lnTo>
                    <a:lnTo>
                      <a:pt x="37980" y="17619"/>
                    </a:lnTo>
                    <a:lnTo>
                      <a:pt x="37928" y="17029"/>
                    </a:lnTo>
                    <a:lnTo>
                      <a:pt x="37849" y="16438"/>
                    </a:lnTo>
                    <a:lnTo>
                      <a:pt x="37744" y="15848"/>
                    </a:lnTo>
                    <a:lnTo>
                      <a:pt x="37639" y="15271"/>
                    </a:lnTo>
                    <a:lnTo>
                      <a:pt x="37508" y="14707"/>
                    </a:lnTo>
                    <a:lnTo>
                      <a:pt x="37351" y="14143"/>
                    </a:lnTo>
                    <a:lnTo>
                      <a:pt x="37193" y="13592"/>
                    </a:lnTo>
                    <a:lnTo>
                      <a:pt x="37009" y="13041"/>
                    </a:lnTo>
                    <a:lnTo>
                      <a:pt x="36813" y="12490"/>
                    </a:lnTo>
                    <a:lnTo>
                      <a:pt x="36603" y="11965"/>
                    </a:lnTo>
                    <a:lnTo>
                      <a:pt x="36380" y="11440"/>
                    </a:lnTo>
                    <a:lnTo>
                      <a:pt x="36131" y="10915"/>
                    </a:lnTo>
                    <a:lnTo>
                      <a:pt x="35881" y="10404"/>
                    </a:lnTo>
                    <a:lnTo>
                      <a:pt x="35606" y="9905"/>
                    </a:lnTo>
                    <a:lnTo>
                      <a:pt x="35330" y="9420"/>
                    </a:lnTo>
                    <a:lnTo>
                      <a:pt x="35029" y="8934"/>
                    </a:lnTo>
                    <a:lnTo>
                      <a:pt x="34714" y="8462"/>
                    </a:lnTo>
                    <a:lnTo>
                      <a:pt x="34399" y="8003"/>
                    </a:lnTo>
                    <a:lnTo>
                      <a:pt x="34058" y="7557"/>
                    </a:lnTo>
                    <a:lnTo>
                      <a:pt x="33704" y="7111"/>
                    </a:lnTo>
                    <a:lnTo>
                      <a:pt x="33349" y="6678"/>
                    </a:lnTo>
                    <a:lnTo>
                      <a:pt x="32969" y="6258"/>
                    </a:lnTo>
                    <a:lnTo>
                      <a:pt x="32588" y="5851"/>
                    </a:lnTo>
                    <a:lnTo>
                      <a:pt x="32195" y="5458"/>
                    </a:lnTo>
                    <a:lnTo>
                      <a:pt x="31788" y="5064"/>
                    </a:lnTo>
                    <a:lnTo>
                      <a:pt x="31368" y="4697"/>
                    </a:lnTo>
                    <a:lnTo>
                      <a:pt x="30935" y="4330"/>
                    </a:lnTo>
                    <a:lnTo>
                      <a:pt x="30502" y="3988"/>
                    </a:lnTo>
                    <a:lnTo>
                      <a:pt x="30056" y="3647"/>
                    </a:lnTo>
                    <a:lnTo>
                      <a:pt x="29597" y="3319"/>
                    </a:lnTo>
                    <a:lnTo>
                      <a:pt x="29138" y="3018"/>
                    </a:lnTo>
                    <a:lnTo>
                      <a:pt x="28653" y="2716"/>
                    </a:lnTo>
                    <a:lnTo>
                      <a:pt x="28180" y="2440"/>
                    </a:lnTo>
                    <a:lnTo>
                      <a:pt x="27682" y="2165"/>
                    </a:lnTo>
                    <a:lnTo>
                      <a:pt x="27183" y="1916"/>
                    </a:lnTo>
                    <a:lnTo>
                      <a:pt x="26685" y="1680"/>
                    </a:lnTo>
                    <a:lnTo>
                      <a:pt x="26160" y="1443"/>
                    </a:lnTo>
                    <a:lnTo>
                      <a:pt x="25648" y="1233"/>
                    </a:lnTo>
                    <a:lnTo>
                      <a:pt x="25111" y="1050"/>
                    </a:lnTo>
                    <a:lnTo>
                      <a:pt x="24586" y="866"/>
                    </a:lnTo>
                    <a:lnTo>
                      <a:pt x="24048" y="709"/>
                    </a:lnTo>
                    <a:lnTo>
                      <a:pt x="23497" y="551"/>
                    </a:lnTo>
                    <a:lnTo>
                      <a:pt x="22946" y="433"/>
                    </a:lnTo>
                    <a:lnTo>
                      <a:pt x="22395" y="315"/>
                    </a:lnTo>
                    <a:lnTo>
                      <a:pt x="21831" y="223"/>
                    </a:lnTo>
                    <a:lnTo>
                      <a:pt x="21267" y="145"/>
                    </a:lnTo>
                    <a:lnTo>
                      <a:pt x="20689" y="79"/>
                    </a:lnTo>
                    <a:lnTo>
                      <a:pt x="20125" y="27"/>
                    </a:lnTo>
                    <a:lnTo>
                      <a:pt x="19548" y="0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2438;p45">
                <a:extLst>
                  <a:ext uri="{FF2B5EF4-FFF2-40B4-BE49-F238E27FC236}">
                    <a16:creationId xmlns:a16="http://schemas.microsoft.com/office/drawing/2014/main" id="{6F61E861-26F4-DAE7-3256-E7C0CD92EC2C}"/>
                  </a:ext>
                </a:extLst>
              </p:cNvPr>
              <p:cNvSpPr/>
              <p:nvPr/>
            </p:nvSpPr>
            <p:spPr>
              <a:xfrm>
                <a:off x="2064354" y="2534129"/>
                <a:ext cx="246328" cy="126942"/>
              </a:xfrm>
              <a:custGeom>
                <a:avLst/>
                <a:gdLst/>
                <a:ahLst/>
                <a:cxnLst/>
                <a:rect l="l" t="t" r="r" b="b"/>
                <a:pathLst>
                  <a:path w="13723" h="7072" extrusionOk="0">
                    <a:moveTo>
                      <a:pt x="3346" y="1"/>
                    </a:moveTo>
                    <a:lnTo>
                      <a:pt x="3175" y="14"/>
                    </a:lnTo>
                    <a:lnTo>
                      <a:pt x="2991" y="40"/>
                    </a:lnTo>
                    <a:lnTo>
                      <a:pt x="2821" y="66"/>
                    </a:lnTo>
                    <a:lnTo>
                      <a:pt x="2650" y="106"/>
                    </a:lnTo>
                    <a:lnTo>
                      <a:pt x="2480" y="158"/>
                    </a:lnTo>
                    <a:lnTo>
                      <a:pt x="2322" y="211"/>
                    </a:lnTo>
                    <a:lnTo>
                      <a:pt x="2152" y="276"/>
                    </a:lnTo>
                    <a:lnTo>
                      <a:pt x="2007" y="342"/>
                    </a:lnTo>
                    <a:lnTo>
                      <a:pt x="1850" y="421"/>
                    </a:lnTo>
                    <a:lnTo>
                      <a:pt x="1706" y="512"/>
                    </a:lnTo>
                    <a:lnTo>
                      <a:pt x="1561" y="604"/>
                    </a:lnTo>
                    <a:lnTo>
                      <a:pt x="1417" y="696"/>
                    </a:lnTo>
                    <a:lnTo>
                      <a:pt x="1286" y="801"/>
                    </a:lnTo>
                    <a:lnTo>
                      <a:pt x="1155" y="919"/>
                    </a:lnTo>
                    <a:lnTo>
                      <a:pt x="1037" y="1037"/>
                    </a:lnTo>
                    <a:lnTo>
                      <a:pt x="919" y="1155"/>
                    </a:lnTo>
                    <a:lnTo>
                      <a:pt x="801" y="1286"/>
                    </a:lnTo>
                    <a:lnTo>
                      <a:pt x="696" y="1418"/>
                    </a:lnTo>
                    <a:lnTo>
                      <a:pt x="604" y="1562"/>
                    </a:lnTo>
                    <a:lnTo>
                      <a:pt x="512" y="1706"/>
                    </a:lnTo>
                    <a:lnTo>
                      <a:pt x="420" y="1851"/>
                    </a:lnTo>
                    <a:lnTo>
                      <a:pt x="341" y="1995"/>
                    </a:lnTo>
                    <a:lnTo>
                      <a:pt x="276" y="2152"/>
                    </a:lnTo>
                    <a:lnTo>
                      <a:pt x="210" y="2323"/>
                    </a:lnTo>
                    <a:lnTo>
                      <a:pt x="158" y="2480"/>
                    </a:lnTo>
                    <a:lnTo>
                      <a:pt x="105" y="2651"/>
                    </a:lnTo>
                    <a:lnTo>
                      <a:pt x="66" y="2821"/>
                    </a:lnTo>
                    <a:lnTo>
                      <a:pt x="40" y="2992"/>
                    </a:lnTo>
                    <a:lnTo>
                      <a:pt x="13" y="3176"/>
                    </a:lnTo>
                    <a:lnTo>
                      <a:pt x="0" y="3346"/>
                    </a:lnTo>
                    <a:lnTo>
                      <a:pt x="0" y="3530"/>
                    </a:lnTo>
                    <a:lnTo>
                      <a:pt x="0" y="3713"/>
                    </a:lnTo>
                    <a:lnTo>
                      <a:pt x="13" y="3897"/>
                    </a:lnTo>
                    <a:lnTo>
                      <a:pt x="40" y="4068"/>
                    </a:lnTo>
                    <a:lnTo>
                      <a:pt x="66" y="4251"/>
                    </a:lnTo>
                    <a:lnTo>
                      <a:pt x="105" y="4422"/>
                    </a:lnTo>
                    <a:lnTo>
                      <a:pt x="158" y="4579"/>
                    </a:lnTo>
                    <a:lnTo>
                      <a:pt x="210" y="4750"/>
                    </a:lnTo>
                    <a:lnTo>
                      <a:pt x="276" y="4907"/>
                    </a:lnTo>
                    <a:lnTo>
                      <a:pt x="341" y="5065"/>
                    </a:lnTo>
                    <a:lnTo>
                      <a:pt x="420" y="5222"/>
                    </a:lnTo>
                    <a:lnTo>
                      <a:pt x="512" y="5366"/>
                    </a:lnTo>
                    <a:lnTo>
                      <a:pt x="604" y="5511"/>
                    </a:lnTo>
                    <a:lnTo>
                      <a:pt x="696" y="5655"/>
                    </a:lnTo>
                    <a:lnTo>
                      <a:pt x="801" y="5786"/>
                    </a:lnTo>
                    <a:lnTo>
                      <a:pt x="919" y="5904"/>
                    </a:lnTo>
                    <a:lnTo>
                      <a:pt x="1037" y="6036"/>
                    </a:lnTo>
                    <a:lnTo>
                      <a:pt x="1155" y="6154"/>
                    </a:lnTo>
                    <a:lnTo>
                      <a:pt x="1286" y="6259"/>
                    </a:lnTo>
                    <a:lnTo>
                      <a:pt x="1417" y="6364"/>
                    </a:lnTo>
                    <a:lnTo>
                      <a:pt x="1561" y="6468"/>
                    </a:lnTo>
                    <a:lnTo>
                      <a:pt x="1706" y="6560"/>
                    </a:lnTo>
                    <a:lnTo>
                      <a:pt x="1850" y="6639"/>
                    </a:lnTo>
                    <a:lnTo>
                      <a:pt x="2007" y="6718"/>
                    </a:lnTo>
                    <a:lnTo>
                      <a:pt x="2152" y="6796"/>
                    </a:lnTo>
                    <a:lnTo>
                      <a:pt x="2322" y="6849"/>
                    </a:lnTo>
                    <a:lnTo>
                      <a:pt x="2480" y="6915"/>
                    </a:lnTo>
                    <a:lnTo>
                      <a:pt x="2650" y="6954"/>
                    </a:lnTo>
                    <a:lnTo>
                      <a:pt x="2821" y="6993"/>
                    </a:lnTo>
                    <a:lnTo>
                      <a:pt x="2991" y="7033"/>
                    </a:lnTo>
                    <a:lnTo>
                      <a:pt x="3175" y="7046"/>
                    </a:lnTo>
                    <a:lnTo>
                      <a:pt x="3346" y="7059"/>
                    </a:lnTo>
                    <a:lnTo>
                      <a:pt x="3529" y="7072"/>
                    </a:lnTo>
                    <a:lnTo>
                      <a:pt x="10194" y="7072"/>
                    </a:lnTo>
                    <a:lnTo>
                      <a:pt x="10364" y="7059"/>
                    </a:lnTo>
                    <a:lnTo>
                      <a:pt x="10548" y="7046"/>
                    </a:lnTo>
                    <a:lnTo>
                      <a:pt x="10732" y="7033"/>
                    </a:lnTo>
                    <a:lnTo>
                      <a:pt x="10902" y="6993"/>
                    </a:lnTo>
                    <a:lnTo>
                      <a:pt x="11073" y="6954"/>
                    </a:lnTo>
                    <a:lnTo>
                      <a:pt x="11243" y="6915"/>
                    </a:lnTo>
                    <a:lnTo>
                      <a:pt x="11401" y="6849"/>
                    </a:lnTo>
                    <a:lnTo>
                      <a:pt x="11558" y="6796"/>
                    </a:lnTo>
                    <a:lnTo>
                      <a:pt x="11716" y="6718"/>
                    </a:lnTo>
                    <a:lnTo>
                      <a:pt x="11873" y="6639"/>
                    </a:lnTo>
                    <a:lnTo>
                      <a:pt x="12017" y="6560"/>
                    </a:lnTo>
                    <a:lnTo>
                      <a:pt x="12162" y="6468"/>
                    </a:lnTo>
                    <a:lnTo>
                      <a:pt x="12306" y="6364"/>
                    </a:lnTo>
                    <a:lnTo>
                      <a:pt x="12437" y="6259"/>
                    </a:lnTo>
                    <a:lnTo>
                      <a:pt x="12568" y="6154"/>
                    </a:lnTo>
                    <a:lnTo>
                      <a:pt x="12686" y="6036"/>
                    </a:lnTo>
                    <a:lnTo>
                      <a:pt x="12804" y="5904"/>
                    </a:lnTo>
                    <a:lnTo>
                      <a:pt x="12909" y="5786"/>
                    </a:lnTo>
                    <a:lnTo>
                      <a:pt x="13014" y="5655"/>
                    </a:lnTo>
                    <a:lnTo>
                      <a:pt x="13119" y="5511"/>
                    </a:lnTo>
                    <a:lnTo>
                      <a:pt x="13211" y="5366"/>
                    </a:lnTo>
                    <a:lnTo>
                      <a:pt x="13290" y="5222"/>
                    </a:lnTo>
                    <a:lnTo>
                      <a:pt x="13369" y="5065"/>
                    </a:lnTo>
                    <a:lnTo>
                      <a:pt x="13447" y="4907"/>
                    </a:lnTo>
                    <a:lnTo>
                      <a:pt x="13513" y="4750"/>
                    </a:lnTo>
                    <a:lnTo>
                      <a:pt x="13565" y="4579"/>
                    </a:lnTo>
                    <a:lnTo>
                      <a:pt x="13618" y="4422"/>
                    </a:lnTo>
                    <a:lnTo>
                      <a:pt x="13657" y="4251"/>
                    </a:lnTo>
                    <a:lnTo>
                      <a:pt x="13683" y="4068"/>
                    </a:lnTo>
                    <a:lnTo>
                      <a:pt x="13710" y="3897"/>
                    </a:lnTo>
                    <a:lnTo>
                      <a:pt x="13723" y="3713"/>
                    </a:lnTo>
                    <a:lnTo>
                      <a:pt x="13723" y="3530"/>
                    </a:lnTo>
                    <a:lnTo>
                      <a:pt x="13723" y="3346"/>
                    </a:lnTo>
                    <a:lnTo>
                      <a:pt x="13710" y="3176"/>
                    </a:lnTo>
                    <a:lnTo>
                      <a:pt x="13683" y="2992"/>
                    </a:lnTo>
                    <a:lnTo>
                      <a:pt x="13657" y="2821"/>
                    </a:lnTo>
                    <a:lnTo>
                      <a:pt x="13618" y="2651"/>
                    </a:lnTo>
                    <a:lnTo>
                      <a:pt x="13565" y="2480"/>
                    </a:lnTo>
                    <a:lnTo>
                      <a:pt x="13513" y="2323"/>
                    </a:lnTo>
                    <a:lnTo>
                      <a:pt x="13447" y="2152"/>
                    </a:lnTo>
                    <a:lnTo>
                      <a:pt x="13369" y="1995"/>
                    </a:lnTo>
                    <a:lnTo>
                      <a:pt x="13290" y="1851"/>
                    </a:lnTo>
                    <a:lnTo>
                      <a:pt x="13211" y="1706"/>
                    </a:lnTo>
                    <a:lnTo>
                      <a:pt x="13119" y="1562"/>
                    </a:lnTo>
                    <a:lnTo>
                      <a:pt x="13014" y="1418"/>
                    </a:lnTo>
                    <a:lnTo>
                      <a:pt x="12909" y="1286"/>
                    </a:lnTo>
                    <a:lnTo>
                      <a:pt x="12804" y="1155"/>
                    </a:lnTo>
                    <a:lnTo>
                      <a:pt x="12686" y="1037"/>
                    </a:lnTo>
                    <a:lnTo>
                      <a:pt x="12568" y="919"/>
                    </a:lnTo>
                    <a:lnTo>
                      <a:pt x="12437" y="801"/>
                    </a:lnTo>
                    <a:lnTo>
                      <a:pt x="12306" y="696"/>
                    </a:lnTo>
                    <a:lnTo>
                      <a:pt x="12162" y="604"/>
                    </a:lnTo>
                    <a:lnTo>
                      <a:pt x="12017" y="512"/>
                    </a:lnTo>
                    <a:lnTo>
                      <a:pt x="11873" y="421"/>
                    </a:lnTo>
                    <a:lnTo>
                      <a:pt x="11716" y="342"/>
                    </a:lnTo>
                    <a:lnTo>
                      <a:pt x="11558" y="276"/>
                    </a:lnTo>
                    <a:lnTo>
                      <a:pt x="11401" y="211"/>
                    </a:lnTo>
                    <a:lnTo>
                      <a:pt x="11243" y="158"/>
                    </a:lnTo>
                    <a:lnTo>
                      <a:pt x="11073" y="106"/>
                    </a:lnTo>
                    <a:lnTo>
                      <a:pt x="10902" y="66"/>
                    </a:lnTo>
                    <a:lnTo>
                      <a:pt x="10732" y="40"/>
                    </a:lnTo>
                    <a:lnTo>
                      <a:pt x="10548" y="14"/>
                    </a:lnTo>
                    <a:lnTo>
                      <a:pt x="10364" y="1"/>
                    </a:lnTo>
                    <a:close/>
                  </a:path>
                </a:pathLst>
              </a:custGeom>
              <a:solidFill>
                <a:srgbClr val="2776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2439;p45">
                <a:extLst>
                  <a:ext uri="{FF2B5EF4-FFF2-40B4-BE49-F238E27FC236}">
                    <a16:creationId xmlns:a16="http://schemas.microsoft.com/office/drawing/2014/main" id="{B141AB72-F77C-0BD4-BACC-DF14019E6C19}"/>
                  </a:ext>
                </a:extLst>
              </p:cNvPr>
              <p:cNvSpPr/>
              <p:nvPr/>
            </p:nvSpPr>
            <p:spPr>
              <a:xfrm>
                <a:off x="2165143" y="3497038"/>
                <a:ext cx="44749" cy="533869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29742" extrusionOk="0">
                    <a:moveTo>
                      <a:pt x="0" y="0"/>
                    </a:moveTo>
                    <a:lnTo>
                      <a:pt x="0" y="29741"/>
                    </a:lnTo>
                    <a:lnTo>
                      <a:pt x="2493" y="29741"/>
                    </a:lnTo>
                    <a:lnTo>
                      <a:pt x="249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2440;p45">
                <a:extLst>
                  <a:ext uri="{FF2B5EF4-FFF2-40B4-BE49-F238E27FC236}">
                    <a16:creationId xmlns:a16="http://schemas.microsoft.com/office/drawing/2014/main" id="{9559E35F-BA59-0BA1-EABD-F0AC750BDC90}"/>
                  </a:ext>
                </a:extLst>
              </p:cNvPr>
              <p:cNvSpPr/>
              <p:nvPr/>
            </p:nvSpPr>
            <p:spPr>
              <a:xfrm>
                <a:off x="2131469" y="2564033"/>
                <a:ext cx="112098" cy="955389"/>
              </a:xfrm>
              <a:custGeom>
                <a:avLst/>
                <a:gdLst/>
                <a:ahLst/>
                <a:cxnLst/>
                <a:rect l="l" t="t" r="r" b="b"/>
                <a:pathLst>
                  <a:path w="6245" h="53225" extrusionOk="0">
                    <a:moveTo>
                      <a:pt x="1023" y="1"/>
                    </a:moveTo>
                    <a:lnTo>
                      <a:pt x="905" y="14"/>
                    </a:lnTo>
                    <a:lnTo>
                      <a:pt x="800" y="53"/>
                    </a:lnTo>
                    <a:lnTo>
                      <a:pt x="696" y="80"/>
                    </a:lnTo>
                    <a:lnTo>
                      <a:pt x="604" y="132"/>
                    </a:lnTo>
                    <a:lnTo>
                      <a:pt x="499" y="185"/>
                    </a:lnTo>
                    <a:lnTo>
                      <a:pt x="420" y="250"/>
                    </a:lnTo>
                    <a:lnTo>
                      <a:pt x="341" y="329"/>
                    </a:lnTo>
                    <a:lnTo>
                      <a:pt x="263" y="408"/>
                    </a:lnTo>
                    <a:lnTo>
                      <a:pt x="197" y="499"/>
                    </a:lnTo>
                    <a:lnTo>
                      <a:pt x="145" y="591"/>
                    </a:lnTo>
                    <a:lnTo>
                      <a:pt x="92" y="696"/>
                    </a:lnTo>
                    <a:lnTo>
                      <a:pt x="53" y="801"/>
                    </a:lnTo>
                    <a:lnTo>
                      <a:pt x="26" y="906"/>
                    </a:lnTo>
                    <a:lnTo>
                      <a:pt x="13" y="1024"/>
                    </a:lnTo>
                    <a:lnTo>
                      <a:pt x="0" y="1129"/>
                    </a:lnTo>
                    <a:lnTo>
                      <a:pt x="0" y="50116"/>
                    </a:lnTo>
                    <a:lnTo>
                      <a:pt x="0" y="50273"/>
                    </a:lnTo>
                    <a:lnTo>
                      <a:pt x="13" y="50430"/>
                    </a:lnTo>
                    <a:lnTo>
                      <a:pt x="40" y="50588"/>
                    </a:lnTo>
                    <a:lnTo>
                      <a:pt x="66" y="50745"/>
                    </a:lnTo>
                    <a:lnTo>
                      <a:pt x="145" y="51034"/>
                    </a:lnTo>
                    <a:lnTo>
                      <a:pt x="249" y="51322"/>
                    </a:lnTo>
                    <a:lnTo>
                      <a:pt x="381" y="51598"/>
                    </a:lnTo>
                    <a:lnTo>
                      <a:pt x="538" y="51860"/>
                    </a:lnTo>
                    <a:lnTo>
                      <a:pt x="709" y="52097"/>
                    </a:lnTo>
                    <a:lnTo>
                      <a:pt x="919" y="52320"/>
                    </a:lnTo>
                    <a:lnTo>
                      <a:pt x="1142" y="52516"/>
                    </a:lnTo>
                    <a:lnTo>
                      <a:pt x="1378" y="52700"/>
                    </a:lnTo>
                    <a:lnTo>
                      <a:pt x="1640" y="52857"/>
                    </a:lnTo>
                    <a:lnTo>
                      <a:pt x="1902" y="52989"/>
                    </a:lnTo>
                    <a:lnTo>
                      <a:pt x="2191" y="53094"/>
                    </a:lnTo>
                    <a:lnTo>
                      <a:pt x="2493" y="53172"/>
                    </a:lnTo>
                    <a:lnTo>
                      <a:pt x="2650" y="53199"/>
                    </a:lnTo>
                    <a:lnTo>
                      <a:pt x="2808" y="53212"/>
                    </a:lnTo>
                    <a:lnTo>
                      <a:pt x="2965" y="53225"/>
                    </a:lnTo>
                    <a:lnTo>
                      <a:pt x="3280" y="53225"/>
                    </a:lnTo>
                    <a:lnTo>
                      <a:pt x="3437" y="53212"/>
                    </a:lnTo>
                    <a:lnTo>
                      <a:pt x="3595" y="53199"/>
                    </a:lnTo>
                    <a:lnTo>
                      <a:pt x="3752" y="53172"/>
                    </a:lnTo>
                    <a:lnTo>
                      <a:pt x="4054" y="53094"/>
                    </a:lnTo>
                    <a:lnTo>
                      <a:pt x="4329" y="52989"/>
                    </a:lnTo>
                    <a:lnTo>
                      <a:pt x="4605" y="52857"/>
                    </a:lnTo>
                    <a:lnTo>
                      <a:pt x="4867" y="52700"/>
                    </a:lnTo>
                    <a:lnTo>
                      <a:pt x="5103" y="52516"/>
                    </a:lnTo>
                    <a:lnTo>
                      <a:pt x="5326" y="52320"/>
                    </a:lnTo>
                    <a:lnTo>
                      <a:pt x="5523" y="52097"/>
                    </a:lnTo>
                    <a:lnTo>
                      <a:pt x="5707" y="51860"/>
                    </a:lnTo>
                    <a:lnTo>
                      <a:pt x="5864" y="51598"/>
                    </a:lnTo>
                    <a:lnTo>
                      <a:pt x="5996" y="51322"/>
                    </a:lnTo>
                    <a:lnTo>
                      <a:pt x="6101" y="51034"/>
                    </a:lnTo>
                    <a:lnTo>
                      <a:pt x="6179" y="50745"/>
                    </a:lnTo>
                    <a:lnTo>
                      <a:pt x="6205" y="50588"/>
                    </a:lnTo>
                    <a:lnTo>
                      <a:pt x="6219" y="50430"/>
                    </a:lnTo>
                    <a:lnTo>
                      <a:pt x="6232" y="50273"/>
                    </a:lnTo>
                    <a:lnTo>
                      <a:pt x="6245" y="50116"/>
                    </a:lnTo>
                    <a:lnTo>
                      <a:pt x="6245" y="1129"/>
                    </a:lnTo>
                    <a:lnTo>
                      <a:pt x="6232" y="1024"/>
                    </a:lnTo>
                    <a:lnTo>
                      <a:pt x="6219" y="906"/>
                    </a:lnTo>
                    <a:lnTo>
                      <a:pt x="6192" y="801"/>
                    </a:lnTo>
                    <a:lnTo>
                      <a:pt x="6153" y="696"/>
                    </a:lnTo>
                    <a:lnTo>
                      <a:pt x="6101" y="591"/>
                    </a:lnTo>
                    <a:lnTo>
                      <a:pt x="6048" y="499"/>
                    </a:lnTo>
                    <a:lnTo>
                      <a:pt x="5982" y="408"/>
                    </a:lnTo>
                    <a:lnTo>
                      <a:pt x="5904" y="329"/>
                    </a:lnTo>
                    <a:lnTo>
                      <a:pt x="5825" y="250"/>
                    </a:lnTo>
                    <a:lnTo>
                      <a:pt x="5733" y="185"/>
                    </a:lnTo>
                    <a:lnTo>
                      <a:pt x="5641" y="132"/>
                    </a:lnTo>
                    <a:lnTo>
                      <a:pt x="5550" y="80"/>
                    </a:lnTo>
                    <a:lnTo>
                      <a:pt x="5445" y="53"/>
                    </a:lnTo>
                    <a:lnTo>
                      <a:pt x="5326" y="14"/>
                    </a:lnTo>
                    <a:lnTo>
                      <a:pt x="5222" y="1"/>
                    </a:lnTo>
                    <a:close/>
                  </a:path>
                </a:pathLst>
              </a:custGeom>
              <a:solidFill>
                <a:srgbClr val="8027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2441;p45">
                <a:extLst>
                  <a:ext uri="{FF2B5EF4-FFF2-40B4-BE49-F238E27FC236}">
                    <a16:creationId xmlns:a16="http://schemas.microsoft.com/office/drawing/2014/main" id="{F3F01FD2-5F65-4A15-EE60-5D87224AD0ED}"/>
                  </a:ext>
                </a:extLst>
              </p:cNvPr>
              <p:cNvSpPr/>
              <p:nvPr/>
            </p:nvSpPr>
            <p:spPr>
              <a:xfrm>
                <a:off x="1780583" y="3354102"/>
                <a:ext cx="813871" cy="74654"/>
              </a:xfrm>
              <a:custGeom>
                <a:avLst/>
                <a:gdLst/>
                <a:ahLst/>
                <a:cxnLst/>
                <a:rect l="l" t="t" r="r" b="b"/>
                <a:pathLst>
                  <a:path w="45341" h="4159" extrusionOk="0">
                    <a:moveTo>
                      <a:pt x="1" y="0"/>
                    </a:moveTo>
                    <a:lnTo>
                      <a:pt x="14" y="210"/>
                    </a:lnTo>
                    <a:lnTo>
                      <a:pt x="27" y="420"/>
                    </a:lnTo>
                    <a:lnTo>
                      <a:pt x="53" y="630"/>
                    </a:lnTo>
                    <a:lnTo>
                      <a:pt x="93" y="840"/>
                    </a:lnTo>
                    <a:lnTo>
                      <a:pt x="132" y="1037"/>
                    </a:lnTo>
                    <a:lnTo>
                      <a:pt x="185" y="1233"/>
                    </a:lnTo>
                    <a:lnTo>
                      <a:pt x="250" y="1430"/>
                    </a:lnTo>
                    <a:lnTo>
                      <a:pt x="329" y="1614"/>
                    </a:lnTo>
                    <a:lnTo>
                      <a:pt x="421" y="1798"/>
                    </a:lnTo>
                    <a:lnTo>
                      <a:pt x="513" y="1981"/>
                    </a:lnTo>
                    <a:lnTo>
                      <a:pt x="604" y="2152"/>
                    </a:lnTo>
                    <a:lnTo>
                      <a:pt x="709" y="2322"/>
                    </a:lnTo>
                    <a:lnTo>
                      <a:pt x="827" y="2480"/>
                    </a:lnTo>
                    <a:lnTo>
                      <a:pt x="959" y="2637"/>
                    </a:lnTo>
                    <a:lnTo>
                      <a:pt x="1090" y="2795"/>
                    </a:lnTo>
                    <a:lnTo>
                      <a:pt x="1221" y="2939"/>
                    </a:lnTo>
                    <a:lnTo>
                      <a:pt x="1365" y="3070"/>
                    </a:lnTo>
                    <a:lnTo>
                      <a:pt x="1523" y="3201"/>
                    </a:lnTo>
                    <a:lnTo>
                      <a:pt x="1680" y="3332"/>
                    </a:lnTo>
                    <a:lnTo>
                      <a:pt x="1838" y="3450"/>
                    </a:lnTo>
                    <a:lnTo>
                      <a:pt x="2008" y="3555"/>
                    </a:lnTo>
                    <a:lnTo>
                      <a:pt x="2179" y="3647"/>
                    </a:lnTo>
                    <a:lnTo>
                      <a:pt x="2362" y="3739"/>
                    </a:lnTo>
                    <a:lnTo>
                      <a:pt x="2546" y="3831"/>
                    </a:lnTo>
                    <a:lnTo>
                      <a:pt x="2730" y="3897"/>
                    </a:lnTo>
                    <a:lnTo>
                      <a:pt x="2926" y="3962"/>
                    </a:lnTo>
                    <a:lnTo>
                      <a:pt x="3123" y="4028"/>
                    </a:lnTo>
                    <a:lnTo>
                      <a:pt x="3320" y="4067"/>
                    </a:lnTo>
                    <a:lnTo>
                      <a:pt x="3530" y="4106"/>
                    </a:lnTo>
                    <a:lnTo>
                      <a:pt x="3740" y="4133"/>
                    </a:lnTo>
                    <a:lnTo>
                      <a:pt x="3950" y="4146"/>
                    </a:lnTo>
                    <a:lnTo>
                      <a:pt x="4160" y="4159"/>
                    </a:lnTo>
                    <a:lnTo>
                      <a:pt x="41181" y="4159"/>
                    </a:lnTo>
                    <a:lnTo>
                      <a:pt x="41391" y="4146"/>
                    </a:lnTo>
                    <a:lnTo>
                      <a:pt x="41601" y="4133"/>
                    </a:lnTo>
                    <a:lnTo>
                      <a:pt x="41811" y="4106"/>
                    </a:lnTo>
                    <a:lnTo>
                      <a:pt x="42021" y="4067"/>
                    </a:lnTo>
                    <a:lnTo>
                      <a:pt x="42218" y="4028"/>
                    </a:lnTo>
                    <a:lnTo>
                      <a:pt x="42415" y="3962"/>
                    </a:lnTo>
                    <a:lnTo>
                      <a:pt x="42611" y="3897"/>
                    </a:lnTo>
                    <a:lnTo>
                      <a:pt x="42795" y="3831"/>
                    </a:lnTo>
                    <a:lnTo>
                      <a:pt x="42979" y="3739"/>
                    </a:lnTo>
                    <a:lnTo>
                      <a:pt x="43162" y="3647"/>
                    </a:lnTo>
                    <a:lnTo>
                      <a:pt x="43333" y="3555"/>
                    </a:lnTo>
                    <a:lnTo>
                      <a:pt x="43503" y="3450"/>
                    </a:lnTo>
                    <a:lnTo>
                      <a:pt x="43661" y="3332"/>
                    </a:lnTo>
                    <a:lnTo>
                      <a:pt x="43818" y="3201"/>
                    </a:lnTo>
                    <a:lnTo>
                      <a:pt x="43976" y="3070"/>
                    </a:lnTo>
                    <a:lnTo>
                      <a:pt x="44120" y="2939"/>
                    </a:lnTo>
                    <a:lnTo>
                      <a:pt x="44251" y="2795"/>
                    </a:lnTo>
                    <a:lnTo>
                      <a:pt x="44382" y="2637"/>
                    </a:lnTo>
                    <a:lnTo>
                      <a:pt x="44514" y="2480"/>
                    </a:lnTo>
                    <a:lnTo>
                      <a:pt x="44632" y="2322"/>
                    </a:lnTo>
                    <a:lnTo>
                      <a:pt x="44737" y="2152"/>
                    </a:lnTo>
                    <a:lnTo>
                      <a:pt x="44828" y="1981"/>
                    </a:lnTo>
                    <a:lnTo>
                      <a:pt x="44920" y="1798"/>
                    </a:lnTo>
                    <a:lnTo>
                      <a:pt x="45012" y="1614"/>
                    </a:lnTo>
                    <a:lnTo>
                      <a:pt x="45078" y="1430"/>
                    </a:lnTo>
                    <a:lnTo>
                      <a:pt x="45143" y="1233"/>
                    </a:lnTo>
                    <a:lnTo>
                      <a:pt x="45209" y="1037"/>
                    </a:lnTo>
                    <a:lnTo>
                      <a:pt x="45248" y="840"/>
                    </a:lnTo>
                    <a:lnTo>
                      <a:pt x="45288" y="630"/>
                    </a:lnTo>
                    <a:lnTo>
                      <a:pt x="45314" y="420"/>
                    </a:lnTo>
                    <a:lnTo>
                      <a:pt x="45327" y="210"/>
                    </a:lnTo>
                    <a:lnTo>
                      <a:pt x="45340" y="0"/>
                    </a:lnTo>
                    <a:close/>
                  </a:path>
                </a:pathLst>
              </a:custGeom>
              <a:solidFill>
                <a:srgbClr val="8027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2442;p45">
                <a:extLst>
                  <a:ext uri="{FF2B5EF4-FFF2-40B4-BE49-F238E27FC236}">
                    <a16:creationId xmlns:a16="http://schemas.microsoft.com/office/drawing/2014/main" id="{E6B7A96E-4C24-5309-0A86-6277D2362149}"/>
                  </a:ext>
                </a:extLst>
              </p:cNvPr>
              <p:cNvSpPr/>
              <p:nvPr/>
            </p:nvSpPr>
            <p:spPr>
              <a:xfrm>
                <a:off x="1847931" y="4030889"/>
                <a:ext cx="89517" cy="89732"/>
              </a:xfrm>
              <a:custGeom>
                <a:avLst/>
                <a:gdLst/>
                <a:ahLst/>
                <a:cxnLst/>
                <a:rect l="l" t="t" r="r" b="b"/>
                <a:pathLst>
                  <a:path w="4987" h="4999" extrusionOk="0">
                    <a:moveTo>
                      <a:pt x="2494" y="0"/>
                    </a:moveTo>
                    <a:lnTo>
                      <a:pt x="2231" y="13"/>
                    </a:lnTo>
                    <a:lnTo>
                      <a:pt x="1982" y="53"/>
                    </a:lnTo>
                    <a:lnTo>
                      <a:pt x="1746" y="118"/>
                    </a:lnTo>
                    <a:lnTo>
                      <a:pt x="1523" y="197"/>
                    </a:lnTo>
                    <a:lnTo>
                      <a:pt x="1300" y="302"/>
                    </a:lnTo>
                    <a:lnTo>
                      <a:pt x="1090" y="433"/>
                    </a:lnTo>
                    <a:lnTo>
                      <a:pt x="906" y="577"/>
                    </a:lnTo>
                    <a:lnTo>
                      <a:pt x="723" y="735"/>
                    </a:lnTo>
                    <a:lnTo>
                      <a:pt x="565" y="905"/>
                    </a:lnTo>
                    <a:lnTo>
                      <a:pt x="421" y="1102"/>
                    </a:lnTo>
                    <a:lnTo>
                      <a:pt x="303" y="1312"/>
                    </a:lnTo>
                    <a:lnTo>
                      <a:pt x="185" y="1522"/>
                    </a:lnTo>
                    <a:lnTo>
                      <a:pt x="106" y="1758"/>
                    </a:lnTo>
                    <a:lnTo>
                      <a:pt x="40" y="1994"/>
                    </a:lnTo>
                    <a:lnTo>
                      <a:pt x="14" y="2244"/>
                    </a:lnTo>
                    <a:lnTo>
                      <a:pt x="1" y="2493"/>
                    </a:lnTo>
                    <a:lnTo>
                      <a:pt x="14" y="2755"/>
                    </a:lnTo>
                    <a:lnTo>
                      <a:pt x="40" y="3004"/>
                    </a:lnTo>
                    <a:lnTo>
                      <a:pt x="106" y="3241"/>
                    </a:lnTo>
                    <a:lnTo>
                      <a:pt x="185" y="3477"/>
                    </a:lnTo>
                    <a:lnTo>
                      <a:pt x="303" y="3687"/>
                    </a:lnTo>
                    <a:lnTo>
                      <a:pt x="421" y="3897"/>
                    </a:lnTo>
                    <a:lnTo>
                      <a:pt x="565" y="4080"/>
                    </a:lnTo>
                    <a:lnTo>
                      <a:pt x="723" y="4264"/>
                    </a:lnTo>
                    <a:lnTo>
                      <a:pt x="906" y="4421"/>
                    </a:lnTo>
                    <a:lnTo>
                      <a:pt x="1090" y="4566"/>
                    </a:lnTo>
                    <a:lnTo>
                      <a:pt x="1300" y="4697"/>
                    </a:lnTo>
                    <a:lnTo>
                      <a:pt x="1523" y="4802"/>
                    </a:lnTo>
                    <a:lnTo>
                      <a:pt x="1746" y="4881"/>
                    </a:lnTo>
                    <a:lnTo>
                      <a:pt x="1982" y="4946"/>
                    </a:lnTo>
                    <a:lnTo>
                      <a:pt x="2231" y="4985"/>
                    </a:lnTo>
                    <a:lnTo>
                      <a:pt x="2494" y="4999"/>
                    </a:lnTo>
                    <a:lnTo>
                      <a:pt x="2743" y="4985"/>
                    </a:lnTo>
                    <a:lnTo>
                      <a:pt x="2992" y="4946"/>
                    </a:lnTo>
                    <a:lnTo>
                      <a:pt x="3228" y="4881"/>
                    </a:lnTo>
                    <a:lnTo>
                      <a:pt x="3464" y="4802"/>
                    </a:lnTo>
                    <a:lnTo>
                      <a:pt x="3674" y="4697"/>
                    </a:lnTo>
                    <a:lnTo>
                      <a:pt x="3884" y="4566"/>
                    </a:lnTo>
                    <a:lnTo>
                      <a:pt x="4081" y="4421"/>
                    </a:lnTo>
                    <a:lnTo>
                      <a:pt x="4252" y="4264"/>
                    </a:lnTo>
                    <a:lnTo>
                      <a:pt x="4422" y="4080"/>
                    </a:lnTo>
                    <a:lnTo>
                      <a:pt x="4553" y="3897"/>
                    </a:lnTo>
                    <a:lnTo>
                      <a:pt x="4684" y="3687"/>
                    </a:lnTo>
                    <a:lnTo>
                      <a:pt x="4789" y="3477"/>
                    </a:lnTo>
                    <a:lnTo>
                      <a:pt x="4868" y="3241"/>
                    </a:lnTo>
                    <a:lnTo>
                      <a:pt x="4934" y="3004"/>
                    </a:lnTo>
                    <a:lnTo>
                      <a:pt x="4973" y="2755"/>
                    </a:lnTo>
                    <a:lnTo>
                      <a:pt x="4986" y="2493"/>
                    </a:lnTo>
                    <a:lnTo>
                      <a:pt x="4973" y="2244"/>
                    </a:lnTo>
                    <a:lnTo>
                      <a:pt x="4934" y="1994"/>
                    </a:lnTo>
                    <a:lnTo>
                      <a:pt x="4868" y="1758"/>
                    </a:lnTo>
                    <a:lnTo>
                      <a:pt x="4789" y="1522"/>
                    </a:lnTo>
                    <a:lnTo>
                      <a:pt x="4684" y="1312"/>
                    </a:lnTo>
                    <a:lnTo>
                      <a:pt x="4553" y="1102"/>
                    </a:lnTo>
                    <a:lnTo>
                      <a:pt x="4422" y="905"/>
                    </a:lnTo>
                    <a:lnTo>
                      <a:pt x="4252" y="735"/>
                    </a:lnTo>
                    <a:lnTo>
                      <a:pt x="4081" y="577"/>
                    </a:lnTo>
                    <a:lnTo>
                      <a:pt x="3884" y="433"/>
                    </a:lnTo>
                    <a:lnTo>
                      <a:pt x="3674" y="302"/>
                    </a:lnTo>
                    <a:lnTo>
                      <a:pt x="3464" y="197"/>
                    </a:lnTo>
                    <a:lnTo>
                      <a:pt x="3228" y="118"/>
                    </a:lnTo>
                    <a:lnTo>
                      <a:pt x="2992" y="53"/>
                    </a:lnTo>
                    <a:lnTo>
                      <a:pt x="2743" y="13"/>
                    </a:lnTo>
                    <a:lnTo>
                      <a:pt x="249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2443;p45">
                <a:extLst>
                  <a:ext uri="{FF2B5EF4-FFF2-40B4-BE49-F238E27FC236}">
                    <a16:creationId xmlns:a16="http://schemas.microsoft.com/office/drawing/2014/main" id="{0F36A49F-CC9A-1AE8-E646-7A087F91E89F}"/>
                  </a:ext>
                </a:extLst>
              </p:cNvPr>
              <p:cNvSpPr/>
              <p:nvPr/>
            </p:nvSpPr>
            <p:spPr>
              <a:xfrm>
                <a:off x="1870315" y="4053255"/>
                <a:ext cx="44749" cy="45001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2507" extrusionOk="0">
                    <a:moveTo>
                      <a:pt x="1247" y="1"/>
                    </a:moveTo>
                    <a:lnTo>
                      <a:pt x="1115" y="14"/>
                    </a:lnTo>
                    <a:lnTo>
                      <a:pt x="997" y="27"/>
                    </a:lnTo>
                    <a:lnTo>
                      <a:pt x="866" y="66"/>
                    </a:lnTo>
                    <a:lnTo>
                      <a:pt x="761" y="106"/>
                    </a:lnTo>
                    <a:lnTo>
                      <a:pt x="643" y="158"/>
                    </a:lnTo>
                    <a:lnTo>
                      <a:pt x="551" y="224"/>
                    </a:lnTo>
                    <a:lnTo>
                      <a:pt x="446" y="289"/>
                    </a:lnTo>
                    <a:lnTo>
                      <a:pt x="368" y="368"/>
                    </a:lnTo>
                    <a:lnTo>
                      <a:pt x="276" y="460"/>
                    </a:lnTo>
                    <a:lnTo>
                      <a:pt x="210" y="552"/>
                    </a:lnTo>
                    <a:lnTo>
                      <a:pt x="145" y="656"/>
                    </a:lnTo>
                    <a:lnTo>
                      <a:pt x="92" y="761"/>
                    </a:lnTo>
                    <a:lnTo>
                      <a:pt x="53" y="880"/>
                    </a:lnTo>
                    <a:lnTo>
                      <a:pt x="27" y="998"/>
                    </a:lnTo>
                    <a:lnTo>
                      <a:pt x="0" y="1129"/>
                    </a:lnTo>
                    <a:lnTo>
                      <a:pt x="0" y="1247"/>
                    </a:lnTo>
                    <a:lnTo>
                      <a:pt x="0" y="1378"/>
                    </a:lnTo>
                    <a:lnTo>
                      <a:pt x="27" y="1509"/>
                    </a:lnTo>
                    <a:lnTo>
                      <a:pt x="53" y="1627"/>
                    </a:lnTo>
                    <a:lnTo>
                      <a:pt x="92" y="1732"/>
                    </a:lnTo>
                    <a:lnTo>
                      <a:pt x="145" y="1850"/>
                    </a:lnTo>
                    <a:lnTo>
                      <a:pt x="210" y="1955"/>
                    </a:lnTo>
                    <a:lnTo>
                      <a:pt x="276" y="2047"/>
                    </a:lnTo>
                    <a:lnTo>
                      <a:pt x="368" y="2139"/>
                    </a:lnTo>
                    <a:lnTo>
                      <a:pt x="446" y="2218"/>
                    </a:lnTo>
                    <a:lnTo>
                      <a:pt x="551" y="2283"/>
                    </a:lnTo>
                    <a:lnTo>
                      <a:pt x="643" y="2349"/>
                    </a:lnTo>
                    <a:lnTo>
                      <a:pt x="761" y="2401"/>
                    </a:lnTo>
                    <a:lnTo>
                      <a:pt x="866" y="2441"/>
                    </a:lnTo>
                    <a:lnTo>
                      <a:pt x="997" y="2480"/>
                    </a:lnTo>
                    <a:lnTo>
                      <a:pt x="1115" y="2493"/>
                    </a:lnTo>
                    <a:lnTo>
                      <a:pt x="1247" y="2506"/>
                    </a:lnTo>
                    <a:lnTo>
                      <a:pt x="1365" y="2493"/>
                    </a:lnTo>
                    <a:lnTo>
                      <a:pt x="1496" y="2480"/>
                    </a:lnTo>
                    <a:lnTo>
                      <a:pt x="1614" y="2441"/>
                    </a:lnTo>
                    <a:lnTo>
                      <a:pt x="1732" y="2401"/>
                    </a:lnTo>
                    <a:lnTo>
                      <a:pt x="1837" y="2349"/>
                    </a:lnTo>
                    <a:lnTo>
                      <a:pt x="1942" y="2283"/>
                    </a:lnTo>
                    <a:lnTo>
                      <a:pt x="2034" y="2218"/>
                    </a:lnTo>
                    <a:lnTo>
                      <a:pt x="2126" y="2139"/>
                    </a:lnTo>
                    <a:lnTo>
                      <a:pt x="2204" y="2047"/>
                    </a:lnTo>
                    <a:lnTo>
                      <a:pt x="2283" y="1955"/>
                    </a:lnTo>
                    <a:lnTo>
                      <a:pt x="2335" y="1850"/>
                    </a:lnTo>
                    <a:lnTo>
                      <a:pt x="2388" y="1732"/>
                    </a:lnTo>
                    <a:lnTo>
                      <a:pt x="2440" y="1627"/>
                    </a:lnTo>
                    <a:lnTo>
                      <a:pt x="2467" y="1509"/>
                    </a:lnTo>
                    <a:lnTo>
                      <a:pt x="2480" y="1378"/>
                    </a:lnTo>
                    <a:lnTo>
                      <a:pt x="2493" y="1247"/>
                    </a:lnTo>
                    <a:lnTo>
                      <a:pt x="2480" y="1129"/>
                    </a:lnTo>
                    <a:lnTo>
                      <a:pt x="2467" y="998"/>
                    </a:lnTo>
                    <a:lnTo>
                      <a:pt x="2440" y="880"/>
                    </a:lnTo>
                    <a:lnTo>
                      <a:pt x="2388" y="761"/>
                    </a:lnTo>
                    <a:lnTo>
                      <a:pt x="2335" y="656"/>
                    </a:lnTo>
                    <a:lnTo>
                      <a:pt x="2283" y="552"/>
                    </a:lnTo>
                    <a:lnTo>
                      <a:pt x="2204" y="460"/>
                    </a:lnTo>
                    <a:lnTo>
                      <a:pt x="2126" y="368"/>
                    </a:lnTo>
                    <a:lnTo>
                      <a:pt x="2034" y="289"/>
                    </a:lnTo>
                    <a:lnTo>
                      <a:pt x="1942" y="224"/>
                    </a:lnTo>
                    <a:lnTo>
                      <a:pt x="1837" y="158"/>
                    </a:lnTo>
                    <a:lnTo>
                      <a:pt x="1732" y="106"/>
                    </a:lnTo>
                    <a:lnTo>
                      <a:pt x="1614" y="66"/>
                    </a:lnTo>
                    <a:lnTo>
                      <a:pt x="1496" y="27"/>
                    </a:lnTo>
                    <a:lnTo>
                      <a:pt x="1365" y="14"/>
                    </a:lnTo>
                    <a:lnTo>
                      <a:pt x="124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2444;p45">
                <a:extLst>
                  <a:ext uri="{FF2B5EF4-FFF2-40B4-BE49-F238E27FC236}">
                    <a16:creationId xmlns:a16="http://schemas.microsoft.com/office/drawing/2014/main" id="{1B0380BF-117D-1A52-3998-36685D42C45A}"/>
                  </a:ext>
                </a:extLst>
              </p:cNvPr>
              <p:cNvSpPr/>
              <p:nvPr/>
            </p:nvSpPr>
            <p:spPr>
              <a:xfrm>
                <a:off x="1855237" y="3966359"/>
                <a:ext cx="313694" cy="64548"/>
              </a:xfrm>
              <a:custGeom>
                <a:avLst/>
                <a:gdLst/>
                <a:ahLst/>
                <a:cxnLst/>
                <a:rect l="l" t="t" r="r" b="b"/>
                <a:pathLst>
                  <a:path w="17476" h="3596" extrusionOk="0">
                    <a:moveTo>
                      <a:pt x="17475" y="1"/>
                    </a:moveTo>
                    <a:lnTo>
                      <a:pt x="512" y="2415"/>
                    </a:lnTo>
                    <a:lnTo>
                      <a:pt x="407" y="2441"/>
                    </a:lnTo>
                    <a:lnTo>
                      <a:pt x="316" y="2480"/>
                    </a:lnTo>
                    <a:lnTo>
                      <a:pt x="224" y="2546"/>
                    </a:lnTo>
                    <a:lnTo>
                      <a:pt x="145" y="2611"/>
                    </a:lnTo>
                    <a:lnTo>
                      <a:pt x="92" y="2703"/>
                    </a:lnTo>
                    <a:lnTo>
                      <a:pt x="40" y="2795"/>
                    </a:lnTo>
                    <a:lnTo>
                      <a:pt x="14" y="2900"/>
                    </a:lnTo>
                    <a:lnTo>
                      <a:pt x="1" y="3005"/>
                    </a:lnTo>
                    <a:lnTo>
                      <a:pt x="14" y="3123"/>
                    </a:lnTo>
                    <a:lnTo>
                      <a:pt x="53" y="3241"/>
                    </a:lnTo>
                    <a:lnTo>
                      <a:pt x="106" y="3333"/>
                    </a:lnTo>
                    <a:lnTo>
                      <a:pt x="184" y="3425"/>
                    </a:lnTo>
                    <a:lnTo>
                      <a:pt x="263" y="3503"/>
                    </a:lnTo>
                    <a:lnTo>
                      <a:pt x="368" y="3556"/>
                    </a:lnTo>
                    <a:lnTo>
                      <a:pt x="473" y="3582"/>
                    </a:lnTo>
                    <a:lnTo>
                      <a:pt x="604" y="3595"/>
                    </a:lnTo>
                    <a:lnTo>
                      <a:pt x="17475" y="3595"/>
                    </a:lnTo>
                    <a:lnTo>
                      <a:pt x="17475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2445;p45">
                <a:extLst>
                  <a:ext uri="{FF2B5EF4-FFF2-40B4-BE49-F238E27FC236}">
                    <a16:creationId xmlns:a16="http://schemas.microsoft.com/office/drawing/2014/main" id="{55895F39-CCF5-48C7-F2FF-EA6957203852}"/>
                  </a:ext>
                </a:extLst>
              </p:cNvPr>
              <p:cNvSpPr/>
              <p:nvPr/>
            </p:nvSpPr>
            <p:spPr>
              <a:xfrm>
                <a:off x="2437589" y="4030889"/>
                <a:ext cx="89517" cy="89732"/>
              </a:xfrm>
              <a:custGeom>
                <a:avLst/>
                <a:gdLst/>
                <a:ahLst/>
                <a:cxnLst/>
                <a:rect l="l" t="t" r="r" b="b"/>
                <a:pathLst>
                  <a:path w="4987" h="4999" extrusionOk="0">
                    <a:moveTo>
                      <a:pt x="2493" y="0"/>
                    </a:moveTo>
                    <a:lnTo>
                      <a:pt x="2244" y="13"/>
                    </a:lnTo>
                    <a:lnTo>
                      <a:pt x="1995" y="53"/>
                    </a:lnTo>
                    <a:lnTo>
                      <a:pt x="1759" y="118"/>
                    </a:lnTo>
                    <a:lnTo>
                      <a:pt x="1523" y="197"/>
                    </a:lnTo>
                    <a:lnTo>
                      <a:pt x="1300" y="302"/>
                    </a:lnTo>
                    <a:lnTo>
                      <a:pt x="1103" y="433"/>
                    </a:lnTo>
                    <a:lnTo>
                      <a:pt x="906" y="577"/>
                    </a:lnTo>
                    <a:lnTo>
                      <a:pt x="736" y="735"/>
                    </a:lnTo>
                    <a:lnTo>
                      <a:pt x="565" y="905"/>
                    </a:lnTo>
                    <a:lnTo>
                      <a:pt x="421" y="1102"/>
                    </a:lnTo>
                    <a:lnTo>
                      <a:pt x="303" y="1312"/>
                    </a:lnTo>
                    <a:lnTo>
                      <a:pt x="198" y="1522"/>
                    </a:lnTo>
                    <a:lnTo>
                      <a:pt x="106" y="1758"/>
                    </a:lnTo>
                    <a:lnTo>
                      <a:pt x="53" y="1994"/>
                    </a:lnTo>
                    <a:lnTo>
                      <a:pt x="14" y="2244"/>
                    </a:lnTo>
                    <a:lnTo>
                      <a:pt x="1" y="2493"/>
                    </a:lnTo>
                    <a:lnTo>
                      <a:pt x="14" y="2755"/>
                    </a:lnTo>
                    <a:lnTo>
                      <a:pt x="53" y="3004"/>
                    </a:lnTo>
                    <a:lnTo>
                      <a:pt x="106" y="3241"/>
                    </a:lnTo>
                    <a:lnTo>
                      <a:pt x="198" y="3477"/>
                    </a:lnTo>
                    <a:lnTo>
                      <a:pt x="303" y="3687"/>
                    </a:lnTo>
                    <a:lnTo>
                      <a:pt x="421" y="3897"/>
                    </a:lnTo>
                    <a:lnTo>
                      <a:pt x="565" y="4080"/>
                    </a:lnTo>
                    <a:lnTo>
                      <a:pt x="736" y="4264"/>
                    </a:lnTo>
                    <a:lnTo>
                      <a:pt x="906" y="4421"/>
                    </a:lnTo>
                    <a:lnTo>
                      <a:pt x="1103" y="4566"/>
                    </a:lnTo>
                    <a:lnTo>
                      <a:pt x="1300" y="4697"/>
                    </a:lnTo>
                    <a:lnTo>
                      <a:pt x="1523" y="4802"/>
                    </a:lnTo>
                    <a:lnTo>
                      <a:pt x="1759" y="4881"/>
                    </a:lnTo>
                    <a:lnTo>
                      <a:pt x="1995" y="4946"/>
                    </a:lnTo>
                    <a:lnTo>
                      <a:pt x="2244" y="4985"/>
                    </a:lnTo>
                    <a:lnTo>
                      <a:pt x="2493" y="4999"/>
                    </a:lnTo>
                    <a:lnTo>
                      <a:pt x="2756" y="4985"/>
                    </a:lnTo>
                    <a:lnTo>
                      <a:pt x="2992" y="4946"/>
                    </a:lnTo>
                    <a:lnTo>
                      <a:pt x="3241" y="4881"/>
                    </a:lnTo>
                    <a:lnTo>
                      <a:pt x="3464" y="4802"/>
                    </a:lnTo>
                    <a:lnTo>
                      <a:pt x="3687" y="4697"/>
                    </a:lnTo>
                    <a:lnTo>
                      <a:pt x="3884" y="4566"/>
                    </a:lnTo>
                    <a:lnTo>
                      <a:pt x="4081" y="4421"/>
                    </a:lnTo>
                    <a:lnTo>
                      <a:pt x="4265" y="4264"/>
                    </a:lnTo>
                    <a:lnTo>
                      <a:pt x="4422" y="4080"/>
                    </a:lnTo>
                    <a:lnTo>
                      <a:pt x="4566" y="3897"/>
                    </a:lnTo>
                    <a:lnTo>
                      <a:pt x="4684" y="3687"/>
                    </a:lnTo>
                    <a:lnTo>
                      <a:pt x="4789" y="3477"/>
                    </a:lnTo>
                    <a:lnTo>
                      <a:pt x="4881" y="3241"/>
                    </a:lnTo>
                    <a:lnTo>
                      <a:pt x="4934" y="3004"/>
                    </a:lnTo>
                    <a:lnTo>
                      <a:pt x="4973" y="2755"/>
                    </a:lnTo>
                    <a:lnTo>
                      <a:pt x="4986" y="2493"/>
                    </a:lnTo>
                    <a:lnTo>
                      <a:pt x="4973" y="2244"/>
                    </a:lnTo>
                    <a:lnTo>
                      <a:pt x="4934" y="1994"/>
                    </a:lnTo>
                    <a:lnTo>
                      <a:pt x="4881" y="1758"/>
                    </a:lnTo>
                    <a:lnTo>
                      <a:pt x="4789" y="1522"/>
                    </a:lnTo>
                    <a:lnTo>
                      <a:pt x="4684" y="1312"/>
                    </a:lnTo>
                    <a:lnTo>
                      <a:pt x="4566" y="1102"/>
                    </a:lnTo>
                    <a:lnTo>
                      <a:pt x="4422" y="905"/>
                    </a:lnTo>
                    <a:lnTo>
                      <a:pt x="4265" y="735"/>
                    </a:lnTo>
                    <a:lnTo>
                      <a:pt x="4081" y="577"/>
                    </a:lnTo>
                    <a:lnTo>
                      <a:pt x="3884" y="433"/>
                    </a:lnTo>
                    <a:lnTo>
                      <a:pt x="3687" y="302"/>
                    </a:lnTo>
                    <a:lnTo>
                      <a:pt x="3464" y="197"/>
                    </a:lnTo>
                    <a:lnTo>
                      <a:pt x="3241" y="118"/>
                    </a:lnTo>
                    <a:lnTo>
                      <a:pt x="2992" y="53"/>
                    </a:lnTo>
                    <a:lnTo>
                      <a:pt x="2756" y="13"/>
                    </a:lnTo>
                    <a:lnTo>
                      <a:pt x="249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2446;p45">
                <a:extLst>
                  <a:ext uri="{FF2B5EF4-FFF2-40B4-BE49-F238E27FC236}">
                    <a16:creationId xmlns:a16="http://schemas.microsoft.com/office/drawing/2014/main" id="{7504F728-9C04-7FFA-7F6C-F2ED67D70FFC}"/>
                  </a:ext>
                </a:extLst>
              </p:cNvPr>
              <p:cNvSpPr/>
              <p:nvPr/>
            </p:nvSpPr>
            <p:spPr>
              <a:xfrm>
                <a:off x="2459972" y="4053255"/>
                <a:ext cx="44749" cy="45001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2507" extrusionOk="0">
                    <a:moveTo>
                      <a:pt x="1246" y="1"/>
                    </a:moveTo>
                    <a:lnTo>
                      <a:pt x="1115" y="14"/>
                    </a:lnTo>
                    <a:lnTo>
                      <a:pt x="997" y="27"/>
                    </a:lnTo>
                    <a:lnTo>
                      <a:pt x="879" y="66"/>
                    </a:lnTo>
                    <a:lnTo>
                      <a:pt x="761" y="106"/>
                    </a:lnTo>
                    <a:lnTo>
                      <a:pt x="656" y="158"/>
                    </a:lnTo>
                    <a:lnTo>
                      <a:pt x="551" y="224"/>
                    </a:lnTo>
                    <a:lnTo>
                      <a:pt x="459" y="289"/>
                    </a:lnTo>
                    <a:lnTo>
                      <a:pt x="367" y="368"/>
                    </a:lnTo>
                    <a:lnTo>
                      <a:pt x="289" y="460"/>
                    </a:lnTo>
                    <a:lnTo>
                      <a:pt x="210" y="552"/>
                    </a:lnTo>
                    <a:lnTo>
                      <a:pt x="158" y="656"/>
                    </a:lnTo>
                    <a:lnTo>
                      <a:pt x="105" y="761"/>
                    </a:lnTo>
                    <a:lnTo>
                      <a:pt x="53" y="880"/>
                    </a:lnTo>
                    <a:lnTo>
                      <a:pt x="26" y="998"/>
                    </a:lnTo>
                    <a:lnTo>
                      <a:pt x="13" y="1129"/>
                    </a:lnTo>
                    <a:lnTo>
                      <a:pt x="0" y="1247"/>
                    </a:lnTo>
                    <a:lnTo>
                      <a:pt x="13" y="1378"/>
                    </a:lnTo>
                    <a:lnTo>
                      <a:pt x="26" y="1509"/>
                    </a:lnTo>
                    <a:lnTo>
                      <a:pt x="53" y="1627"/>
                    </a:lnTo>
                    <a:lnTo>
                      <a:pt x="105" y="1732"/>
                    </a:lnTo>
                    <a:lnTo>
                      <a:pt x="158" y="1850"/>
                    </a:lnTo>
                    <a:lnTo>
                      <a:pt x="210" y="1955"/>
                    </a:lnTo>
                    <a:lnTo>
                      <a:pt x="289" y="2047"/>
                    </a:lnTo>
                    <a:lnTo>
                      <a:pt x="367" y="2139"/>
                    </a:lnTo>
                    <a:lnTo>
                      <a:pt x="459" y="2218"/>
                    </a:lnTo>
                    <a:lnTo>
                      <a:pt x="551" y="2283"/>
                    </a:lnTo>
                    <a:lnTo>
                      <a:pt x="656" y="2349"/>
                    </a:lnTo>
                    <a:lnTo>
                      <a:pt x="761" y="2401"/>
                    </a:lnTo>
                    <a:lnTo>
                      <a:pt x="879" y="2441"/>
                    </a:lnTo>
                    <a:lnTo>
                      <a:pt x="997" y="2480"/>
                    </a:lnTo>
                    <a:lnTo>
                      <a:pt x="1115" y="2493"/>
                    </a:lnTo>
                    <a:lnTo>
                      <a:pt x="1246" y="2506"/>
                    </a:lnTo>
                    <a:lnTo>
                      <a:pt x="1378" y="2493"/>
                    </a:lnTo>
                    <a:lnTo>
                      <a:pt x="1496" y="2480"/>
                    </a:lnTo>
                    <a:lnTo>
                      <a:pt x="1614" y="2441"/>
                    </a:lnTo>
                    <a:lnTo>
                      <a:pt x="1732" y="2401"/>
                    </a:lnTo>
                    <a:lnTo>
                      <a:pt x="1837" y="2349"/>
                    </a:lnTo>
                    <a:lnTo>
                      <a:pt x="1942" y="2283"/>
                    </a:lnTo>
                    <a:lnTo>
                      <a:pt x="2047" y="2218"/>
                    </a:lnTo>
                    <a:lnTo>
                      <a:pt x="2125" y="2139"/>
                    </a:lnTo>
                    <a:lnTo>
                      <a:pt x="2217" y="2047"/>
                    </a:lnTo>
                    <a:lnTo>
                      <a:pt x="2283" y="1955"/>
                    </a:lnTo>
                    <a:lnTo>
                      <a:pt x="2348" y="1850"/>
                    </a:lnTo>
                    <a:lnTo>
                      <a:pt x="2401" y="1732"/>
                    </a:lnTo>
                    <a:lnTo>
                      <a:pt x="2440" y="1627"/>
                    </a:lnTo>
                    <a:lnTo>
                      <a:pt x="2467" y="1509"/>
                    </a:lnTo>
                    <a:lnTo>
                      <a:pt x="2493" y="1378"/>
                    </a:lnTo>
                    <a:lnTo>
                      <a:pt x="2493" y="1247"/>
                    </a:lnTo>
                    <a:lnTo>
                      <a:pt x="2493" y="1129"/>
                    </a:lnTo>
                    <a:lnTo>
                      <a:pt x="2467" y="998"/>
                    </a:lnTo>
                    <a:lnTo>
                      <a:pt x="2440" y="880"/>
                    </a:lnTo>
                    <a:lnTo>
                      <a:pt x="2401" y="761"/>
                    </a:lnTo>
                    <a:lnTo>
                      <a:pt x="2348" y="656"/>
                    </a:lnTo>
                    <a:lnTo>
                      <a:pt x="2283" y="552"/>
                    </a:lnTo>
                    <a:lnTo>
                      <a:pt x="2217" y="460"/>
                    </a:lnTo>
                    <a:lnTo>
                      <a:pt x="2125" y="368"/>
                    </a:lnTo>
                    <a:lnTo>
                      <a:pt x="2047" y="289"/>
                    </a:lnTo>
                    <a:lnTo>
                      <a:pt x="1942" y="224"/>
                    </a:lnTo>
                    <a:lnTo>
                      <a:pt x="1837" y="158"/>
                    </a:lnTo>
                    <a:lnTo>
                      <a:pt x="1732" y="106"/>
                    </a:lnTo>
                    <a:lnTo>
                      <a:pt x="1614" y="66"/>
                    </a:lnTo>
                    <a:lnTo>
                      <a:pt x="1496" y="27"/>
                    </a:lnTo>
                    <a:lnTo>
                      <a:pt x="1378" y="14"/>
                    </a:lnTo>
                    <a:lnTo>
                      <a:pt x="1246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2447;p45">
                <a:extLst>
                  <a:ext uri="{FF2B5EF4-FFF2-40B4-BE49-F238E27FC236}">
                    <a16:creationId xmlns:a16="http://schemas.microsoft.com/office/drawing/2014/main" id="{1B682A47-54EC-73D1-1768-46D8F8EC3E23}"/>
                  </a:ext>
                </a:extLst>
              </p:cNvPr>
              <p:cNvSpPr/>
              <p:nvPr/>
            </p:nvSpPr>
            <p:spPr>
              <a:xfrm>
                <a:off x="2206105" y="3966359"/>
                <a:ext cx="313694" cy="64548"/>
              </a:xfrm>
              <a:custGeom>
                <a:avLst/>
                <a:gdLst/>
                <a:ahLst/>
                <a:cxnLst/>
                <a:rect l="l" t="t" r="r" b="b"/>
                <a:pathLst>
                  <a:path w="17476" h="3596" extrusionOk="0">
                    <a:moveTo>
                      <a:pt x="1" y="1"/>
                    </a:moveTo>
                    <a:lnTo>
                      <a:pt x="1" y="3595"/>
                    </a:lnTo>
                    <a:lnTo>
                      <a:pt x="16872" y="3595"/>
                    </a:lnTo>
                    <a:lnTo>
                      <a:pt x="16990" y="3582"/>
                    </a:lnTo>
                    <a:lnTo>
                      <a:pt x="17108" y="3556"/>
                    </a:lnTo>
                    <a:lnTo>
                      <a:pt x="17213" y="3503"/>
                    </a:lnTo>
                    <a:lnTo>
                      <a:pt x="17292" y="3425"/>
                    </a:lnTo>
                    <a:lnTo>
                      <a:pt x="17370" y="3333"/>
                    </a:lnTo>
                    <a:lnTo>
                      <a:pt x="17423" y="3241"/>
                    </a:lnTo>
                    <a:lnTo>
                      <a:pt x="17462" y="3123"/>
                    </a:lnTo>
                    <a:lnTo>
                      <a:pt x="17475" y="3005"/>
                    </a:lnTo>
                    <a:lnTo>
                      <a:pt x="17462" y="2900"/>
                    </a:lnTo>
                    <a:lnTo>
                      <a:pt x="17436" y="2795"/>
                    </a:lnTo>
                    <a:lnTo>
                      <a:pt x="17384" y="2703"/>
                    </a:lnTo>
                    <a:lnTo>
                      <a:pt x="17331" y="2611"/>
                    </a:lnTo>
                    <a:lnTo>
                      <a:pt x="17252" y="2546"/>
                    </a:lnTo>
                    <a:lnTo>
                      <a:pt x="17161" y="2480"/>
                    </a:lnTo>
                    <a:lnTo>
                      <a:pt x="17069" y="2441"/>
                    </a:lnTo>
                    <a:lnTo>
                      <a:pt x="16964" y="241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2448;p45">
                <a:extLst>
                  <a:ext uri="{FF2B5EF4-FFF2-40B4-BE49-F238E27FC236}">
                    <a16:creationId xmlns:a16="http://schemas.microsoft.com/office/drawing/2014/main" id="{22D1FBDB-3556-9166-6A43-8E6A68733E7B}"/>
                  </a:ext>
                </a:extLst>
              </p:cNvPr>
              <p:cNvSpPr/>
              <p:nvPr/>
            </p:nvSpPr>
            <p:spPr>
              <a:xfrm>
                <a:off x="2161374" y="3978601"/>
                <a:ext cx="44749" cy="112116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6246" extrusionOk="0">
                    <a:moveTo>
                      <a:pt x="0" y="1"/>
                    </a:moveTo>
                    <a:lnTo>
                      <a:pt x="420" y="6245"/>
                    </a:lnTo>
                    <a:lnTo>
                      <a:pt x="2073" y="6245"/>
                    </a:lnTo>
                    <a:lnTo>
                      <a:pt x="2493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2449;p45">
                <a:extLst>
                  <a:ext uri="{FF2B5EF4-FFF2-40B4-BE49-F238E27FC236}">
                    <a16:creationId xmlns:a16="http://schemas.microsoft.com/office/drawing/2014/main" id="{27D68558-4291-269B-E122-99ED290BF650}"/>
                  </a:ext>
                </a:extLst>
              </p:cNvPr>
              <p:cNvSpPr/>
              <p:nvPr/>
            </p:nvSpPr>
            <p:spPr>
              <a:xfrm>
                <a:off x="2162792" y="4068333"/>
                <a:ext cx="41931" cy="104559"/>
              </a:xfrm>
              <a:custGeom>
                <a:avLst/>
                <a:gdLst/>
                <a:ahLst/>
                <a:cxnLst/>
                <a:rect l="l" t="t" r="r" b="b"/>
                <a:pathLst>
                  <a:path w="2336" h="5825" extrusionOk="0">
                    <a:moveTo>
                      <a:pt x="1050" y="0"/>
                    </a:moveTo>
                    <a:lnTo>
                      <a:pt x="931" y="26"/>
                    </a:lnTo>
                    <a:lnTo>
                      <a:pt x="827" y="53"/>
                    </a:lnTo>
                    <a:lnTo>
                      <a:pt x="722" y="92"/>
                    </a:lnTo>
                    <a:lnTo>
                      <a:pt x="617" y="131"/>
                    </a:lnTo>
                    <a:lnTo>
                      <a:pt x="512" y="197"/>
                    </a:lnTo>
                    <a:lnTo>
                      <a:pt x="433" y="263"/>
                    </a:lnTo>
                    <a:lnTo>
                      <a:pt x="341" y="341"/>
                    </a:lnTo>
                    <a:lnTo>
                      <a:pt x="276" y="420"/>
                    </a:lnTo>
                    <a:lnTo>
                      <a:pt x="197" y="512"/>
                    </a:lnTo>
                    <a:lnTo>
                      <a:pt x="144" y="604"/>
                    </a:lnTo>
                    <a:lnTo>
                      <a:pt x="92" y="709"/>
                    </a:lnTo>
                    <a:lnTo>
                      <a:pt x="52" y="814"/>
                    </a:lnTo>
                    <a:lnTo>
                      <a:pt x="26" y="932"/>
                    </a:lnTo>
                    <a:lnTo>
                      <a:pt x="13" y="1037"/>
                    </a:lnTo>
                    <a:lnTo>
                      <a:pt x="0" y="1168"/>
                    </a:lnTo>
                    <a:lnTo>
                      <a:pt x="0" y="4657"/>
                    </a:lnTo>
                    <a:lnTo>
                      <a:pt x="13" y="4775"/>
                    </a:lnTo>
                    <a:lnTo>
                      <a:pt x="26" y="4894"/>
                    </a:lnTo>
                    <a:lnTo>
                      <a:pt x="52" y="4999"/>
                    </a:lnTo>
                    <a:lnTo>
                      <a:pt x="92" y="5103"/>
                    </a:lnTo>
                    <a:lnTo>
                      <a:pt x="144" y="5208"/>
                    </a:lnTo>
                    <a:lnTo>
                      <a:pt x="197" y="5300"/>
                    </a:lnTo>
                    <a:lnTo>
                      <a:pt x="276" y="5392"/>
                    </a:lnTo>
                    <a:lnTo>
                      <a:pt x="341" y="5484"/>
                    </a:lnTo>
                    <a:lnTo>
                      <a:pt x="433" y="5550"/>
                    </a:lnTo>
                    <a:lnTo>
                      <a:pt x="512" y="5615"/>
                    </a:lnTo>
                    <a:lnTo>
                      <a:pt x="617" y="5681"/>
                    </a:lnTo>
                    <a:lnTo>
                      <a:pt x="722" y="5733"/>
                    </a:lnTo>
                    <a:lnTo>
                      <a:pt x="827" y="5773"/>
                    </a:lnTo>
                    <a:lnTo>
                      <a:pt x="931" y="5799"/>
                    </a:lnTo>
                    <a:lnTo>
                      <a:pt x="1050" y="5812"/>
                    </a:lnTo>
                    <a:lnTo>
                      <a:pt x="1168" y="5825"/>
                    </a:lnTo>
                    <a:lnTo>
                      <a:pt x="1286" y="5812"/>
                    </a:lnTo>
                    <a:lnTo>
                      <a:pt x="1404" y="5799"/>
                    </a:lnTo>
                    <a:lnTo>
                      <a:pt x="1509" y="5773"/>
                    </a:lnTo>
                    <a:lnTo>
                      <a:pt x="1627" y="5733"/>
                    </a:lnTo>
                    <a:lnTo>
                      <a:pt x="1719" y="5681"/>
                    </a:lnTo>
                    <a:lnTo>
                      <a:pt x="1824" y="5615"/>
                    </a:lnTo>
                    <a:lnTo>
                      <a:pt x="1915" y="5550"/>
                    </a:lnTo>
                    <a:lnTo>
                      <a:pt x="1994" y="5484"/>
                    </a:lnTo>
                    <a:lnTo>
                      <a:pt x="2073" y="5392"/>
                    </a:lnTo>
                    <a:lnTo>
                      <a:pt x="2138" y="5300"/>
                    </a:lnTo>
                    <a:lnTo>
                      <a:pt x="2191" y="5208"/>
                    </a:lnTo>
                    <a:lnTo>
                      <a:pt x="2243" y="5103"/>
                    </a:lnTo>
                    <a:lnTo>
                      <a:pt x="2283" y="4999"/>
                    </a:lnTo>
                    <a:lnTo>
                      <a:pt x="2309" y="4894"/>
                    </a:lnTo>
                    <a:lnTo>
                      <a:pt x="2322" y="4775"/>
                    </a:lnTo>
                    <a:lnTo>
                      <a:pt x="2335" y="4657"/>
                    </a:lnTo>
                    <a:lnTo>
                      <a:pt x="2335" y="1168"/>
                    </a:lnTo>
                    <a:lnTo>
                      <a:pt x="2322" y="1037"/>
                    </a:lnTo>
                    <a:lnTo>
                      <a:pt x="2309" y="932"/>
                    </a:lnTo>
                    <a:lnTo>
                      <a:pt x="2283" y="814"/>
                    </a:lnTo>
                    <a:lnTo>
                      <a:pt x="2243" y="709"/>
                    </a:lnTo>
                    <a:lnTo>
                      <a:pt x="2191" y="604"/>
                    </a:lnTo>
                    <a:lnTo>
                      <a:pt x="2138" y="512"/>
                    </a:lnTo>
                    <a:lnTo>
                      <a:pt x="2073" y="420"/>
                    </a:lnTo>
                    <a:lnTo>
                      <a:pt x="1994" y="341"/>
                    </a:lnTo>
                    <a:lnTo>
                      <a:pt x="1915" y="263"/>
                    </a:lnTo>
                    <a:lnTo>
                      <a:pt x="1824" y="197"/>
                    </a:lnTo>
                    <a:lnTo>
                      <a:pt x="1719" y="131"/>
                    </a:lnTo>
                    <a:lnTo>
                      <a:pt x="1627" y="92"/>
                    </a:lnTo>
                    <a:lnTo>
                      <a:pt x="1509" y="53"/>
                    </a:lnTo>
                    <a:lnTo>
                      <a:pt x="1404" y="26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2450;p45">
                <a:extLst>
                  <a:ext uri="{FF2B5EF4-FFF2-40B4-BE49-F238E27FC236}">
                    <a16:creationId xmlns:a16="http://schemas.microsoft.com/office/drawing/2014/main" id="{6323D3F8-FEB4-EE55-0D5B-DFC108C72665}"/>
                  </a:ext>
                </a:extLst>
              </p:cNvPr>
              <p:cNvSpPr/>
              <p:nvPr/>
            </p:nvSpPr>
            <p:spPr>
              <a:xfrm>
                <a:off x="1891747" y="1544617"/>
                <a:ext cx="591309" cy="702240"/>
              </a:xfrm>
              <a:custGeom>
                <a:avLst/>
                <a:gdLst/>
                <a:ahLst/>
                <a:cxnLst/>
                <a:rect l="l" t="t" r="r" b="b"/>
                <a:pathLst>
                  <a:path w="32942" h="39122" extrusionOk="0">
                    <a:moveTo>
                      <a:pt x="19009" y="1"/>
                    </a:moveTo>
                    <a:lnTo>
                      <a:pt x="18695" y="27"/>
                    </a:lnTo>
                    <a:lnTo>
                      <a:pt x="18406" y="93"/>
                    </a:lnTo>
                    <a:lnTo>
                      <a:pt x="18130" y="171"/>
                    </a:lnTo>
                    <a:lnTo>
                      <a:pt x="17881" y="276"/>
                    </a:lnTo>
                    <a:lnTo>
                      <a:pt x="17645" y="407"/>
                    </a:lnTo>
                    <a:lnTo>
                      <a:pt x="17422" y="552"/>
                    </a:lnTo>
                    <a:lnTo>
                      <a:pt x="17238" y="709"/>
                    </a:lnTo>
                    <a:lnTo>
                      <a:pt x="17055" y="893"/>
                    </a:lnTo>
                    <a:lnTo>
                      <a:pt x="16897" y="1090"/>
                    </a:lnTo>
                    <a:lnTo>
                      <a:pt x="16766" y="1299"/>
                    </a:lnTo>
                    <a:lnTo>
                      <a:pt x="16648" y="1523"/>
                    </a:lnTo>
                    <a:lnTo>
                      <a:pt x="16556" y="1746"/>
                    </a:lnTo>
                    <a:lnTo>
                      <a:pt x="16478" y="1982"/>
                    </a:lnTo>
                    <a:lnTo>
                      <a:pt x="16412" y="2231"/>
                    </a:lnTo>
                    <a:lnTo>
                      <a:pt x="16373" y="2480"/>
                    </a:lnTo>
                    <a:lnTo>
                      <a:pt x="16359" y="2729"/>
                    </a:lnTo>
                    <a:lnTo>
                      <a:pt x="16281" y="2848"/>
                    </a:lnTo>
                    <a:lnTo>
                      <a:pt x="16254" y="2848"/>
                    </a:lnTo>
                    <a:lnTo>
                      <a:pt x="15874" y="2874"/>
                    </a:lnTo>
                    <a:lnTo>
                      <a:pt x="15507" y="2913"/>
                    </a:lnTo>
                    <a:lnTo>
                      <a:pt x="15152" y="2952"/>
                    </a:lnTo>
                    <a:lnTo>
                      <a:pt x="14798" y="2992"/>
                    </a:lnTo>
                    <a:lnTo>
                      <a:pt x="14457" y="3044"/>
                    </a:lnTo>
                    <a:lnTo>
                      <a:pt x="14116" y="3110"/>
                    </a:lnTo>
                    <a:lnTo>
                      <a:pt x="13788" y="3175"/>
                    </a:lnTo>
                    <a:lnTo>
                      <a:pt x="13460" y="3254"/>
                    </a:lnTo>
                    <a:lnTo>
                      <a:pt x="13145" y="3333"/>
                    </a:lnTo>
                    <a:lnTo>
                      <a:pt x="12830" y="3425"/>
                    </a:lnTo>
                    <a:lnTo>
                      <a:pt x="12516" y="3517"/>
                    </a:lnTo>
                    <a:lnTo>
                      <a:pt x="12214" y="3622"/>
                    </a:lnTo>
                    <a:lnTo>
                      <a:pt x="11925" y="3726"/>
                    </a:lnTo>
                    <a:lnTo>
                      <a:pt x="11637" y="3845"/>
                    </a:lnTo>
                    <a:lnTo>
                      <a:pt x="11348" y="3963"/>
                    </a:lnTo>
                    <a:lnTo>
                      <a:pt x="11072" y="4094"/>
                    </a:lnTo>
                    <a:lnTo>
                      <a:pt x="10810" y="4238"/>
                    </a:lnTo>
                    <a:lnTo>
                      <a:pt x="10548" y="4382"/>
                    </a:lnTo>
                    <a:lnTo>
                      <a:pt x="10285" y="4527"/>
                    </a:lnTo>
                    <a:lnTo>
                      <a:pt x="10036" y="4684"/>
                    </a:lnTo>
                    <a:lnTo>
                      <a:pt x="9800" y="4842"/>
                    </a:lnTo>
                    <a:lnTo>
                      <a:pt x="9551" y="5012"/>
                    </a:lnTo>
                    <a:lnTo>
                      <a:pt x="9328" y="5183"/>
                    </a:lnTo>
                    <a:lnTo>
                      <a:pt x="9105" y="5366"/>
                    </a:lnTo>
                    <a:lnTo>
                      <a:pt x="8882" y="5550"/>
                    </a:lnTo>
                    <a:lnTo>
                      <a:pt x="8672" y="5747"/>
                    </a:lnTo>
                    <a:lnTo>
                      <a:pt x="8462" y="5944"/>
                    </a:lnTo>
                    <a:lnTo>
                      <a:pt x="8252" y="6154"/>
                    </a:lnTo>
                    <a:lnTo>
                      <a:pt x="8068" y="6363"/>
                    </a:lnTo>
                    <a:lnTo>
                      <a:pt x="7871" y="6586"/>
                    </a:lnTo>
                    <a:lnTo>
                      <a:pt x="7688" y="6809"/>
                    </a:lnTo>
                    <a:lnTo>
                      <a:pt x="7517" y="7032"/>
                    </a:lnTo>
                    <a:lnTo>
                      <a:pt x="7347" y="7269"/>
                    </a:lnTo>
                    <a:lnTo>
                      <a:pt x="7176" y="7505"/>
                    </a:lnTo>
                    <a:lnTo>
                      <a:pt x="7019" y="7754"/>
                    </a:lnTo>
                    <a:lnTo>
                      <a:pt x="6874" y="8003"/>
                    </a:lnTo>
                    <a:lnTo>
                      <a:pt x="6730" y="8266"/>
                    </a:lnTo>
                    <a:lnTo>
                      <a:pt x="6586" y="8515"/>
                    </a:lnTo>
                    <a:lnTo>
                      <a:pt x="6323" y="9066"/>
                    </a:lnTo>
                    <a:lnTo>
                      <a:pt x="6087" y="9617"/>
                    </a:lnTo>
                    <a:lnTo>
                      <a:pt x="5877" y="10194"/>
                    </a:lnTo>
                    <a:lnTo>
                      <a:pt x="5681" y="10798"/>
                    </a:lnTo>
                    <a:lnTo>
                      <a:pt x="5523" y="11414"/>
                    </a:lnTo>
                    <a:lnTo>
                      <a:pt x="5379" y="12057"/>
                    </a:lnTo>
                    <a:lnTo>
                      <a:pt x="5261" y="12713"/>
                    </a:lnTo>
                    <a:lnTo>
                      <a:pt x="5169" y="13395"/>
                    </a:lnTo>
                    <a:lnTo>
                      <a:pt x="5090" y="14077"/>
                    </a:lnTo>
                    <a:lnTo>
                      <a:pt x="5051" y="14799"/>
                    </a:lnTo>
                    <a:lnTo>
                      <a:pt x="5025" y="15520"/>
                    </a:lnTo>
                    <a:lnTo>
                      <a:pt x="5025" y="16255"/>
                    </a:lnTo>
                    <a:lnTo>
                      <a:pt x="5051" y="17016"/>
                    </a:lnTo>
                    <a:lnTo>
                      <a:pt x="5025" y="17803"/>
                    </a:lnTo>
                    <a:lnTo>
                      <a:pt x="4985" y="18577"/>
                    </a:lnTo>
                    <a:lnTo>
                      <a:pt x="4920" y="19351"/>
                    </a:lnTo>
                    <a:lnTo>
                      <a:pt x="4841" y="20112"/>
                    </a:lnTo>
                    <a:lnTo>
                      <a:pt x="4736" y="20873"/>
                    </a:lnTo>
                    <a:lnTo>
                      <a:pt x="4618" y="21634"/>
                    </a:lnTo>
                    <a:lnTo>
                      <a:pt x="4461" y="22382"/>
                    </a:lnTo>
                    <a:lnTo>
                      <a:pt x="4303" y="23130"/>
                    </a:lnTo>
                    <a:lnTo>
                      <a:pt x="4106" y="23877"/>
                    </a:lnTo>
                    <a:lnTo>
                      <a:pt x="3896" y="24612"/>
                    </a:lnTo>
                    <a:lnTo>
                      <a:pt x="3673" y="25334"/>
                    </a:lnTo>
                    <a:lnTo>
                      <a:pt x="3424" y="26068"/>
                    </a:lnTo>
                    <a:lnTo>
                      <a:pt x="3149" y="26790"/>
                    </a:lnTo>
                    <a:lnTo>
                      <a:pt x="2860" y="27498"/>
                    </a:lnTo>
                    <a:lnTo>
                      <a:pt x="2545" y="28220"/>
                    </a:lnTo>
                    <a:lnTo>
                      <a:pt x="2204" y="28928"/>
                    </a:lnTo>
                    <a:lnTo>
                      <a:pt x="2020" y="29309"/>
                    </a:lnTo>
                    <a:lnTo>
                      <a:pt x="1811" y="29715"/>
                    </a:lnTo>
                    <a:lnTo>
                      <a:pt x="1338" y="30594"/>
                    </a:lnTo>
                    <a:lnTo>
                      <a:pt x="1102" y="31067"/>
                    </a:lnTo>
                    <a:lnTo>
                      <a:pt x="879" y="31552"/>
                    </a:lnTo>
                    <a:lnTo>
                      <a:pt x="656" y="32050"/>
                    </a:lnTo>
                    <a:lnTo>
                      <a:pt x="459" y="32549"/>
                    </a:lnTo>
                    <a:lnTo>
                      <a:pt x="289" y="33047"/>
                    </a:lnTo>
                    <a:lnTo>
                      <a:pt x="223" y="33310"/>
                    </a:lnTo>
                    <a:lnTo>
                      <a:pt x="158" y="33559"/>
                    </a:lnTo>
                    <a:lnTo>
                      <a:pt x="105" y="33808"/>
                    </a:lnTo>
                    <a:lnTo>
                      <a:pt x="53" y="34058"/>
                    </a:lnTo>
                    <a:lnTo>
                      <a:pt x="26" y="34307"/>
                    </a:lnTo>
                    <a:lnTo>
                      <a:pt x="13" y="34556"/>
                    </a:lnTo>
                    <a:lnTo>
                      <a:pt x="0" y="34792"/>
                    </a:lnTo>
                    <a:lnTo>
                      <a:pt x="13" y="35042"/>
                    </a:lnTo>
                    <a:lnTo>
                      <a:pt x="39" y="35278"/>
                    </a:lnTo>
                    <a:lnTo>
                      <a:pt x="79" y="35501"/>
                    </a:lnTo>
                    <a:lnTo>
                      <a:pt x="144" y="35737"/>
                    </a:lnTo>
                    <a:lnTo>
                      <a:pt x="210" y="35960"/>
                    </a:lnTo>
                    <a:lnTo>
                      <a:pt x="315" y="36183"/>
                    </a:lnTo>
                    <a:lnTo>
                      <a:pt x="420" y="36393"/>
                    </a:lnTo>
                    <a:lnTo>
                      <a:pt x="538" y="36563"/>
                    </a:lnTo>
                    <a:lnTo>
                      <a:pt x="656" y="36734"/>
                    </a:lnTo>
                    <a:lnTo>
                      <a:pt x="787" y="36891"/>
                    </a:lnTo>
                    <a:lnTo>
                      <a:pt x="932" y="37036"/>
                    </a:lnTo>
                    <a:lnTo>
                      <a:pt x="1089" y="37180"/>
                    </a:lnTo>
                    <a:lnTo>
                      <a:pt x="1246" y="37311"/>
                    </a:lnTo>
                    <a:lnTo>
                      <a:pt x="1417" y="37429"/>
                    </a:lnTo>
                    <a:lnTo>
                      <a:pt x="1587" y="37547"/>
                    </a:lnTo>
                    <a:lnTo>
                      <a:pt x="1771" y="37652"/>
                    </a:lnTo>
                    <a:lnTo>
                      <a:pt x="1968" y="37757"/>
                    </a:lnTo>
                    <a:lnTo>
                      <a:pt x="2152" y="37849"/>
                    </a:lnTo>
                    <a:lnTo>
                      <a:pt x="2362" y="37928"/>
                    </a:lnTo>
                    <a:lnTo>
                      <a:pt x="2558" y="38006"/>
                    </a:lnTo>
                    <a:lnTo>
                      <a:pt x="2768" y="38072"/>
                    </a:lnTo>
                    <a:lnTo>
                      <a:pt x="3201" y="38190"/>
                    </a:lnTo>
                    <a:lnTo>
                      <a:pt x="3634" y="38269"/>
                    </a:lnTo>
                    <a:lnTo>
                      <a:pt x="4080" y="38334"/>
                    </a:lnTo>
                    <a:lnTo>
                      <a:pt x="4513" y="38374"/>
                    </a:lnTo>
                    <a:lnTo>
                      <a:pt x="4959" y="38374"/>
                    </a:lnTo>
                    <a:lnTo>
                      <a:pt x="5379" y="38361"/>
                    </a:lnTo>
                    <a:lnTo>
                      <a:pt x="5799" y="38334"/>
                    </a:lnTo>
                    <a:lnTo>
                      <a:pt x="6205" y="38282"/>
                    </a:lnTo>
                    <a:lnTo>
                      <a:pt x="6573" y="38203"/>
                    </a:lnTo>
                    <a:lnTo>
                      <a:pt x="6874" y="38125"/>
                    </a:lnTo>
                    <a:lnTo>
                      <a:pt x="7163" y="38033"/>
                    </a:lnTo>
                    <a:lnTo>
                      <a:pt x="7452" y="37941"/>
                    </a:lnTo>
                    <a:lnTo>
                      <a:pt x="7727" y="37836"/>
                    </a:lnTo>
                    <a:lnTo>
                      <a:pt x="7990" y="37705"/>
                    </a:lnTo>
                    <a:lnTo>
                      <a:pt x="8252" y="37574"/>
                    </a:lnTo>
                    <a:lnTo>
                      <a:pt x="8514" y="37442"/>
                    </a:lnTo>
                    <a:lnTo>
                      <a:pt x="8764" y="37285"/>
                    </a:lnTo>
                    <a:lnTo>
                      <a:pt x="8987" y="37521"/>
                    </a:lnTo>
                    <a:lnTo>
                      <a:pt x="9236" y="37731"/>
                    </a:lnTo>
                    <a:lnTo>
                      <a:pt x="9472" y="37928"/>
                    </a:lnTo>
                    <a:lnTo>
                      <a:pt x="9721" y="38111"/>
                    </a:lnTo>
                    <a:lnTo>
                      <a:pt x="9984" y="38282"/>
                    </a:lnTo>
                    <a:lnTo>
                      <a:pt x="10246" y="38426"/>
                    </a:lnTo>
                    <a:lnTo>
                      <a:pt x="10522" y="38571"/>
                    </a:lnTo>
                    <a:lnTo>
                      <a:pt x="10784" y="38689"/>
                    </a:lnTo>
                    <a:lnTo>
                      <a:pt x="11059" y="38794"/>
                    </a:lnTo>
                    <a:lnTo>
                      <a:pt x="11348" y="38885"/>
                    </a:lnTo>
                    <a:lnTo>
                      <a:pt x="11637" y="38951"/>
                    </a:lnTo>
                    <a:lnTo>
                      <a:pt x="11925" y="39017"/>
                    </a:lnTo>
                    <a:lnTo>
                      <a:pt x="12214" y="39056"/>
                    </a:lnTo>
                    <a:lnTo>
                      <a:pt x="12502" y="39095"/>
                    </a:lnTo>
                    <a:lnTo>
                      <a:pt x="12791" y="39108"/>
                    </a:lnTo>
                    <a:lnTo>
                      <a:pt x="13093" y="39122"/>
                    </a:lnTo>
                    <a:lnTo>
                      <a:pt x="13395" y="39108"/>
                    </a:lnTo>
                    <a:lnTo>
                      <a:pt x="13683" y="39095"/>
                    </a:lnTo>
                    <a:lnTo>
                      <a:pt x="13985" y="39056"/>
                    </a:lnTo>
                    <a:lnTo>
                      <a:pt x="14274" y="39017"/>
                    </a:lnTo>
                    <a:lnTo>
                      <a:pt x="14575" y="38951"/>
                    </a:lnTo>
                    <a:lnTo>
                      <a:pt x="14877" y="38885"/>
                    </a:lnTo>
                    <a:lnTo>
                      <a:pt x="15166" y="38807"/>
                    </a:lnTo>
                    <a:lnTo>
                      <a:pt x="15454" y="38715"/>
                    </a:lnTo>
                    <a:lnTo>
                      <a:pt x="15743" y="38623"/>
                    </a:lnTo>
                    <a:lnTo>
                      <a:pt x="16031" y="38505"/>
                    </a:lnTo>
                    <a:lnTo>
                      <a:pt x="16320" y="38387"/>
                    </a:lnTo>
                    <a:lnTo>
                      <a:pt x="16596" y="38256"/>
                    </a:lnTo>
                    <a:lnTo>
                      <a:pt x="16871" y="38111"/>
                    </a:lnTo>
                    <a:lnTo>
                      <a:pt x="17133" y="37967"/>
                    </a:lnTo>
                    <a:lnTo>
                      <a:pt x="17409" y="37810"/>
                    </a:lnTo>
                    <a:lnTo>
                      <a:pt x="17671" y="37639"/>
                    </a:lnTo>
                    <a:lnTo>
                      <a:pt x="17684" y="37652"/>
                    </a:lnTo>
                    <a:lnTo>
                      <a:pt x="17881" y="37757"/>
                    </a:lnTo>
                    <a:lnTo>
                      <a:pt x="18078" y="37862"/>
                    </a:lnTo>
                    <a:lnTo>
                      <a:pt x="18275" y="37954"/>
                    </a:lnTo>
                    <a:lnTo>
                      <a:pt x="18485" y="38046"/>
                    </a:lnTo>
                    <a:lnTo>
                      <a:pt x="18681" y="38111"/>
                    </a:lnTo>
                    <a:lnTo>
                      <a:pt x="18891" y="38190"/>
                    </a:lnTo>
                    <a:lnTo>
                      <a:pt x="19088" y="38243"/>
                    </a:lnTo>
                    <a:lnTo>
                      <a:pt x="19298" y="38295"/>
                    </a:lnTo>
                    <a:lnTo>
                      <a:pt x="19705" y="38374"/>
                    </a:lnTo>
                    <a:lnTo>
                      <a:pt x="20125" y="38426"/>
                    </a:lnTo>
                    <a:lnTo>
                      <a:pt x="20531" y="38453"/>
                    </a:lnTo>
                    <a:lnTo>
                      <a:pt x="20951" y="38439"/>
                    </a:lnTo>
                    <a:lnTo>
                      <a:pt x="21358" y="38400"/>
                    </a:lnTo>
                    <a:lnTo>
                      <a:pt x="21751" y="38321"/>
                    </a:lnTo>
                    <a:lnTo>
                      <a:pt x="22145" y="38216"/>
                    </a:lnTo>
                    <a:lnTo>
                      <a:pt x="22538" y="38085"/>
                    </a:lnTo>
                    <a:lnTo>
                      <a:pt x="22919" y="37928"/>
                    </a:lnTo>
                    <a:lnTo>
                      <a:pt x="23103" y="37836"/>
                    </a:lnTo>
                    <a:lnTo>
                      <a:pt x="23273" y="37731"/>
                    </a:lnTo>
                    <a:lnTo>
                      <a:pt x="23457" y="37626"/>
                    </a:lnTo>
                    <a:lnTo>
                      <a:pt x="23627" y="37508"/>
                    </a:lnTo>
                    <a:lnTo>
                      <a:pt x="23798" y="37390"/>
                    </a:lnTo>
                    <a:lnTo>
                      <a:pt x="23968" y="37259"/>
                    </a:lnTo>
                    <a:lnTo>
                      <a:pt x="24244" y="37429"/>
                    </a:lnTo>
                    <a:lnTo>
                      <a:pt x="24533" y="37587"/>
                    </a:lnTo>
                    <a:lnTo>
                      <a:pt x="24834" y="37731"/>
                    </a:lnTo>
                    <a:lnTo>
                      <a:pt x="25149" y="37875"/>
                    </a:lnTo>
                    <a:lnTo>
                      <a:pt x="25477" y="38006"/>
                    </a:lnTo>
                    <a:lnTo>
                      <a:pt x="25805" y="38125"/>
                    </a:lnTo>
                    <a:lnTo>
                      <a:pt x="26159" y="38243"/>
                    </a:lnTo>
                    <a:lnTo>
                      <a:pt x="26514" y="38334"/>
                    </a:lnTo>
                    <a:lnTo>
                      <a:pt x="26868" y="38426"/>
                    </a:lnTo>
                    <a:lnTo>
                      <a:pt x="27222" y="38492"/>
                    </a:lnTo>
                    <a:lnTo>
                      <a:pt x="27589" y="38557"/>
                    </a:lnTo>
                    <a:lnTo>
                      <a:pt x="27957" y="38597"/>
                    </a:lnTo>
                    <a:lnTo>
                      <a:pt x="28311" y="38623"/>
                    </a:lnTo>
                    <a:lnTo>
                      <a:pt x="28678" y="38636"/>
                    </a:lnTo>
                    <a:lnTo>
                      <a:pt x="29032" y="38636"/>
                    </a:lnTo>
                    <a:lnTo>
                      <a:pt x="29387" y="38610"/>
                    </a:lnTo>
                    <a:lnTo>
                      <a:pt x="29728" y="38571"/>
                    </a:lnTo>
                    <a:lnTo>
                      <a:pt x="30056" y="38505"/>
                    </a:lnTo>
                    <a:lnTo>
                      <a:pt x="30384" y="38426"/>
                    </a:lnTo>
                    <a:lnTo>
                      <a:pt x="30698" y="38334"/>
                    </a:lnTo>
                    <a:lnTo>
                      <a:pt x="30987" y="38203"/>
                    </a:lnTo>
                    <a:lnTo>
                      <a:pt x="31276" y="38059"/>
                    </a:lnTo>
                    <a:lnTo>
                      <a:pt x="31538" y="37902"/>
                    </a:lnTo>
                    <a:lnTo>
                      <a:pt x="31787" y="37705"/>
                    </a:lnTo>
                    <a:lnTo>
                      <a:pt x="31905" y="37600"/>
                    </a:lnTo>
                    <a:lnTo>
                      <a:pt x="32023" y="37495"/>
                    </a:lnTo>
                    <a:lnTo>
                      <a:pt x="32128" y="37377"/>
                    </a:lnTo>
                    <a:lnTo>
                      <a:pt x="32233" y="37246"/>
                    </a:lnTo>
                    <a:lnTo>
                      <a:pt x="32325" y="37128"/>
                    </a:lnTo>
                    <a:lnTo>
                      <a:pt x="32417" y="36983"/>
                    </a:lnTo>
                    <a:lnTo>
                      <a:pt x="32496" y="36839"/>
                    </a:lnTo>
                    <a:lnTo>
                      <a:pt x="32574" y="36695"/>
                    </a:lnTo>
                    <a:lnTo>
                      <a:pt x="32640" y="36537"/>
                    </a:lnTo>
                    <a:lnTo>
                      <a:pt x="32706" y="36380"/>
                    </a:lnTo>
                    <a:lnTo>
                      <a:pt x="32758" y="36209"/>
                    </a:lnTo>
                    <a:lnTo>
                      <a:pt x="32811" y="36026"/>
                    </a:lnTo>
                    <a:lnTo>
                      <a:pt x="32850" y="35842"/>
                    </a:lnTo>
                    <a:lnTo>
                      <a:pt x="32889" y="35645"/>
                    </a:lnTo>
                    <a:lnTo>
                      <a:pt x="32916" y="35448"/>
                    </a:lnTo>
                    <a:lnTo>
                      <a:pt x="32942" y="35238"/>
                    </a:lnTo>
                    <a:lnTo>
                      <a:pt x="32942" y="35002"/>
                    </a:lnTo>
                    <a:lnTo>
                      <a:pt x="32942" y="34779"/>
                    </a:lnTo>
                    <a:lnTo>
                      <a:pt x="32942" y="34543"/>
                    </a:lnTo>
                    <a:lnTo>
                      <a:pt x="32916" y="34320"/>
                    </a:lnTo>
                    <a:lnTo>
                      <a:pt x="32889" y="34097"/>
                    </a:lnTo>
                    <a:lnTo>
                      <a:pt x="32850" y="33887"/>
                    </a:lnTo>
                    <a:lnTo>
                      <a:pt x="32811" y="33664"/>
                    </a:lnTo>
                    <a:lnTo>
                      <a:pt x="32758" y="33454"/>
                    </a:lnTo>
                    <a:lnTo>
                      <a:pt x="32627" y="33021"/>
                    </a:lnTo>
                    <a:lnTo>
                      <a:pt x="32470" y="32615"/>
                    </a:lnTo>
                    <a:lnTo>
                      <a:pt x="32286" y="32208"/>
                    </a:lnTo>
                    <a:lnTo>
                      <a:pt x="32089" y="31801"/>
                    </a:lnTo>
                    <a:lnTo>
                      <a:pt x="31879" y="31408"/>
                    </a:lnTo>
                    <a:lnTo>
                      <a:pt x="31656" y="31014"/>
                    </a:lnTo>
                    <a:lnTo>
                      <a:pt x="31197" y="30240"/>
                    </a:lnTo>
                    <a:lnTo>
                      <a:pt x="30751" y="29453"/>
                    </a:lnTo>
                    <a:lnTo>
                      <a:pt x="30528" y="29059"/>
                    </a:lnTo>
                    <a:lnTo>
                      <a:pt x="30318" y="28666"/>
                    </a:lnTo>
                    <a:lnTo>
                      <a:pt x="30174" y="28351"/>
                    </a:lnTo>
                    <a:lnTo>
                      <a:pt x="30029" y="28023"/>
                    </a:lnTo>
                    <a:lnTo>
                      <a:pt x="29898" y="27695"/>
                    </a:lnTo>
                    <a:lnTo>
                      <a:pt x="29767" y="27367"/>
                    </a:lnTo>
                    <a:lnTo>
                      <a:pt x="29636" y="26960"/>
                    </a:lnTo>
                    <a:lnTo>
                      <a:pt x="29518" y="26540"/>
                    </a:lnTo>
                    <a:lnTo>
                      <a:pt x="29413" y="26108"/>
                    </a:lnTo>
                    <a:lnTo>
                      <a:pt x="29321" y="25661"/>
                    </a:lnTo>
                    <a:lnTo>
                      <a:pt x="29242" y="25215"/>
                    </a:lnTo>
                    <a:lnTo>
                      <a:pt x="29177" y="24756"/>
                    </a:lnTo>
                    <a:lnTo>
                      <a:pt x="29111" y="24297"/>
                    </a:lnTo>
                    <a:lnTo>
                      <a:pt x="29072" y="23825"/>
                    </a:lnTo>
                    <a:lnTo>
                      <a:pt x="29032" y="23366"/>
                    </a:lnTo>
                    <a:lnTo>
                      <a:pt x="29006" y="22893"/>
                    </a:lnTo>
                    <a:lnTo>
                      <a:pt x="28967" y="21962"/>
                    </a:lnTo>
                    <a:lnTo>
                      <a:pt x="28954" y="21057"/>
                    </a:lnTo>
                    <a:lnTo>
                      <a:pt x="28941" y="20178"/>
                    </a:lnTo>
                    <a:lnTo>
                      <a:pt x="28954" y="19496"/>
                    </a:lnTo>
                    <a:lnTo>
                      <a:pt x="28980" y="18840"/>
                    </a:lnTo>
                    <a:lnTo>
                      <a:pt x="29019" y="18184"/>
                    </a:lnTo>
                    <a:lnTo>
                      <a:pt x="29072" y="17554"/>
                    </a:lnTo>
                    <a:lnTo>
                      <a:pt x="29177" y="16268"/>
                    </a:lnTo>
                    <a:lnTo>
                      <a:pt x="29216" y="15639"/>
                    </a:lnTo>
                    <a:lnTo>
                      <a:pt x="29255" y="14996"/>
                    </a:lnTo>
                    <a:lnTo>
                      <a:pt x="29255" y="14340"/>
                    </a:lnTo>
                    <a:lnTo>
                      <a:pt x="29242" y="13671"/>
                    </a:lnTo>
                    <a:lnTo>
                      <a:pt x="29216" y="13330"/>
                    </a:lnTo>
                    <a:lnTo>
                      <a:pt x="29190" y="12975"/>
                    </a:lnTo>
                    <a:lnTo>
                      <a:pt x="29150" y="12634"/>
                    </a:lnTo>
                    <a:lnTo>
                      <a:pt x="29098" y="12280"/>
                    </a:lnTo>
                    <a:lnTo>
                      <a:pt x="29032" y="11913"/>
                    </a:lnTo>
                    <a:lnTo>
                      <a:pt x="28967" y="11545"/>
                    </a:lnTo>
                    <a:lnTo>
                      <a:pt x="28875" y="11165"/>
                    </a:lnTo>
                    <a:lnTo>
                      <a:pt x="28783" y="10785"/>
                    </a:lnTo>
                    <a:lnTo>
                      <a:pt x="28678" y="10391"/>
                    </a:lnTo>
                    <a:lnTo>
                      <a:pt x="28547" y="9997"/>
                    </a:lnTo>
                    <a:lnTo>
                      <a:pt x="28403" y="9591"/>
                    </a:lnTo>
                    <a:lnTo>
                      <a:pt x="28245" y="9171"/>
                    </a:lnTo>
                    <a:lnTo>
                      <a:pt x="28140" y="8935"/>
                    </a:lnTo>
                    <a:lnTo>
                      <a:pt x="28035" y="8685"/>
                    </a:lnTo>
                    <a:lnTo>
                      <a:pt x="27904" y="8462"/>
                    </a:lnTo>
                    <a:lnTo>
                      <a:pt x="27773" y="8226"/>
                    </a:lnTo>
                    <a:lnTo>
                      <a:pt x="27629" y="8016"/>
                    </a:lnTo>
                    <a:lnTo>
                      <a:pt x="27484" y="7807"/>
                    </a:lnTo>
                    <a:lnTo>
                      <a:pt x="27327" y="7597"/>
                    </a:lnTo>
                    <a:lnTo>
                      <a:pt x="27169" y="7400"/>
                    </a:lnTo>
                    <a:lnTo>
                      <a:pt x="26841" y="7032"/>
                    </a:lnTo>
                    <a:lnTo>
                      <a:pt x="26514" y="6691"/>
                    </a:lnTo>
                    <a:lnTo>
                      <a:pt x="26172" y="6377"/>
                    </a:lnTo>
                    <a:lnTo>
                      <a:pt x="25831" y="6088"/>
                    </a:lnTo>
                    <a:lnTo>
                      <a:pt x="25503" y="5839"/>
                    </a:lnTo>
                    <a:lnTo>
                      <a:pt x="25202" y="5629"/>
                    </a:lnTo>
                    <a:lnTo>
                      <a:pt x="24926" y="5445"/>
                    </a:lnTo>
                    <a:lnTo>
                      <a:pt x="24690" y="5288"/>
                    </a:lnTo>
                    <a:lnTo>
                      <a:pt x="24336" y="5091"/>
                    </a:lnTo>
                    <a:lnTo>
                      <a:pt x="24191" y="5025"/>
                    </a:lnTo>
                    <a:lnTo>
                      <a:pt x="24244" y="4789"/>
                    </a:lnTo>
                    <a:lnTo>
                      <a:pt x="24270" y="4553"/>
                    </a:lnTo>
                    <a:lnTo>
                      <a:pt x="24270" y="4304"/>
                    </a:lnTo>
                    <a:lnTo>
                      <a:pt x="24244" y="4068"/>
                    </a:lnTo>
                    <a:lnTo>
                      <a:pt x="24205" y="3831"/>
                    </a:lnTo>
                    <a:lnTo>
                      <a:pt x="24126" y="3608"/>
                    </a:lnTo>
                    <a:lnTo>
                      <a:pt x="24034" y="3385"/>
                    </a:lnTo>
                    <a:lnTo>
                      <a:pt x="23916" y="3175"/>
                    </a:lnTo>
                    <a:lnTo>
                      <a:pt x="23772" y="2992"/>
                    </a:lnTo>
                    <a:lnTo>
                      <a:pt x="23614" y="2821"/>
                    </a:lnTo>
                    <a:lnTo>
                      <a:pt x="23522" y="2743"/>
                    </a:lnTo>
                    <a:lnTo>
                      <a:pt x="23431" y="2664"/>
                    </a:lnTo>
                    <a:lnTo>
                      <a:pt x="23326" y="2598"/>
                    </a:lnTo>
                    <a:lnTo>
                      <a:pt x="23221" y="2546"/>
                    </a:lnTo>
                    <a:lnTo>
                      <a:pt x="23103" y="2493"/>
                    </a:lnTo>
                    <a:lnTo>
                      <a:pt x="22985" y="2441"/>
                    </a:lnTo>
                    <a:lnTo>
                      <a:pt x="22866" y="2401"/>
                    </a:lnTo>
                    <a:lnTo>
                      <a:pt x="22735" y="2375"/>
                    </a:lnTo>
                    <a:lnTo>
                      <a:pt x="22591" y="2349"/>
                    </a:lnTo>
                    <a:lnTo>
                      <a:pt x="22460" y="2336"/>
                    </a:lnTo>
                    <a:lnTo>
                      <a:pt x="22302" y="2323"/>
                    </a:lnTo>
                    <a:lnTo>
                      <a:pt x="22158" y="2336"/>
                    </a:lnTo>
                    <a:lnTo>
                      <a:pt x="22040" y="2349"/>
                    </a:lnTo>
                    <a:lnTo>
                      <a:pt x="21922" y="2362"/>
                    </a:lnTo>
                    <a:lnTo>
                      <a:pt x="21883" y="2126"/>
                    </a:lnTo>
                    <a:lnTo>
                      <a:pt x="21804" y="1890"/>
                    </a:lnTo>
                    <a:lnTo>
                      <a:pt x="21725" y="1654"/>
                    </a:lnTo>
                    <a:lnTo>
                      <a:pt x="21620" y="1431"/>
                    </a:lnTo>
                    <a:lnTo>
                      <a:pt x="21489" y="1221"/>
                    </a:lnTo>
                    <a:lnTo>
                      <a:pt x="21358" y="1024"/>
                    </a:lnTo>
                    <a:lnTo>
                      <a:pt x="21200" y="827"/>
                    </a:lnTo>
                    <a:lnTo>
                      <a:pt x="21030" y="657"/>
                    </a:lnTo>
                    <a:lnTo>
                      <a:pt x="20833" y="499"/>
                    </a:lnTo>
                    <a:lnTo>
                      <a:pt x="20623" y="368"/>
                    </a:lnTo>
                    <a:lnTo>
                      <a:pt x="20400" y="250"/>
                    </a:lnTo>
                    <a:lnTo>
                      <a:pt x="20151" y="145"/>
                    </a:lnTo>
                    <a:lnTo>
                      <a:pt x="19888" y="66"/>
                    </a:lnTo>
                    <a:lnTo>
                      <a:pt x="19613" y="27"/>
                    </a:lnTo>
                    <a:lnTo>
                      <a:pt x="19324" y="1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2451;p45">
                <a:extLst>
                  <a:ext uri="{FF2B5EF4-FFF2-40B4-BE49-F238E27FC236}">
                    <a16:creationId xmlns:a16="http://schemas.microsoft.com/office/drawing/2014/main" id="{94A315F9-8506-679A-2798-210D32D53521}"/>
                  </a:ext>
                </a:extLst>
              </p:cNvPr>
              <p:cNvSpPr/>
              <p:nvPr/>
            </p:nvSpPr>
            <p:spPr>
              <a:xfrm>
                <a:off x="1989700" y="3428739"/>
                <a:ext cx="395636" cy="44767"/>
              </a:xfrm>
              <a:custGeom>
                <a:avLst/>
                <a:gdLst/>
                <a:ahLst/>
                <a:cxnLst/>
                <a:rect l="l" t="t" r="r" b="b"/>
                <a:pathLst>
                  <a:path w="22041" h="2494" extrusionOk="0">
                    <a:moveTo>
                      <a:pt x="1" y="1"/>
                    </a:moveTo>
                    <a:lnTo>
                      <a:pt x="14" y="250"/>
                    </a:lnTo>
                    <a:lnTo>
                      <a:pt x="53" y="499"/>
                    </a:lnTo>
                    <a:lnTo>
                      <a:pt x="106" y="736"/>
                    </a:lnTo>
                    <a:lnTo>
                      <a:pt x="197" y="972"/>
                    </a:lnTo>
                    <a:lnTo>
                      <a:pt x="302" y="1182"/>
                    </a:lnTo>
                    <a:lnTo>
                      <a:pt x="420" y="1392"/>
                    </a:lnTo>
                    <a:lnTo>
                      <a:pt x="565" y="1588"/>
                    </a:lnTo>
                    <a:lnTo>
                      <a:pt x="735" y="1759"/>
                    </a:lnTo>
                    <a:lnTo>
                      <a:pt x="906" y="1916"/>
                    </a:lnTo>
                    <a:lnTo>
                      <a:pt x="1103" y="2061"/>
                    </a:lnTo>
                    <a:lnTo>
                      <a:pt x="1299" y="2192"/>
                    </a:lnTo>
                    <a:lnTo>
                      <a:pt x="1522" y="2297"/>
                    </a:lnTo>
                    <a:lnTo>
                      <a:pt x="1759" y="2375"/>
                    </a:lnTo>
                    <a:lnTo>
                      <a:pt x="1995" y="2441"/>
                    </a:lnTo>
                    <a:lnTo>
                      <a:pt x="2244" y="2480"/>
                    </a:lnTo>
                    <a:lnTo>
                      <a:pt x="2493" y="2494"/>
                    </a:lnTo>
                    <a:lnTo>
                      <a:pt x="19548" y="2494"/>
                    </a:lnTo>
                    <a:lnTo>
                      <a:pt x="19797" y="2480"/>
                    </a:lnTo>
                    <a:lnTo>
                      <a:pt x="20046" y="2441"/>
                    </a:lnTo>
                    <a:lnTo>
                      <a:pt x="20282" y="2375"/>
                    </a:lnTo>
                    <a:lnTo>
                      <a:pt x="20519" y="2297"/>
                    </a:lnTo>
                    <a:lnTo>
                      <a:pt x="20729" y="2192"/>
                    </a:lnTo>
                    <a:lnTo>
                      <a:pt x="20938" y="2061"/>
                    </a:lnTo>
                    <a:lnTo>
                      <a:pt x="21135" y="1916"/>
                    </a:lnTo>
                    <a:lnTo>
                      <a:pt x="21306" y="1759"/>
                    </a:lnTo>
                    <a:lnTo>
                      <a:pt x="21476" y="1588"/>
                    </a:lnTo>
                    <a:lnTo>
                      <a:pt x="21621" y="1392"/>
                    </a:lnTo>
                    <a:lnTo>
                      <a:pt x="21739" y="1182"/>
                    </a:lnTo>
                    <a:lnTo>
                      <a:pt x="21844" y="972"/>
                    </a:lnTo>
                    <a:lnTo>
                      <a:pt x="21922" y="736"/>
                    </a:lnTo>
                    <a:lnTo>
                      <a:pt x="21988" y="499"/>
                    </a:lnTo>
                    <a:lnTo>
                      <a:pt x="22027" y="250"/>
                    </a:lnTo>
                    <a:lnTo>
                      <a:pt x="22040" y="1"/>
                    </a:lnTo>
                    <a:close/>
                  </a:path>
                </a:pathLst>
              </a:custGeom>
              <a:solidFill>
                <a:srgbClr val="8027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0031233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B884B1-3F1F-F75D-8F05-D5DC843FBA60}"/>
              </a:ext>
            </a:extLst>
          </p:cNvPr>
          <p:cNvSpPr txBox="1"/>
          <p:nvPr/>
        </p:nvSpPr>
        <p:spPr>
          <a:xfrm>
            <a:off x="3048786" y="508919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>
                <a:latin typeface="Montserrat" panose="00000500000000000000" pitchFamily="2" charset="0"/>
              </a:rPr>
              <a:t>F</a:t>
            </a:r>
            <a:r>
              <a:rPr lang="en-IN" sz="3200" b="1">
                <a:latin typeface="Montserrat" panose="00000500000000000000" pitchFamily="2" charset="0"/>
              </a:rPr>
              <a:t>IRST PART LIMITATIONS</a:t>
            </a:r>
          </a:p>
        </p:txBody>
      </p:sp>
      <p:grpSp>
        <p:nvGrpSpPr>
          <p:cNvPr id="3" name="Google Shape;1102;p28">
            <a:extLst>
              <a:ext uri="{FF2B5EF4-FFF2-40B4-BE49-F238E27FC236}">
                <a16:creationId xmlns:a16="http://schemas.microsoft.com/office/drawing/2014/main" id="{1A9741FA-ABDF-B92B-6FF1-E39838DB62CF}"/>
              </a:ext>
            </a:extLst>
          </p:cNvPr>
          <p:cNvGrpSpPr/>
          <p:nvPr/>
        </p:nvGrpSpPr>
        <p:grpSpPr>
          <a:xfrm>
            <a:off x="724935" y="1583309"/>
            <a:ext cx="2630078" cy="4535114"/>
            <a:chOff x="3542850" y="1110125"/>
            <a:chExt cx="2058325" cy="3597019"/>
          </a:xfrm>
        </p:grpSpPr>
        <p:grpSp>
          <p:nvGrpSpPr>
            <p:cNvPr id="4" name="Google Shape;1103;p28">
              <a:extLst>
                <a:ext uri="{FF2B5EF4-FFF2-40B4-BE49-F238E27FC236}">
                  <a16:creationId xmlns:a16="http://schemas.microsoft.com/office/drawing/2014/main" id="{773F27CF-C503-E60A-55CF-DAF5084C3AF5}"/>
                </a:ext>
              </a:extLst>
            </p:cNvPr>
            <p:cNvGrpSpPr/>
            <p:nvPr/>
          </p:nvGrpSpPr>
          <p:grpSpPr>
            <a:xfrm>
              <a:off x="3668838" y="1110125"/>
              <a:ext cx="1806331" cy="3597019"/>
              <a:chOff x="457200" y="1110125"/>
              <a:chExt cx="1806331" cy="3597019"/>
            </a:xfrm>
          </p:grpSpPr>
          <p:sp>
            <p:nvSpPr>
              <p:cNvPr id="8" name="Google Shape;1104;p28">
                <a:extLst>
                  <a:ext uri="{FF2B5EF4-FFF2-40B4-BE49-F238E27FC236}">
                    <a16:creationId xmlns:a16="http://schemas.microsoft.com/office/drawing/2014/main" id="{961A9857-8CFC-5D5C-D11C-68264AE70EA5}"/>
                  </a:ext>
                </a:extLst>
              </p:cNvPr>
              <p:cNvSpPr/>
              <p:nvPr/>
            </p:nvSpPr>
            <p:spPr>
              <a:xfrm>
                <a:off x="732798" y="1219887"/>
                <a:ext cx="1267116" cy="1408917"/>
              </a:xfrm>
              <a:custGeom>
                <a:avLst/>
                <a:gdLst/>
                <a:ahLst/>
                <a:cxnLst/>
                <a:rect l="l" t="t" r="r" b="b"/>
                <a:pathLst>
                  <a:path w="43026" h="47841" extrusionOk="0">
                    <a:moveTo>
                      <a:pt x="1" y="1"/>
                    </a:moveTo>
                    <a:lnTo>
                      <a:pt x="1" y="43597"/>
                    </a:lnTo>
                    <a:lnTo>
                      <a:pt x="14" y="43814"/>
                    </a:lnTo>
                    <a:lnTo>
                      <a:pt x="28" y="44032"/>
                    </a:lnTo>
                    <a:lnTo>
                      <a:pt x="55" y="44250"/>
                    </a:lnTo>
                    <a:lnTo>
                      <a:pt x="96" y="44454"/>
                    </a:lnTo>
                    <a:lnTo>
                      <a:pt x="137" y="44658"/>
                    </a:lnTo>
                    <a:lnTo>
                      <a:pt x="191" y="44862"/>
                    </a:lnTo>
                    <a:lnTo>
                      <a:pt x="259" y="45052"/>
                    </a:lnTo>
                    <a:lnTo>
                      <a:pt x="341" y="45243"/>
                    </a:lnTo>
                    <a:lnTo>
                      <a:pt x="422" y="45433"/>
                    </a:lnTo>
                    <a:lnTo>
                      <a:pt x="517" y="45623"/>
                    </a:lnTo>
                    <a:lnTo>
                      <a:pt x="626" y="45800"/>
                    </a:lnTo>
                    <a:lnTo>
                      <a:pt x="735" y="45963"/>
                    </a:lnTo>
                    <a:lnTo>
                      <a:pt x="844" y="46140"/>
                    </a:lnTo>
                    <a:lnTo>
                      <a:pt x="980" y="46290"/>
                    </a:lnTo>
                    <a:lnTo>
                      <a:pt x="1102" y="46453"/>
                    </a:lnTo>
                    <a:lnTo>
                      <a:pt x="1252" y="46603"/>
                    </a:lnTo>
                    <a:lnTo>
                      <a:pt x="1402" y="46739"/>
                    </a:lnTo>
                    <a:lnTo>
                      <a:pt x="1551" y="46875"/>
                    </a:lnTo>
                    <a:lnTo>
                      <a:pt x="1715" y="46997"/>
                    </a:lnTo>
                    <a:lnTo>
                      <a:pt x="1878" y="47120"/>
                    </a:lnTo>
                    <a:lnTo>
                      <a:pt x="2055" y="47228"/>
                    </a:lnTo>
                    <a:lnTo>
                      <a:pt x="2231" y="47324"/>
                    </a:lnTo>
                    <a:lnTo>
                      <a:pt x="2408" y="47419"/>
                    </a:lnTo>
                    <a:lnTo>
                      <a:pt x="2599" y="47501"/>
                    </a:lnTo>
                    <a:lnTo>
                      <a:pt x="2789" y="47582"/>
                    </a:lnTo>
                    <a:lnTo>
                      <a:pt x="2993" y="47650"/>
                    </a:lnTo>
                    <a:lnTo>
                      <a:pt x="3184" y="47705"/>
                    </a:lnTo>
                    <a:lnTo>
                      <a:pt x="3401" y="47759"/>
                    </a:lnTo>
                    <a:lnTo>
                      <a:pt x="3605" y="47786"/>
                    </a:lnTo>
                    <a:lnTo>
                      <a:pt x="3809" y="47813"/>
                    </a:lnTo>
                    <a:lnTo>
                      <a:pt x="4027" y="47841"/>
                    </a:lnTo>
                    <a:lnTo>
                      <a:pt x="38999" y="47841"/>
                    </a:lnTo>
                    <a:lnTo>
                      <a:pt x="39217" y="47813"/>
                    </a:lnTo>
                    <a:lnTo>
                      <a:pt x="39421" y="47786"/>
                    </a:lnTo>
                    <a:lnTo>
                      <a:pt x="39625" y="47759"/>
                    </a:lnTo>
                    <a:lnTo>
                      <a:pt x="39843" y="47705"/>
                    </a:lnTo>
                    <a:lnTo>
                      <a:pt x="40033" y="47650"/>
                    </a:lnTo>
                    <a:lnTo>
                      <a:pt x="40237" y="47582"/>
                    </a:lnTo>
                    <a:lnTo>
                      <a:pt x="40428" y="47501"/>
                    </a:lnTo>
                    <a:lnTo>
                      <a:pt x="40618" y="47419"/>
                    </a:lnTo>
                    <a:lnTo>
                      <a:pt x="40795" y="47324"/>
                    </a:lnTo>
                    <a:lnTo>
                      <a:pt x="40972" y="47228"/>
                    </a:lnTo>
                    <a:lnTo>
                      <a:pt x="41148" y="47120"/>
                    </a:lnTo>
                    <a:lnTo>
                      <a:pt x="41312" y="46997"/>
                    </a:lnTo>
                    <a:lnTo>
                      <a:pt x="41475" y="46875"/>
                    </a:lnTo>
                    <a:lnTo>
                      <a:pt x="41625" y="46739"/>
                    </a:lnTo>
                    <a:lnTo>
                      <a:pt x="41774" y="46603"/>
                    </a:lnTo>
                    <a:lnTo>
                      <a:pt x="41924" y="46453"/>
                    </a:lnTo>
                    <a:lnTo>
                      <a:pt x="42046" y="46290"/>
                    </a:lnTo>
                    <a:lnTo>
                      <a:pt x="42182" y="46140"/>
                    </a:lnTo>
                    <a:lnTo>
                      <a:pt x="42291" y="45963"/>
                    </a:lnTo>
                    <a:lnTo>
                      <a:pt x="42400" y="45800"/>
                    </a:lnTo>
                    <a:lnTo>
                      <a:pt x="42509" y="45623"/>
                    </a:lnTo>
                    <a:lnTo>
                      <a:pt x="42604" y="45433"/>
                    </a:lnTo>
                    <a:lnTo>
                      <a:pt x="42686" y="45243"/>
                    </a:lnTo>
                    <a:lnTo>
                      <a:pt x="42767" y="45052"/>
                    </a:lnTo>
                    <a:lnTo>
                      <a:pt x="42835" y="44862"/>
                    </a:lnTo>
                    <a:lnTo>
                      <a:pt x="42890" y="44658"/>
                    </a:lnTo>
                    <a:lnTo>
                      <a:pt x="42930" y="44454"/>
                    </a:lnTo>
                    <a:lnTo>
                      <a:pt x="42971" y="44250"/>
                    </a:lnTo>
                    <a:lnTo>
                      <a:pt x="42998" y="44032"/>
                    </a:lnTo>
                    <a:lnTo>
                      <a:pt x="43012" y="43814"/>
                    </a:lnTo>
                    <a:lnTo>
                      <a:pt x="43026" y="43597"/>
                    </a:lnTo>
                    <a:lnTo>
                      <a:pt x="43026" y="1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105;p28">
                <a:extLst>
                  <a:ext uri="{FF2B5EF4-FFF2-40B4-BE49-F238E27FC236}">
                    <a16:creationId xmlns:a16="http://schemas.microsoft.com/office/drawing/2014/main" id="{DDB59F03-3A51-8FF7-462E-2D6B0DE3CD6E}"/>
                  </a:ext>
                </a:extLst>
              </p:cNvPr>
              <p:cNvSpPr/>
              <p:nvPr/>
            </p:nvSpPr>
            <p:spPr>
              <a:xfrm>
                <a:off x="732798" y="1110125"/>
                <a:ext cx="1267116" cy="235571"/>
              </a:xfrm>
              <a:custGeom>
                <a:avLst/>
                <a:gdLst/>
                <a:ahLst/>
                <a:cxnLst/>
                <a:rect l="l" t="t" r="r" b="b"/>
                <a:pathLst>
                  <a:path w="43026" h="7999" extrusionOk="0">
                    <a:moveTo>
                      <a:pt x="2123" y="0"/>
                    </a:moveTo>
                    <a:lnTo>
                      <a:pt x="1905" y="14"/>
                    </a:lnTo>
                    <a:lnTo>
                      <a:pt x="1701" y="41"/>
                    </a:lnTo>
                    <a:lnTo>
                      <a:pt x="1497" y="96"/>
                    </a:lnTo>
                    <a:lnTo>
                      <a:pt x="1306" y="164"/>
                    </a:lnTo>
                    <a:lnTo>
                      <a:pt x="1116" y="259"/>
                    </a:lnTo>
                    <a:lnTo>
                      <a:pt x="939" y="354"/>
                    </a:lnTo>
                    <a:lnTo>
                      <a:pt x="776" y="477"/>
                    </a:lnTo>
                    <a:lnTo>
                      <a:pt x="626" y="613"/>
                    </a:lnTo>
                    <a:lnTo>
                      <a:pt x="490" y="776"/>
                    </a:lnTo>
                    <a:lnTo>
                      <a:pt x="368" y="939"/>
                    </a:lnTo>
                    <a:lnTo>
                      <a:pt x="259" y="1102"/>
                    </a:lnTo>
                    <a:lnTo>
                      <a:pt x="177" y="1293"/>
                    </a:lnTo>
                    <a:lnTo>
                      <a:pt x="96" y="1483"/>
                    </a:lnTo>
                    <a:lnTo>
                      <a:pt x="55" y="1687"/>
                    </a:lnTo>
                    <a:lnTo>
                      <a:pt x="14" y="1905"/>
                    </a:lnTo>
                    <a:lnTo>
                      <a:pt x="1" y="2122"/>
                    </a:lnTo>
                    <a:lnTo>
                      <a:pt x="1" y="7999"/>
                    </a:lnTo>
                    <a:lnTo>
                      <a:pt x="43026" y="7999"/>
                    </a:lnTo>
                    <a:lnTo>
                      <a:pt x="43026" y="2122"/>
                    </a:lnTo>
                    <a:lnTo>
                      <a:pt x="43012" y="1905"/>
                    </a:lnTo>
                    <a:lnTo>
                      <a:pt x="42971" y="1687"/>
                    </a:lnTo>
                    <a:lnTo>
                      <a:pt x="42930" y="1483"/>
                    </a:lnTo>
                    <a:lnTo>
                      <a:pt x="42849" y="1293"/>
                    </a:lnTo>
                    <a:lnTo>
                      <a:pt x="42767" y="1102"/>
                    </a:lnTo>
                    <a:lnTo>
                      <a:pt x="42658" y="939"/>
                    </a:lnTo>
                    <a:lnTo>
                      <a:pt x="42536" y="776"/>
                    </a:lnTo>
                    <a:lnTo>
                      <a:pt x="42400" y="613"/>
                    </a:lnTo>
                    <a:lnTo>
                      <a:pt x="42250" y="477"/>
                    </a:lnTo>
                    <a:lnTo>
                      <a:pt x="42087" y="354"/>
                    </a:lnTo>
                    <a:lnTo>
                      <a:pt x="41910" y="259"/>
                    </a:lnTo>
                    <a:lnTo>
                      <a:pt x="41720" y="164"/>
                    </a:lnTo>
                    <a:lnTo>
                      <a:pt x="41529" y="96"/>
                    </a:lnTo>
                    <a:lnTo>
                      <a:pt x="41325" y="41"/>
                    </a:lnTo>
                    <a:lnTo>
                      <a:pt x="41121" y="14"/>
                    </a:lnTo>
                    <a:lnTo>
                      <a:pt x="409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106;p28">
                <a:extLst>
                  <a:ext uri="{FF2B5EF4-FFF2-40B4-BE49-F238E27FC236}">
                    <a16:creationId xmlns:a16="http://schemas.microsoft.com/office/drawing/2014/main" id="{20E8990D-F6A3-C190-1319-F26189108D00}"/>
                  </a:ext>
                </a:extLst>
              </p:cNvPr>
              <p:cNvSpPr/>
              <p:nvPr/>
            </p:nvSpPr>
            <p:spPr>
              <a:xfrm>
                <a:off x="1610513" y="1175417"/>
                <a:ext cx="82578" cy="82166"/>
              </a:xfrm>
              <a:custGeom>
                <a:avLst/>
                <a:gdLst/>
                <a:ahLst/>
                <a:cxnLst/>
                <a:rect l="l" t="t" r="r" b="b"/>
                <a:pathLst>
                  <a:path w="2804" h="2790" extrusionOk="0">
                    <a:moveTo>
                      <a:pt x="1266" y="1"/>
                    </a:moveTo>
                    <a:lnTo>
                      <a:pt x="1116" y="28"/>
                    </a:lnTo>
                    <a:lnTo>
                      <a:pt x="980" y="55"/>
                    </a:lnTo>
                    <a:lnTo>
                      <a:pt x="858" y="109"/>
                    </a:lnTo>
                    <a:lnTo>
                      <a:pt x="735" y="164"/>
                    </a:lnTo>
                    <a:lnTo>
                      <a:pt x="627" y="232"/>
                    </a:lnTo>
                    <a:lnTo>
                      <a:pt x="518" y="314"/>
                    </a:lnTo>
                    <a:lnTo>
                      <a:pt x="409" y="409"/>
                    </a:lnTo>
                    <a:lnTo>
                      <a:pt x="327" y="504"/>
                    </a:lnTo>
                    <a:lnTo>
                      <a:pt x="246" y="613"/>
                    </a:lnTo>
                    <a:lnTo>
                      <a:pt x="178" y="735"/>
                    </a:lnTo>
                    <a:lnTo>
                      <a:pt x="110" y="858"/>
                    </a:lnTo>
                    <a:lnTo>
                      <a:pt x="69" y="980"/>
                    </a:lnTo>
                    <a:lnTo>
                      <a:pt x="28" y="1116"/>
                    </a:lnTo>
                    <a:lnTo>
                      <a:pt x="15" y="1252"/>
                    </a:lnTo>
                    <a:lnTo>
                      <a:pt x="1" y="1402"/>
                    </a:lnTo>
                    <a:lnTo>
                      <a:pt x="15" y="1538"/>
                    </a:lnTo>
                    <a:lnTo>
                      <a:pt x="28" y="1674"/>
                    </a:lnTo>
                    <a:lnTo>
                      <a:pt x="69" y="1810"/>
                    </a:lnTo>
                    <a:lnTo>
                      <a:pt x="110" y="1946"/>
                    </a:lnTo>
                    <a:lnTo>
                      <a:pt x="178" y="2068"/>
                    </a:lnTo>
                    <a:lnTo>
                      <a:pt x="246" y="2177"/>
                    </a:lnTo>
                    <a:lnTo>
                      <a:pt x="327" y="2286"/>
                    </a:lnTo>
                    <a:lnTo>
                      <a:pt x="409" y="2381"/>
                    </a:lnTo>
                    <a:lnTo>
                      <a:pt x="518" y="2476"/>
                    </a:lnTo>
                    <a:lnTo>
                      <a:pt x="627" y="2558"/>
                    </a:lnTo>
                    <a:lnTo>
                      <a:pt x="735" y="2626"/>
                    </a:lnTo>
                    <a:lnTo>
                      <a:pt x="858" y="2680"/>
                    </a:lnTo>
                    <a:lnTo>
                      <a:pt x="980" y="2735"/>
                    </a:lnTo>
                    <a:lnTo>
                      <a:pt x="1116" y="2762"/>
                    </a:lnTo>
                    <a:lnTo>
                      <a:pt x="1266" y="2789"/>
                    </a:lnTo>
                    <a:lnTo>
                      <a:pt x="1552" y="2789"/>
                    </a:lnTo>
                    <a:lnTo>
                      <a:pt x="1688" y="2762"/>
                    </a:lnTo>
                    <a:lnTo>
                      <a:pt x="1824" y="2735"/>
                    </a:lnTo>
                    <a:lnTo>
                      <a:pt x="1946" y="2680"/>
                    </a:lnTo>
                    <a:lnTo>
                      <a:pt x="2069" y="2626"/>
                    </a:lnTo>
                    <a:lnTo>
                      <a:pt x="2191" y="2558"/>
                    </a:lnTo>
                    <a:lnTo>
                      <a:pt x="2286" y="2476"/>
                    </a:lnTo>
                    <a:lnTo>
                      <a:pt x="2395" y="2381"/>
                    </a:lnTo>
                    <a:lnTo>
                      <a:pt x="2477" y="2286"/>
                    </a:lnTo>
                    <a:lnTo>
                      <a:pt x="2558" y="2177"/>
                    </a:lnTo>
                    <a:lnTo>
                      <a:pt x="2626" y="2068"/>
                    </a:lnTo>
                    <a:lnTo>
                      <a:pt x="2694" y="1946"/>
                    </a:lnTo>
                    <a:lnTo>
                      <a:pt x="2735" y="1810"/>
                    </a:lnTo>
                    <a:lnTo>
                      <a:pt x="2776" y="1674"/>
                    </a:lnTo>
                    <a:lnTo>
                      <a:pt x="2789" y="1538"/>
                    </a:lnTo>
                    <a:lnTo>
                      <a:pt x="2803" y="1402"/>
                    </a:lnTo>
                    <a:lnTo>
                      <a:pt x="2789" y="1252"/>
                    </a:lnTo>
                    <a:lnTo>
                      <a:pt x="2776" y="1116"/>
                    </a:lnTo>
                    <a:lnTo>
                      <a:pt x="2735" y="980"/>
                    </a:lnTo>
                    <a:lnTo>
                      <a:pt x="2694" y="858"/>
                    </a:lnTo>
                    <a:lnTo>
                      <a:pt x="2626" y="735"/>
                    </a:lnTo>
                    <a:lnTo>
                      <a:pt x="2558" y="613"/>
                    </a:lnTo>
                    <a:lnTo>
                      <a:pt x="2477" y="504"/>
                    </a:lnTo>
                    <a:lnTo>
                      <a:pt x="2395" y="409"/>
                    </a:lnTo>
                    <a:lnTo>
                      <a:pt x="2286" y="314"/>
                    </a:lnTo>
                    <a:lnTo>
                      <a:pt x="2191" y="232"/>
                    </a:lnTo>
                    <a:lnTo>
                      <a:pt x="2069" y="164"/>
                    </a:lnTo>
                    <a:lnTo>
                      <a:pt x="1946" y="109"/>
                    </a:lnTo>
                    <a:lnTo>
                      <a:pt x="1824" y="55"/>
                    </a:lnTo>
                    <a:lnTo>
                      <a:pt x="1688" y="28"/>
                    </a:lnTo>
                    <a:lnTo>
                      <a:pt x="155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107;p28">
                <a:extLst>
                  <a:ext uri="{FF2B5EF4-FFF2-40B4-BE49-F238E27FC236}">
                    <a16:creationId xmlns:a16="http://schemas.microsoft.com/office/drawing/2014/main" id="{7A89C68A-E797-8A9A-F284-31A6E0930015}"/>
                  </a:ext>
                </a:extLst>
              </p:cNvPr>
              <p:cNvSpPr/>
              <p:nvPr/>
            </p:nvSpPr>
            <p:spPr>
              <a:xfrm>
                <a:off x="1743924" y="1175417"/>
                <a:ext cx="82548" cy="82166"/>
              </a:xfrm>
              <a:custGeom>
                <a:avLst/>
                <a:gdLst/>
                <a:ahLst/>
                <a:cxnLst/>
                <a:rect l="l" t="t" r="r" b="b"/>
                <a:pathLst>
                  <a:path w="2803" h="2790" extrusionOk="0">
                    <a:moveTo>
                      <a:pt x="1266" y="1"/>
                    </a:moveTo>
                    <a:lnTo>
                      <a:pt x="1130" y="28"/>
                    </a:lnTo>
                    <a:lnTo>
                      <a:pt x="994" y="55"/>
                    </a:lnTo>
                    <a:lnTo>
                      <a:pt x="858" y="109"/>
                    </a:lnTo>
                    <a:lnTo>
                      <a:pt x="735" y="164"/>
                    </a:lnTo>
                    <a:lnTo>
                      <a:pt x="626" y="232"/>
                    </a:lnTo>
                    <a:lnTo>
                      <a:pt x="517" y="314"/>
                    </a:lnTo>
                    <a:lnTo>
                      <a:pt x="422" y="409"/>
                    </a:lnTo>
                    <a:lnTo>
                      <a:pt x="327" y="504"/>
                    </a:lnTo>
                    <a:lnTo>
                      <a:pt x="245" y="613"/>
                    </a:lnTo>
                    <a:lnTo>
                      <a:pt x="177" y="735"/>
                    </a:lnTo>
                    <a:lnTo>
                      <a:pt x="123" y="858"/>
                    </a:lnTo>
                    <a:lnTo>
                      <a:pt x="69" y="980"/>
                    </a:lnTo>
                    <a:lnTo>
                      <a:pt x="41" y="1116"/>
                    </a:lnTo>
                    <a:lnTo>
                      <a:pt x="14" y="1252"/>
                    </a:lnTo>
                    <a:lnTo>
                      <a:pt x="1" y="1402"/>
                    </a:lnTo>
                    <a:lnTo>
                      <a:pt x="14" y="1538"/>
                    </a:lnTo>
                    <a:lnTo>
                      <a:pt x="41" y="1674"/>
                    </a:lnTo>
                    <a:lnTo>
                      <a:pt x="69" y="1810"/>
                    </a:lnTo>
                    <a:lnTo>
                      <a:pt x="123" y="1946"/>
                    </a:lnTo>
                    <a:lnTo>
                      <a:pt x="177" y="2068"/>
                    </a:lnTo>
                    <a:lnTo>
                      <a:pt x="245" y="2177"/>
                    </a:lnTo>
                    <a:lnTo>
                      <a:pt x="327" y="2286"/>
                    </a:lnTo>
                    <a:lnTo>
                      <a:pt x="422" y="2381"/>
                    </a:lnTo>
                    <a:lnTo>
                      <a:pt x="517" y="2476"/>
                    </a:lnTo>
                    <a:lnTo>
                      <a:pt x="626" y="2558"/>
                    </a:lnTo>
                    <a:lnTo>
                      <a:pt x="735" y="2626"/>
                    </a:lnTo>
                    <a:lnTo>
                      <a:pt x="858" y="2680"/>
                    </a:lnTo>
                    <a:lnTo>
                      <a:pt x="994" y="2735"/>
                    </a:lnTo>
                    <a:lnTo>
                      <a:pt x="1130" y="2762"/>
                    </a:lnTo>
                    <a:lnTo>
                      <a:pt x="1266" y="2789"/>
                    </a:lnTo>
                    <a:lnTo>
                      <a:pt x="1551" y="2789"/>
                    </a:lnTo>
                    <a:lnTo>
                      <a:pt x="1687" y="2762"/>
                    </a:lnTo>
                    <a:lnTo>
                      <a:pt x="1823" y="2735"/>
                    </a:lnTo>
                    <a:lnTo>
                      <a:pt x="1946" y="2680"/>
                    </a:lnTo>
                    <a:lnTo>
                      <a:pt x="2068" y="2626"/>
                    </a:lnTo>
                    <a:lnTo>
                      <a:pt x="2191" y="2558"/>
                    </a:lnTo>
                    <a:lnTo>
                      <a:pt x="2299" y="2476"/>
                    </a:lnTo>
                    <a:lnTo>
                      <a:pt x="2395" y="2381"/>
                    </a:lnTo>
                    <a:lnTo>
                      <a:pt x="2490" y="2286"/>
                    </a:lnTo>
                    <a:lnTo>
                      <a:pt x="2571" y="2177"/>
                    </a:lnTo>
                    <a:lnTo>
                      <a:pt x="2639" y="2068"/>
                    </a:lnTo>
                    <a:lnTo>
                      <a:pt x="2694" y="1946"/>
                    </a:lnTo>
                    <a:lnTo>
                      <a:pt x="2735" y="1810"/>
                    </a:lnTo>
                    <a:lnTo>
                      <a:pt x="2776" y="1674"/>
                    </a:lnTo>
                    <a:lnTo>
                      <a:pt x="2803" y="1538"/>
                    </a:lnTo>
                    <a:lnTo>
                      <a:pt x="2803" y="1402"/>
                    </a:lnTo>
                    <a:lnTo>
                      <a:pt x="2803" y="1252"/>
                    </a:lnTo>
                    <a:lnTo>
                      <a:pt x="2776" y="1116"/>
                    </a:lnTo>
                    <a:lnTo>
                      <a:pt x="2735" y="980"/>
                    </a:lnTo>
                    <a:lnTo>
                      <a:pt x="2694" y="858"/>
                    </a:lnTo>
                    <a:lnTo>
                      <a:pt x="2639" y="735"/>
                    </a:lnTo>
                    <a:lnTo>
                      <a:pt x="2571" y="613"/>
                    </a:lnTo>
                    <a:lnTo>
                      <a:pt x="2490" y="504"/>
                    </a:lnTo>
                    <a:lnTo>
                      <a:pt x="2395" y="409"/>
                    </a:lnTo>
                    <a:lnTo>
                      <a:pt x="2299" y="314"/>
                    </a:lnTo>
                    <a:lnTo>
                      <a:pt x="2191" y="232"/>
                    </a:lnTo>
                    <a:lnTo>
                      <a:pt x="2068" y="164"/>
                    </a:lnTo>
                    <a:lnTo>
                      <a:pt x="1946" y="109"/>
                    </a:lnTo>
                    <a:lnTo>
                      <a:pt x="1823" y="55"/>
                    </a:lnTo>
                    <a:lnTo>
                      <a:pt x="1687" y="28"/>
                    </a:lnTo>
                    <a:lnTo>
                      <a:pt x="15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108;p28">
                <a:extLst>
                  <a:ext uri="{FF2B5EF4-FFF2-40B4-BE49-F238E27FC236}">
                    <a16:creationId xmlns:a16="http://schemas.microsoft.com/office/drawing/2014/main" id="{C2ECD14D-08FD-14B5-B2F0-C599BEC40205}"/>
                  </a:ext>
                </a:extLst>
              </p:cNvPr>
              <p:cNvSpPr/>
              <p:nvPr/>
            </p:nvSpPr>
            <p:spPr>
              <a:xfrm>
                <a:off x="1872123" y="1175417"/>
                <a:ext cx="82136" cy="82166"/>
              </a:xfrm>
              <a:custGeom>
                <a:avLst/>
                <a:gdLst/>
                <a:ahLst/>
                <a:cxnLst/>
                <a:rect l="l" t="t" r="r" b="b"/>
                <a:pathLst>
                  <a:path w="2789" h="2790" extrusionOk="0">
                    <a:moveTo>
                      <a:pt x="1252" y="1"/>
                    </a:moveTo>
                    <a:lnTo>
                      <a:pt x="1116" y="28"/>
                    </a:lnTo>
                    <a:lnTo>
                      <a:pt x="980" y="55"/>
                    </a:lnTo>
                    <a:lnTo>
                      <a:pt x="844" y="109"/>
                    </a:lnTo>
                    <a:lnTo>
                      <a:pt x="721" y="164"/>
                    </a:lnTo>
                    <a:lnTo>
                      <a:pt x="613" y="232"/>
                    </a:lnTo>
                    <a:lnTo>
                      <a:pt x="504" y="314"/>
                    </a:lnTo>
                    <a:lnTo>
                      <a:pt x="408" y="409"/>
                    </a:lnTo>
                    <a:lnTo>
                      <a:pt x="313" y="504"/>
                    </a:lnTo>
                    <a:lnTo>
                      <a:pt x="232" y="613"/>
                    </a:lnTo>
                    <a:lnTo>
                      <a:pt x="164" y="735"/>
                    </a:lnTo>
                    <a:lnTo>
                      <a:pt x="109" y="858"/>
                    </a:lnTo>
                    <a:lnTo>
                      <a:pt x="55" y="980"/>
                    </a:lnTo>
                    <a:lnTo>
                      <a:pt x="28" y="1116"/>
                    </a:lnTo>
                    <a:lnTo>
                      <a:pt x="0" y="1252"/>
                    </a:lnTo>
                    <a:lnTo>
                      <a:pt x="0" y="1402"/>
                    </a:lnTo>
                    <a:lnTo>
                      <a:pt x="0" y="1538"/>
                    </a:lnTo>
                    <a:lnTo>
                      <a:pt x="28" y="1674"/>
                    </a:lnTo>
                    <a:lnTo>
                      <a:pt x="55" y="1810"/>
                    </a:lnTo>
                    <a:lnTo>
                      <a:pt x="109" y="1946"/>
                    </a:lnTo>
                    <a:lnTo>
                      <a:pt x="164" y="2068"/>
                    </a:lnTo>
                    <a:lnTo>
                      <a:pt x="232" y="2177"/>
                    </a:lnTo>
                    <a:lnTo>
                      <a:pt x="313" y="2286"/>
                    </a:lnTo>
                    <a:lnTo>
                      <a:pt x="408" y="2381"/>
                    </a:lnTo>
                    <a:lnTo>
                      <a:pt x="504" y="2476"/>
                    </a:lnTo>
                    <a:lnTo>
                      <a:pt x="613" y="2558"/>
                    </a:lnTo>
                    <a:lnTo>
                      <a:pt x="721" y="2626"/>
                    </a:lnTo>
                    <a:lnTo>
                      <a:pt x="844" y="2680"/>
                    </a:lnTo>
                    <a:lnTo>
                      <a:pt x="980" y="2735"/>
                    </a:lnTo>
                    <a:lnTo>
                      <a:pt x="1116" y="2762"/>
                    </a:lnTo>
                    <a:lnTo>
                      <a:pt x="1252" y="2789"/>
                    </a:lnTo>
                    <a:lnTo>
                      <a:pt x="1538" y="2789"/>
                    </a:lnTo>
                    <a:lnTo>
                      <a:pt x="1674" y="2762"/>
                    </a:lnTo>
                    <a:lnTo>
                      <a:pt x="1810" y="2735"/>
                    </a:lnTo>
                    <a:lnTo>
                      <a:pt x="1932" y="2680"/>
                    </a:lnTo>
                    <a:lnTo>
                      <a:pt x="2054" y="2626"/>
                    </a:lnTo>
                    <a:lnTo>
                      <a:pt x="2177" y="2558"/>
                    </a:lnTo>
                    <a:lnTo>
                      <a:pt x="2286" y="2476"/>
                    </a:lnTo>
                    <a:lnTo>
                      <a:pt x="2381" y="2381"/>
                    </a:lnTo>
                    <a:lnTo>
                      <a:pt x="2476" y="2286"/>
                    </a:lnTo>
                    <a:lnTo>
                      <a:pt x="2558" y="2177"/>
                    </a:lnTo>
                    <a:lnTo>
                      <a:pt x="2626" y="2068"/>
                    </a:lnTo>
                    <a:lnTo>
                      <a:pt x="2680" y="1946"/>
                    </a:lnTo>
                    <a:lnTo>
                      <a:pt x="2735" y="1810"/>
                    </a:lnTo>
                    <a:lnTo>
                      <a:pt x="2762" y="1674"/>
                    </a:lnTo>
                    <a:lnTo>
                      <a:pt x="2789" y="1538"/>
                    </a:lnTo>
                    <a:lnTo>
                      <a:pt x="2789" y="1402"/>
                    </a:lnTo>
                    <a:lnTo>
                      <a:pt x="2789" y="1252"/>
                    </a:lnTo>
                    <a:lnTo>
                      <a:pt x="2762" y="1116"/>
                    </a:lnTo>
                    <a:lnTo>
                      <a:pt x="2735" y="980"/>
                    </a:lnTo>
                    <a:lnTo>
                      <a:pt x="2680" y="858"/>
                    </a:lnTo>
                    <a:lnTo>
                      <a:pt x="2626" y="735"/>
                    </a:lnTo>
                    <a:lnTo>
                      <a:pt x="2558" y="613"/>
                    </a:lnTo>
                    <a:lnTo>
                      <a:pt x="2476" y="504"/>
                    </a:lnTo>
                    <a:lnTo>
                      <a:pt x="2381" y="409"/>
                    </a:lnTo>
                    <a:lnTo>
                      <a:pt x="2286" y="314"/>
                    </a:lnTo>
                    <a:lnTo>
                      <a:pt x="2177" y="232"/>
                    </a:lnTo>
                    <a:lnTo>
                      <a:pt x="2054" y="164"/>
                    </a:lnTo>
                    <a:lnTo>
                      <a:pt x="1932" y="109"/>
                    </a:lnTo>
                    <a:lnTo>
                      <a:pt x="1810" y="55"/>
                    </a:lnTo>
                    <a:lnTo>
                      <a:pt x="1674" y="28"/>
                    </a:lnTo>
                    <a:lnTo>
                      <a:pt x="15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109;p28">
                <a:extLst>
                  <a:ext uri="{FF2B5EF4-FFF2-40B4-BE49-F238E27FC236}">
                    <a16:creationId xmlns:a16="http://schemas.microsoft.com/office/drawing/2014/main" id="{D93B605A-27A6-C26A-F11A-5478DDEE3B31}"/>
                  </a:ext>
                </a:extLst>
              </p:cNvPr>
              <p:cNvSpPr/>
              <p:nvPr/>
            </p:nvSpPr>
            <p:spPr>
              <a:xfrm>
                <a:off x="902669" y="2032308"/>
                <a:ext cx="937806" cy="49712"/>
              </a:xfrm>
              <a:custGeom>
                <a:avLst/>
                <a:gdLst/>
                <a:ahLst/>
                <a:cxnLst/>
                <a:rect l="l" t="t" r="r" b="b"/>
                <a:pathLst>
                  <a:path w="31844" h="1688" extrusionOk="0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8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45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1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25"/>
                    </a:lnTo>
                    <a:lnTo>
                      <a:pt x="14" y="1021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20"/>
                    </a:lnTo>
                    <a:lnTo>
                      <a:pt x="245" y="1442"/>
                    </a:lnTo>
                    <a:lnTo>
                      <a:pt x="367" y="1538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4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4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38"/>
                    </a:lnTo>
                    <a:lnTo>
                      <a:pt x="31585" y="1442"/>
                    </a:lnTo>
                    <a:lnTo>
                      <a:pt x="31694" y="1320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1"/>
                    </a:lnTo>
                    <a:lnTo>
                      <a:pt x="31830" y="925"/>
                    </a:lnTo>
                    <a:lnTo>
                      <a:pt x="31844" y="844"/>
                    </a:lnTo>
                    <a:lnTo>
                      <a:pt x="31830" y="762"/>
                    </a:lnTo>
                    <a:lnTo>
                      <a:pt x="31817" y="681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45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8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110;p28">
                <a:extLst>
                  <a:ext uri="{FF2B5EF4-FFF2-40B4-BE49-F238E27FC236}">
                    <a16:creationId xmlns:a16="http://schemas.microsoft.com/office/drawing/2014/main" id="{53615721-08D1-DD37-5429-31B2D69F773D}"/>
                  </a:ext>
                </a:extLst>
              </p:cNvPr>
              <p:cNvSpPr/>
              <p:nvPr/>
            </p:nvSpPr>
            <p:spPr>
              <a:xfrm>
                <a:off x="902669" y="2156501"/>
                <a:ext cx="937806" cy="49682"/>
              </a:xfrm>
              <a:custGeom>
                <a:avLst/>
                <a:gdLst/>
                <a:ahLst/>
                <a:cxnLst/>
                <a:rect l="l" t="t" r="r" b="b"/>
                <a:pathLst>
                  <a:path w="31844" h="1687" extrusionOk="0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7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45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0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39"/>
                    </a:lnTo>
                    <a:lnTo>
                      <a:pt x="14" y="1020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20"/>
                    </a:lnTo>
                    <a:lnTo>
                      <a:pt x="245" y="1442"/>
                    </a:lnTo>
                    <a:lnTo>
                      <a:pt x="367" y="1551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3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3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51"/>
                    </a:lnTo>
                    <a:lnTo>
                      <a:pt x="31585" y="1442"/>
                    </a:lnTo>
                    <a:lnTo>
                      <a:pt x="31694" y="1320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0"/>
                    </a:lnTo>
                    <a:lnTo>
                      <a:pt x="31830" y="939"/>
                    </a:lnTo>
                    <a:lnTo>
                      <a:pt x="31844" y="844"/>
                    </a:lnTo>
                    <a:lnTo>
                      <a:pt x="31830" y="762"/>
                    </a:lnTo>
                    <a:lnTo>
                      <a:pt x="31817" y="680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45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7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111;p28">
                <a:extLst>
                  <a:ext uri="{FF2B5EF4-FFF2-40B4-BE49-F238E27FC236}">
                    <a16:creationId xmlns:a16="http://schemas.microsoft.com/office/drawing/2014/main" id="{4D858776-D0A7-DABF-5131-CAD55AA1172D}"/>
                  </a:ext>
                </a:extLst>
              </p:cNvPr>
              <p:cNvSpPr/>
              <p:nvPr/>
            </p:nvSpPr>
            <p:spPr>
              <a:xfrm>
                <a:off x="902669" y="2280693"/>
                <a:ext cx="937806" cy="49682"/>
              </a:xfrm>
              <a:custGeom>
                <a:avLst/>
                <a:gdLst/>
                <a:ahLst/>
                <a:cxnLst/>
                <a:rect l="l" t="t" r="r" b="b"/>
                <a:pathLst>
                  <a:path w="31844" h="1687" extrusionOk="0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7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58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0"/>
                    </a:lnTo>
                    <a:lnTo>
                      <a:pt x="0" y="762"/>
                    </a:lnTo>
                    <a:lnTo>
                      <a:pt x="0" y="843"/>
                    </a:lnTo>
                    <a:lnTo>
                      <a:pt x="0" y="939"/>
                    </a:lnTo>
                    <a:lnTo>
                      <a:pt x="14" y="1020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19"/>
                    </a:lnTo>
                    <a:lnTo>
                      <a:pt x="245" y="1442"/>
                    </a:lnTo>
                    <a:lnTo>
                      <a:pt x="367" y="1551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3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3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51"/>
                    </a:lnTo>
                    <a:lnTo>
                      <a:pt x="31585" y="1442"/>
                    </a:lnTo>
                    <a:lnTo>
                      <a:pt x="31694" y="1319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0"/>
                    </a:lnTo>
                    <a:lnTo>
                      <a:pt x="31830" y="939"/>
                    </a:lnTo>
                    <a:lnTo>
                      <a:pt x="31844" y="843"/>
                    </a:lnTo>
                    <a:lnTo>
                      <a:pt x="31830" y="762"/>
                    </a:lnTo>
                    <a:lnTo>
                      <a:pt x="31817" y="680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58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7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112;p28">
                <a:extLst>
                  <a:ext uri="{FF2B5EF4-FFF2-40B4-BE49-F238E27FC236}">
                    <a16:creationId xmlns:a16="http://schemas.microsoft.com/office/drawing/2014/main" id="{F02C8997-D382-D116-B563-7C9A03BEBD43}"/>
                  </a:ext>
                </a:extLst>
              </p:cNvPr>
              <p:cNvSpPr/>
              <p:nvPr/>
            </p:nvSpPr>
            <p:spPr>
              <a:xfrm>
                <a:off x="902669" y="2405269"/>
                <a:ext cx="937806" cy="49299"/>
              </a:xfrm>
              <a:custGeom>
                <a:avLst/>
                <a:gdLst/>
                <a:ahLst/>
                <a:cxnLst/>
                <a:rect l="l" t="t" r="r" b="b"/>
                <a:pathLst>
                  <a:path w="31844" h="1674" extrusionOk="0">
                    <a:moveTo>
                      <a:pt x="762" y="0"/>
                    </a:moveTo>
                    <a:lnTo>
                      <a:pt x="680" y="14"/>
                    </a:lnTo>
                    <a:lnTo>
                      <a:pt x="599" y="28"/>
                    </a:lnTo>
                    <a:lnTo>
                      <a:pt x="517" y="55"/>
                    </a:lnTo>
                    <a:lnTo>
                      <a:pt x="367" y="136"/>
                    </a:lnTo>
                    <a:lnTo>
                      <a:pt x="245" y="245"/>
                    </a:lnTo>
                    <a:lnTo>
                      <a:pt x="150" y="368"/>
                    </a:lnTo>
                    <a:lnTo>
                      <a:pt x="68" y="504"/>
                    </a:lnTo>
                    <a:lnTo>
                      <a:pt x="41" y="585"/>
                    </a:lnTo>
                    <a:lnTo>
                      <a:pt x="14" y="667"/>
                    </a:lnTo>
                    <a:lnTo>
                      <a:pt x="0" y="749"/>
                    </a:lnTo>
                    <a:lnTo>
                      <a:pt x="0" y="830"/>
                    </a:lnTo>
                    <a:lnTo>
                      <a:pt x="0" y="925"/>
                    </a:lnTo>
                    <a:lnTo>
                      <a:pt x="14" y="1007"/>
                    </a:lnTo>
                    <a:lnTo>
                      <a:pt x="41" y="1089"/>
                    </a:lnTo>
                    <a:lnTo>
                      <a:pt x="68" y="1170"/>
                    </a:lnTo>
                    <a:lnTo>
                      <a:pt x="150" y="1306"/>
                    </a:lnTo>
                    <a:lnTo>
                      <a:pt x="245" y="1429"/>
                    </a:lnTo>
                    <a:lnTo>
                      <a:pt x="367" y="1537"/>
                    </a:lnTo>
                    <a:lnTo>
                      <a:pt x="517" y="1605"/>
                    </a:lnTo>
                    <a:lnTo>
                      <a:pt x="599" y="1646"/>
                    </a:lnTo>
                    <a:lnTo>
                      <a:pt x="680" y="1660"/>
                    </a:lnTo>
                    <a:lnTo>
                      <a:pt x="762" y="1674"/>
                    </a:lnTo>
                    <a:lnTo>
                      <a:pt x="31082" y="1674"/>
                    </a:lnTo>
                    <a:lnTo>
                      <a:pt x="31164" y="1660"/>
                    </a:lnTo>
                    <a:lnTo>
                      <a:pt x="31245" y="1646"/>
                    </a:lnTo>
                    <a:lnTo>
                      <a:pt x="31327" y="1605"/>
                    </a:lnTo>
                    <a:lnTo>
                      <a:pt x="31463" y="1537"/>
                    </a:lnTo>
                    <a:lnTo>
                      <a:pt x="31585" y="1429"/>
                    </a:lnTo>
                    <a:lnTo>
                      <a:pt x="31694" y="1306"/>
                    </a:lnTo>
                    <a:lnTo>
                      <a:pt x="31776" y="1170"/>
                    </a:lnTo>
                    <a:lnTo>
                      <a:pt x="31803" y="1089"/>
                    </a:lnTo>
                    <a:lnTo>
                      <a:pt x="31817" y="1007"/>
                    </a:lnTo>
                    <a:lnTo>
                      <a:pt x="31830" y="925"/>
                    </a:lnTo>
                    <a:lnTo>
                      <a:pt x="31844" y="830"/>
                    </a:lnTo>
                    <a:lnTo>
                      <a:pt x="31830" y="749"/>
                    </a:lnTo>
                    <a:lnTo>
                      <a:pt x="31817" y="667"/>
                    </a:lnTo>
                    <a:lnTo>
                      <a:pt x="31803" y="585"/>
                    </a:lnTo>
                    <a:lnTo>
                      <a:pt x="31776" y="504"/>
                    </a:lnTo>
                    <a:lnTo>
                      <a:pt x="31694" y="368"/>
                    </a:lnTo>
                    <a:lnTo>
                      <a:pt x="31585" y="245"/>
                    </a:lnTo>
                    <a:lnTo>
                      <a:pt x="31463" y="136"/>
                    </a:lnTo>
                    <a:lnTo>
                      <a:pt x="31327" y="55"/>
                    </a:lnTo>
                    <a:lnTo>
                      <a:pt x="31245" y="28"/>
                    </a:lnTo>
                    <a:lnTo>
                      <a:pt x="31164" y="14"/>
                    </a:lnTo>
                    <a:lnTo>
                      <a:pt x="31082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113;p28">
                <a:extLst>
                  <a:ext uri="{FF2B5EF4-FFF2-40B4-BE49-F238E27FC236}">
                    <a16:creationId xmlns:a16="http://schemas.microsoft.com/office/drawing/2014/main" id="{DA47C9A1-59C8-C2A8-2567-AB4E64362030}"/>
                  </a:ext>
                </a:extLst>
              </p:cNvPr>
              <p:cNvSpPr/>
              <p:nvPr/>
            </p:nvSpPr>
            <p:spPr>
              <a:xfrm>
                <a:off x="1266796" y="1647744"/>
                <a:ext cx="209566" cy="15638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31" extrusionOk="0">
                    <a:moveTo>
                      <a:pt x="1" y="0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114;p28">
                <a:extLst>
                  <a:ext uri="{FF2B5EF4-FFF2-40B4-BE49-F238E27FC236}">
                    <a16:creationId xmlns:a16="http://schemas.microsoft.com/office/drawing/2014/main" id="{9D361707-0BEF-D51F-A6AB-6D0150517B0C}"/>
                  </a:ext>
                </a:extLst>
              </p:cNvPr>
              <p:cNvSpPr/>
              <p:nvPr/>
            </p:nvSpPr>
            <p:spPr>
              <a:xfrm>
                <a:off x="1266796" y="1679373"/>
                <a:ext cx="209566" cy="15667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32" extrusionOk="0">
                    <a:moveTo>
                      <a:pt x="1" y="1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115;p28">
                <a:extLst>
                  <a:ext uri="{FF2B5EF4-FFF2-40B4-BE49-F238E27FC236}">
                    <a16:creationId xmlns:a16="http://schemas.microsoft.com/office/drawing/2014/main" id="{FE8B51B2-616F-86D2-6AE4-CBA8AA5A1401}"/>
                  </a:ext>
                </a:extLst>
              </p:cNvPr>
              <p:cNvSpPr/>
              <p:nvPr/>
            </p:nvSpPr>
            <p:spPr>
              <a:xfrm>
                <a:off x="1267620" y="1713830"/>
                <a:ext cx="209537" cy="15638"/>
              </a:xfrm>
              <a:custGeom>
                <a:avLst/>
                <a:gdLst/>
                <a:ahLst/>
                <a:cxnLst/>
                <a:rect l="l" t="t" r="r" b="b"/>
                <a:pathLst>
                  <a:path w="7115" h="531" extrusionOk="0">
                    <a:moveTo>
                      <a:pt x="0" y="0"/>
                    </a:moveTo>
                    <a:lnTo>
                      <a:pt x="0" y="531"/>
                    </a:lnTo>
                    <a:lnTo>
                      <a:pt x="7114" y="531"/>
                    </a:lnTo>
                    <a:lnTo>
                      <a:pt x="71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116;p28">
                <a:extLst>
                  <a:ext uri="{FF2B5EF4-FFF2-40B4-BE49-F238E27FC236}">
                    <a16:creationId xmlns:a16="http://schemas.microsoft.com/office/drawing/2014/main" id="{7773CC70-2677-2522-090C-7055B82356F5}"/>
                  </a:ext>
                </a:extLst>
              </p:cNvPr>
              <p:cNvSpPr/>
              <p:nvPr/>
            </p:nvSpPr>
            <p:spPr>
              <a:xfrm>
                <a:off x="1266796" y="1747492"/>
                <a:ext cx="209566" cy="15638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31" extrusionOk="0">
                    <a:moveTo>
                      <a:pt x="1" y="0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117;p28">
                <a:extLst>
                  <a:ext uri="{FF2B5EF4-FFF2-40B4-BE49-F238E27FC236}">
                    <a16:creationId xmlns:a16="http://schemas.microsoft.com/office/drawing/2014/main" id="{C3799D27-2367-8D7F-41DA-252DB47D9B74}"/>
                  </a:ext>
                </a:extLst>
              </p:cNvPr>
              <p:cNvSpPr/>
              <p:nvPr/>
            </p:nvSpPr>
            <p:spPr>
              <a:xfrm>
                <a:off x="1266796" y="1779122"/>
                <a:ext cx="209566" cy="15667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32" extrusionOk="0">
                    <a:moveTo>
                      <a:pt x="1" y="1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118;p28">
                <a:extLst>
                  <a:ext uri="{FF2B5EF4-FFF2-40B4-BE49-F238E27FC236}">
                    <a16:creationId xmlns:a16="http://schemas.microsoft.com/office/drawing/2014/main" id="{15FCADCE-FC83-CFDB-19E0-0D56A3D9ED93}"/>
                  </a:ext>
                </a:extLst>
              </p:cNvPr>
              <p:cNvSpPr/>
              <p:nvPr/>
            </p:nvSpPr>
            <p:spPr>
              <a:xfrm>
                <a:off x="1266796" y="1815170"/>
                <a:ext cx="209566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45" extrusionOk="0">
                    <a:moveTo>
                      <a:pt x="1" y="1"/>
                    </a:moveTo>
                    <a:lnTo>
                      <a:pt x="1" y="545"/>
                    </a:lnTo>
                    <a:lnTo>
                      <a:pt x="7115" y="545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119;p28">
                <a:extLst>
                  <a:ext uri="{FF2B5EF4-FFF2-40B4-BE49-F238E27FC236}">
                    <a16:creationId xmlns:a16="http://schemas.microsoft.com/office/drawing/2014/main" id="{C41984A2-C549-246D-C4CF-1B6F56076448}"/>
                  </a:ext>
                </a:extLst>
              </p:cNvPr>
              <p:cNvSpPr/>
              <p:nvPr/>
            </p:nvSpPr>
            <p:spPr>
              <a:xfrm>
                <a:off x="913065" y="1530354"/>
                <a:ext cx="395837" cy="395808"/>
              </a:xfrm>
              <a:custGeom>
                <a:avLst/>
                <a:gdLst/>
                <a:ahLst/>
                <a:cxnLst/>
                <a:rect l="l" t="t" r="r" b="b"/>
                <a:pathLst>
                  <a:path w="13441" h="13440" extrusionOk="0">
                    <a:moveTo>
                      <a:pt x="6557" y="0"/>
                    </a:moveTo>
                    <a:lnTo>
                      <a:pt x="6408" y="14"/>
                    </a:lnTo>
                    <a:lnTo>
                      <a:pt x="6176" y="28"/>
                    </a:lnTo>
                    <a:lnTo>
                      <a:pt x="5959" y="41"/>
                    </a:lnTo>
                    <a:lnTo>
                      <a:pt x="5632" y="96"/>
                    </a:lnTo>
                    <a:lnTo>
                      <a:pt x="5319" y="150"/>
                    </a:lnTo>
                    <a:lnTo>
                      <a:pt x="5007" y="218"/>
                    </a:lnTo>
                    <a:lnTo>
                      <a:pt x="4707" y="313"/>
                    </a:lnTo>
                    <a:lnTo>
                      <a:pt x="4408" y="409"/>
                    </a:lnTo>
                    <a:lnTo>
                      <a:pt x="4109" y="531"/>
                    </a:lnTo>
                    <a:lnTo>
                      <a:pt x="3823" y="653"/>
                    </a:lnTo>
                    <a:lnTo>
                      <a:pt x="3551" y="803"/>
                    </a:lnTo>
                    <a:lnTo>
                      <a:pt x="3279" y="953"/>
                    </a:lnTo>
                    <a:lnTo>
                      <a:pt x="3021" y="1116"/>
                    </a:lnTo>
                    <a:lnTo>
                      <a:pt x="2762" y="1293"/>
                    </a:lnTo>
                    <a:lnTo>
                      <a:pt x="2517" y="1483"/>
                    </a:lnTo>
                    <a:lnTo>
                      <a:pt x="2286" y="1674"/>
                    </a:lnTo>
                    <a:lnTo>
                      <a:pt x="2055" y="1891"/>
                    </a:lnTo>
                    <a:lnTo>
                      <a:pt x="1837" y="2109"/>
                    </a:lnTo>
                    <a:lnTo>
                      <a:pt x="1633" y="2340"/>
                    </a:lnTo>
                    <a:lnTo>
                      <a:pt x="1538" y="2449"/>
                    </a:lnTo>
                    <a:lnTo>
                      <a:pt x="1443" y="2558"/>
                    </a:lnTo>
                    <a:lnTo>
                      <a:pt x="1361" y="2667"/>
                    </a:lnTo>
                    <a:lnTo>
                      <a:pt x="1347" y="2680"/>
                    </a:lnTo>
                    <a:lnTo>
                      <a:pt x="1293" y="2748"/>
                    </a:lnTo>
                    <a:lnTo>
                      <a:pt x="1266" y="2803"/>
                    </a:lnTo>
                    <a:lnTo>
                      <a:pt x="1252" y="2816"/>
                    </a:lnTo>
                    <a:lnTo>
                      <a:pt x="1116" y="3007"/>
                    </a:lnTo>
                    <a:lnTo>
                      <a:pt x="994" y="3211"/>
                    </a:lnTo>
                    <a:lnTo>
                      <a:pt x="871" y="3415"/>
                    </a:lnTo>
                    <a:lnTo>
                      <a:pt x="749" y="3619"/>
                    </a:lnTo>
                    <a:lnTo>
                      <a:pt x="654" y="3836"/>
                    </a:lnTo>
                    <a:lnTo>
                      <a:pt x="545" y="4054"/>
                    </a:lnTo>
                    <a:lnTo>
                      <a:pt x="450" y="4285"/>
                    </a:lnTo>
                    <a:lnTo>
                      <a:pt x="368" y="4503"/>
                    </a:lnTo>
                    <a:lnTo>
                      <a:pt x="300" y="4734"/>
                    </a:lnTo>
                    <a:lnTo>
                      <a:pt x="232" y="4965"/>
                    </a:lnTo>
                    <a:lnTo>
                      <a:pt x="164" y="5210"/>
                    </a:lnTo>
                    <a:lnTo>
                      <a:pt x="123" y="5455"/>
                    </a:lnTo>
                    <a:lnTo>
                      <a:pt x="82" y="5700"/>
                    </a:lnTo>
                    <a:lnTo>
                      <a:pt x="42" y="5945"/>
                    </a:lnTo>
                    <a:lnTo>
                      <a:pt x="14" y="6190"/>
                    </a:lnTo>
                    <a:lnTo>
                      <a:pt x="1" y="6448"/>
                    </a:lnTo>
                    <a:lnTo>
                      <a:pt x="1" y="6720"/>
                    </a:lnTo>
                    <a:lnTo>
                      <a:pt x="1" y="7006"/>
                    </a:lnTo>
                    <a:lnTo>
                      <a:pt x="14" y="7278"/>
                    </a:lnTo>
                    <a:lnTo>
                      <a:pt x="42" y="7536"/>
                    </a:lnTo>
                    <a:lnTo>
                      <a:pt x="82" y="7808"/>
                    </a:lnTo>
                    <a:lnTo>
                      <a:pt x="137" y="8067"/>
                    </a:lnTo>
                    <a:lnTo>
                      <a:pt x="191" y="8325"/>
                    </a:lnTo>
                    <a:lnTo>
                      <a:pt x="259" y="8570"/>
                    </a:lnTo>
                    <a:lnTo>
                      <a:pt x="327" y="8829"/>
                    </a:lnTo>
                    <a:lnTo>
                      <a:pt x="422" y="9073"/>
                    </a:lnTo>
                    <a:lnTo>
                      <a:pt x="518" y="9305"/>
                    </a:lnTo>
                    <a:lnTo>
                      <a:pt x="613" y="9549"/>
                    </a:lnTo>
                    <a:lnTo>
                      <a:pt x="722" y="9781"/>
                    </a:lnTo>
                    <a:lnTo>
                      <a:pt x="844" y="9998"/>
                    </a:lnTo>
                    <a:lnTo>
                      <a:pt x="980" y="10216"/>
                    </a:lnTo>
                    <a:lnTo>
                      <a:pt x="1116" y="10434"/>
                    </a:lnTo>
                    <a:lnTo>
                      <a:pt x="1266" y="10638"/>
                    </a:lnTo>
                    <a:lnTo>
                      <a:pt x="1415" y="10842"/>
                    </a:lnTo>
                    <a:lnTo>
                      <a:pt x="1429" y="10869"/>
                    </a:lnTo>
                    <a:lnTo>
                      <a:pt x="1511" y="10964"/>
                    </a:lnTo>
                    <a:lnTo>
                      <a:pt x="1551" y="11032"/>
                    </a:lnTo>
                    <a:lnTo>
                      <a:pt x="1619" y="11100"/>
                    </a:lnTo>
                    <a:lnTo>
                      <a:pt x="1715" y="11209"/>
                    </a:lnTo>
                    <a:lnTo>
                      <a:pt x="1796" y="11304"/>
                    </a:lnTo>
                    <a:lnTo>
                      <a:pt x="1810" y="11318"/>
                    </a:lnTo>
                    <a:lnTo>
                      <a:pt x="2014" y="11522"/>
                    </a:lnTo>
                    <a:lnTo>
                      <a:pt x="2232" y="11726"/>
                    </a:lnTo>
                    <a:lnTo>
                      <a:pt x="2449" y="11916"/>
                    </a:lnTo>
                    <a:lnTo>
                      <a:pt x="2680" y="12093"/>
                    </a:lnTo>
                    <a:lnTo>
                      <a:pt x="2912" y="12270"/>
                    </a:lnTo>
                    <a:lnTo>
                      <a:pt x="3157" y="12433"/>
                    </a:lnTo>
                    <a:lnTo>
                      <a:pt x="3415" y="12583"/>
                    </a:lnTo>
                    <a:lnTo>
                      <a:pt x="3673" y="12719"/>
                    </a:lnTo>
                    <a:lnTo>
                      <a:pt x="3946" y="12841"/>
                    </a:lnTo>
                    <a:lnTo>
                      <a:pt x="4218" y="12964"/>
                    </a:lnTo>
                    <a:lnTo>
                      <a:pt x="4490" y="13059"/>
                    </a:lnTo>
                    <a:lnTo>
                      <a:pt x="4775" y="13154"/>
                    </a:lnTo>
                    <a:lnTo>
                      <a:pt x="5061" y="13236"/>
                    </a:lnTo>
                    <a:lnTo>
                      <a:pt x="5360" y="13304"/>
                    </a:lnTo>
                    <a:lnTo>
                      <a:pt x="5659" y="13358"/>
                    </a:lnTo>
                    <a:lnTo>
                      <a:pt x="5959" y="13399"/>
                    </a:lnTo>
                    <a:lnTo>
                      <a:pt x="6176" y="13426"/>
                    </a:lnTo>
                    <a:lnTo>
                      <a:pt x="6408" y="13440"/>
                    </a:lnTo>
                    <a:lnTo>
                      <a:pt x="6979" y="13440"/>
                    </a:lnTo>
                    <a:lnTo>
                      <a:pt x="7265" y="13426"/>
                    </a:lnTo>
                    <a:lnTo>
                      <a:pt x="7319" y="13413"/>
                    </a:lnTo>
                    <a:lnTo>
                      <a:pt x="7632" y="13385"/>
                    </a:lnTo>
                    <a:lnTo>
                      <a:pt x="7945" y="13331"/>
                    </a:lnTo>
                    <a:lnTo>
                      <a:pt x="8244" y="13263"/>
                    </a:lnTo>
                    <a:lnTo>
                      <a:pt x="8543" y="13195"/>
                    </a:lnTo>
                    <a:lnTo>
                      <a:pt x="8842" y="13100"/>
                    </a:lnTo>
                    <a:lnTo>
                      <a:pt x="9128" y="12991"/>
                    </a:lnTo>
                    <a:lnTo>
                      <a:pt x="9414" y="12882"/>
                    </a:lnTo>
                    <a:lnTo>
                      <a:pt x="9686" y="12760"/>
                    </a:lnTo>
                    <a:lnTo>
                      <a:pt x="9958" y="12610"/>
                    </a:lnTo>
                    <a:lnTo>
                      <a:pt x="10216" y="12460"/>
                    </a:lnTo>
                    <a:lnTo>
                      <a:pt x="10461" y="12297"/>
                    </a:lnTo>
                    <a:lnTo>
                      <a:pt x="10706" y="12134"/>
                    </a:lnTo>
                    <a:lnTo>
                      <a:pt x="10951" y="11944"/>
                    </a:lnTo>
                    <a:lnTo>
                      <a:pt x="11182" y="11753"/>
                    </a:lnTo>
                    <a:lnTo>
                      <a:pt x="11400" y="11549"/>
                    </a:lnTo>
                    <a:lnTo>
                      <a:pt x="11604" y="11331"/>
                    </a:lnTo>
                    <a:lnTo>
                      <a:pt x="11617" y="11318"/>
                    </a:lnTo>
                    <a:lnTo>
                      <a:pt x="11821" y="11100"/>
                    </a:lnTo>
                    <a:lnTo>
                      <a:pt x="11998" y="10883"/>
                    </a:lnTo>
                    <a:lnTo>
                      <a:pt x="12012" y="10869"/>
                    </a:lnTo>
                    <a:lnTo>
                      <a:pt x="12162" y="10665"/>
                    </a:lnTo>
                    <a:lnTo>
                      <a:pt x="12311" y="10447"/>
                    </a:lnTo>
                    <a:lnTo>
                      <a:pt x="12447" y="10230"/>
                    </a:lnTo>
                    <a:lnTo>
                      <a:pt x="12583" y="10012"/>
                    </a:lnTo>
                    <a:lnTo>
                      <a:pt x="12706" y="9781"/>
                    </a:lnTo>
                    <a:lnTo>
                      <a:pt x="12814" y="9549"/>
                    </a:lnTo>
                    <a:lnTo>
                      <a:pt x="12923" y="9318"/>
                    </a:lnTo>
                    <a:lnTo>
                      <a:pt x="13018" y="9073"/>
                    </a:lnTo>
                    <a:lnTo>
                      <a:pt x="13100" y="8829"/>
                    </a:lnTo>
                    <a:lnTo>
                      <a:pt x="13182" y="8584"/>
                    </a:lnTo>
                    <a:lnTo>
                      <a:pt x="13250" y="8325"/>
                    </a:lnTo>
                    <a:lnTo>
                      <a:pt x="13304" y="8067"/>
                    </a:lnTo>
                    <a:lnTo>
                      <a:pt x="13345" y="7808"/>
                    </a:lnTo>
                    <a:lnTo>
                      <a:pt x="13386" y="7550"/>
                    </a:lnTo>
                    <a:lnTo>
                      <a:pt x="13413" y="7278"/>
                    </a:lnTo>
                    <a:lnTo>
                      <a:pt x="13427" y="7006"/>
                    </a:lnTo>
                    <a:lnTo>
                      <a:pt x="13440" y="6720"/>
                    </a:lnTo>
                    <a:lnTo>
                      <a:pt x="13427" y="6448"/>
                    </a:lnTo>
                    <a:lnTo>
                      <a:pt x="13413" y="6190"/>
                    </a:lnTo>
                    <a:lnTo>
                      <a:pt x="13386" y="5945"/>
                    </a:lnTo>
                    <a:lnTo>
                      <a:pt x="13359" y="5700"/>
                    </a:lnTo>
                    <a:lnTo>
                      <a:pt x="13318" y="5455"/>
                    </a:lnTo>
                    <a:lnTo>
                      <a:pt x="13263" y="5210"/>
                    </a:lnTo>
                    <a:lnTo>
                      <a:pt x="13209" y="4965"/>
                    </a:lnTo>
                    <a:lnTo>
                      <a:pt x="13141" y="4734"/>
                    </a:lnTo>
                    <a:lnTo>
                      <a:pt x="13059" y="4503"/>
                    </a:lnTo>
                    <a:lnTo>
                      <a:pt x="12978" y="4285"/>
                    </a:lnTo>
                    <a:lnTo>
                      <a:pt x="12882" y="4054"/>
                    </a:lnTo>
                    <a:lnTo>
                      <a:pt x="12787" y="3836"/>
                    </a:lnTo>
                    <a:lnTo>
                      <a:pt x="12678" y="3619"/>
                    </a:lnTo>
                    <a:lnTo>
                      <a:pt x="12570" y="3415"/>
                    </a:lnTo>
                    <a:lnTo>
                      <a:pt x="12447" y="3211"/>
                    </a:lnTo>
                    <a:lnTo>
                      <a:pt x="12311" y="3007"/>
                    </a:lnTo>
                    <a:lnTo>
                      <a:pt x="12175" y="2816"/>
                    </a:lnTo>
                    <a:lnTo>
                      <a:pt x="12162" y="2789"/>
                    </a:lnTo>
                    <a:lnTo>
                      <a:pt x="11998" y="2571"/>
                    </a:lnTo>
                    <a:lnTo>
                      <a:pt x="11821" y="2340"/>
                    </a:lnTo>
                    <a:lnTo>
                      <a:pt x="11808" y="2327"/>
                    </a:lnTo>
                    <a:lnTo>
                      <a:pt x="11590" y="2095"/>
                    </a:lnTo>
                    <a:lnTo>
                      <a:pt x="11359" y="1878"/>
                    </a:lnTo>
                    <a:lnTo>
                      <a:pt x="11128" y="1660"/>
                    </a:lnTo>
                    <a:lnTo>
                      <a:pt x="10883" y="1456"/>
                    </a:lnTo>
                    <a:lnTo>
                      <a:pt x="10638" y="1266"/>
                    </a:lnTo>
                    <a:lnTo>
                      <a:pt x="10366" y="1089"/>
                    </a:lnTo>
                    <a:lnTo>
                      <a:pt x="10094" y="912"/>
                    </a:lnTo>
                    <a:lnTo>
                      <a:pt x="9822" y="762"/>
                    </a:lnTo>
                    <a:lnTo>
                      <a:pt x="9523" y="626"/>
                    </a:lnTo>
                    <a:lnTo>
                      <a:pt x="9237" y="490"/>
                    </a:lnTo>
                    <a:lnTo>
                      <a:pt x="8924" y="381"/>
                    </a:lnTo>
                    <a:lnTo>
                      <a:pt x="8625" y="273"/>
                    </a:lnTo>
                    <a:lnTo>
                      <a:pt x="8298" y="191"/>
                    </a:lnTo>
                    <a:lnTo>
                      <a:pt x="7986" y="123"/>
                    </a:lnTo>
                    <a:lnTo>
                      <a:pt x="7659" y="68"/>
                    </a:lnTo>
                    <a:lnTo>
                      <a:pt x="7319" y="28"/>
                    </a:lnTo>
                    <a:lnTo>
                      <a:pt x="7265" y="28"/>
                    </a:lnTo>
                    <a:lnTo>
                      <a:pt x="6979" y="14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120;p28">
                <a:extLst>
                  <a:ext uri="{FF2B5EF4-FFF2-40B4-BE49-F238E27FC236}">
                    <a16:creationId xmlns:a16="http://schemas.microsoft.com/office/drawing/2014/main" id="{A455B323-D1C7-BD58-F95A-62A20AF105DF}"/>
                  </a:ext>
                </a:extLst>
              </p:cNvPr>
              <p:cNvSpPr/>
              <p:nvPr/>
            </p:nvSpPr>
            <p:spPr>
              <a:xfrm>
                <a:off x="1003596" y="1624095"/>
                <a:ext cx="214749" cy="214749"/>
              </a:xfrm>
              <a:custGeom>
                <a:avLst/>
                <a:gdLst/>
                <a:ahLst/>
                <a:cxnLst/>
                <a:rect l="l" t="t" r="r" b="b"/>
                <a:pathLst>
                  <a:path w="7292" h="7292" extrusionOk="0">
                    <a:moveTo>
                      <a:pt x="3646" y="0"/>
                    </a:moveTo>
                    <a:lnTo>
                      <a:pt x="3456" y="14"/>
                    </a:lnTo>
                    <a:lnTo>
                      <a:pt x="3266" y="28"/>
                    </a:lnTo>
                    <a:lnTo>
                      <a:pt x="3089" y="41"/>
                    </a:lnTo>
                    <a:lnTo>
                      <a:pt x="2912" y="82"/>
                    </a:lnTo>
                    <a:lnTo>
                      <a:pt x="2735" y="123"/>
                    </a:lnTo>
                    <a:lnTo>
                      <a:pt x="2558" y="164"/>
                    </a:lnTo>
                    <a:lnTo>
                      <a:pt x="2395" y="232"/>
                    </a:lnTo>
                    <a:lnTo>
                      <a:pt x="2218" y="286"/>
                    </a:lnTo>
                    <a:lnTo>
                      <a:pt x="2069" y="368"/>
                    </a:lnTo>
                    <a:lnTo>
                      <a:pt x="1905" y="449"/>
                    </a:lnTo>
                    <a:lnTo>
                      <a:pt x="1756" y="531"/>
                    </a:lnTo>
                    <a:lnTo>
                      <a:pt x="1606" y="626"/>
                    </a:lnTo>
                    <a:lnTo>
                      <a:pt x="1456" y="735"/>
                    </a:lnTo>
                    <a:lnTo>
                      <a:pt x="1320" y="844"/>
                    </a:lnTo>
                    <a:lnTo>
                      <a:pt x="1198" y="953"/>
                    </a:lnTo>
                    <a:lnTo>
                      <a:pt x="1062" y="1075"/>
                    </a:lnTo>
                    <a:lnTo>
                      <a:pt x="940" y="1197"/>
                    </a:lnTo>
                    <a:lnTo>
                      <a:pt x="831" y="1334"/>
                    </a:lnTo>
                    <a:lnTo>
                      <a:pt x="722" y="1470"/>
                    </a:lnTo>
                    <a:lnTo>
                      <a:pt x="627" y="1606"/>
                    </a:lnTo>
                    <a:lnTo>
                      <a:pt x="531" y="1755"/>
                    </a:lnTo>
                    <a:lnTo>
                      <a:pt x="436" y="1918"/>
                    </a:lnTo>
                    <a:lnTo>
                      <a:pt x="355" y="2068"/>
                    </a:lnTo>
                    <a:lnTo>
                      <a:pt x="287" y="2231"/>
                    </a:lnTo>
                    <a:lnTo>
                      <a:pt x="219" y="2395"/>
                    </a:lnTo>
                    <a:lnTo>
                      <a:pt x="164" y="2571"/>
                    </a:lnTo>
                    <a:lnTo>
                      <a:pt x="110" y="2735"/>
                    </a:lnTo>
                    <a:lnTo>
                      <a:pt x="69" y="2911"/>
                    </a:lnTo>
                    <a:lnTo>
                      <a:pt x="42" y="3088"/>
                    </a:lnTo>
                    <a:lnTo>
                      <a:pt x="15" y="3279"/>
                    </a:lnTo>
                    <a:lnTo>
                      <a:pt x="1" y="3456"/>
                    </a:lnTo>
                    <a:lnTo>
                      <a:pt x="1" y="3646"/>
                    </a:lnTo>
                    <a:lnTo>
                      <a:pt x="1" y="3836"/>
                    </a:lnTo>
                    <a:lnTo>
                      <a:pt x="15" y="4027"/>
                    </a:lnTo>
                    <a:lnTo>
                      <a:pt x="42" y="4204"/>
                    </a:lnTo>
                    <a:lnTo>
                      <a:pt x="69" y="4380"/>
                    </a:lnTo>
                    <a:lnTo>
                      <a:pt x="110" y="4557"/>
                    </a:lnTo>
                    <a:lnTo>
                      <a:pt x="164" y="4734"/>
                    </a:lnTo>
                    <a:lnTo>
                      <a:pt x="219" y="4897"/>
                    </a:lnTo>
                    <a:lnTo>
                      <a:pt x="287" y="5074"/>
                    </a:lnTo>
                    <a:lnTo>
                      <a:pt x="355" y="5224"/>
                    </a:lnTo>
                    <a:lnTo>
                      <a:pt x="436" y="5387"/>
                    </a:lnTo>
                    <a:lnTo>
                      <a:pt x="531" y="5537"/>
                    </a:lnTo>
                    <a:lnTo>
                      <a:pt x="627" y="5686"/>
                    </a:lnTo>
                    <a:lnTo>
                      <a:pt x="722" y="5836"/>
                    </a:lnTo>
                    <a:lnTo>
                      <a:pt x="831" y="5972"/>
                    </a:lnTo>
                    <a:lnTo>
                      <a:pt x="940" y="6094"/>
                    </a:lnTo>
                    <a:lnTo>
                      <a:pt x="1062" y="6230"/>
                    </a:lnTo>
                    <a:lnTo>
                      <a:pt x="1198" y="6353"/>
                    </a:lnTo>
                    <a:lnTo>
                      <a:pt x="1320" y="6462"/>
                    </a:lnTo>
                    <a:lnTo>
                      <a:pt x="1456" y="6570"/>
                    </a:lnTo>
                    <a:lnTo>
                      <a:pt x="1606" y="6666"/>
                    </a:lnTo>
                    <a:lnTo>
                      <a:pt x="1756" y="6761"/>
                    </a:lnTo>
                    <a:lnTo>
                      <a:pt x="1905" y="6856"/>
                    </a:lnTo>
                    <a:lnTo>
                      <a:pt x="2069" y="6938"/>
                    </a:lnTo>
                    <a:lnTo>
                      <a:pt x="2218" y="7006"/>
                    </a:lnTo>
                    <a:lnTo>
                      <a:pt x="2395" y="7074"/>
                    </a:lnTo>
                    <a:lnTo>
                      <a:pt x="2558" y="7128"/>
                    </a:lnTo>
                    <a:lnTo>
                      <a:pt x="2735" y="7183"/>
                    </a:lnTo>
                    <a:lnTo>
                      <a:pt x="2912" y="7223"/>
                    </a:lnTo>
                    <a:lnTo>
                      <a:pt x="3089" y="7251"/>
                    </a:lnTo>
                    <a:lnTo>
                      <a:pt x="3266" y="7278"/>
                    </a:lnTo>
                    <a:lnTo>
                      <a:pt x="3456" y="7291"/>
                    </a:lnTo>
                    <a:lnTo>
                      <a:pt x="3837" y="7291"/>
                    </a:lnTo>
                    <a:lnTo>
                      <a:pt x="4014" y="7278"/>
                    </a:lnTo>
                    <a:lnTo>
                      <a:pt x="4204" y="7251"/>
                    </a:lnTo>
                    <a:lnTo>
                      <a:pt x="4381" y="7223"/>
                    </a:lnTo>
                    <a:lnTo>
                      <a:pt x="4558" y="7183"/>
                    </a:lnTo>
                    <a:lnTo>
                      <a:pt x="4721" y="7128"/>
                    </a:lnTo>
                    <a:lnTo>
                      <a:pt x="4898" y="7074"/>
                    </a:lnTo>
                    <a:lnTo>
                      <a:pt x="5061" y="7006"/>
                    </a:lnTo>
                    <a:lnTo>
                      <a:pt x="5224" y="6938"/>
                    </a:lnTo>
                    <a:lnTo>
                      <a:pt x="5374" y="6856"/>
                    </a:lnTo>
                    <a:lnTo>
                      <a:pt x="5537" y="6761"/>
                    </a:lnTo>
                    <a:lnTo>
                      <a:pt x="5687" y="6666"/>
                    </a:lnTo>
                    <a:lnTo>
                      <a:pt x="5823" y="6570"/>
                    </a:lnTo>
                    <a:lnTo>
                      <a:pt x="5959" y="6462"/>
                    </a:lnTo>
                    <a:lnTo>
                      <a:pt x="6095" y="6353"/>
                    </a:lnTo>
                    <a:lnTo>
                      <a:pt x="6217" y="6230"/>
                    </a:lnTo>
                    <a:lnTo>
                      <a:pt x="6340" y="6094"/>
                    </a:lnTo>
                    <a:lnTo>
                      <a:pt x="6462" y="5972"/>
                    </a:lnTo>
                    <a:lnTo>
                      <a:pt x="6557" y="5836"/>
                    </a:lnTo>
                    <a:lnTo>
                      <a:pt x="6666" y="5686"/>
                    </a:lnTo>
                    <a:lnTo>
                      <a:pt x="6761" y="5537"/>
                    </a:lnTo>
                    <a:lnTo>
                      <a:pt x="6843" y="5387"/>
                    </a:lnTo>
                    <a:lnTo>
                      <a:pt x="6925" y="5224"/>
                    </a:lnTo>
                    <a:lnTo>
                      <a:pt x="7006" y="5074"/>
                    </a:lnTo>
                    <a:lnTo>
                      <a:pt x="7061" y="4897"/>
                    </a:lnTo>
                    <a:lnTo>
                      <a:pt x="7129" y="4734"/>
                    </a:lnTo>
                    <a:lnTo>
                      <a:pt x="7170" y="4557"/>
                    </a:lnTo>
                    <a:lnTo>
                      <a:pt x="7210" y="4380"/>
                    </a:lnTo>
                    <a:lnTo>
                      <a:pt x="7251" y="4204"/>
                    </a:lnTo>
                    <a:lnTo>
                      <a:pt x="7265" y="4027"/>
                    </a:lnTo>
                    <a:lnTo>
                      <a:pt x="7278" y="3836"/>
                    </a:lnTo>
                    <a:lnTo>
                      <a:pt x="7292" y="3646"/>
                    </a:lnTo>
                    <a:lnTo>
                      <a:pt x="7278" y="3456"/>
                    </a:lnTo>
                    <a:lnTo>
                      <a:pt x="7265" y="3279"/>
                    </a:lnTo>
                    <a:lnTo>
                      <a:pt x="7251" y="3088"/>
                    </a:lnTo>
                    <a:lnTo>
                      <a:pt x="7210" y="2911"/>
                    </a:lnTo>
                    <a:lnTo>
                      <a:pt x="7170" y="2735"/>
                    </a:lnTo>
                    <a:lnTo>
                      <a:pt x="7129" y="2571"/>
                    </a:lnTo>
                    <a:lnTo>
                      <a:pt x="7061" y="2395"/>
                    </a:lnTo>
                    <a:lnTo>
                      <a:pt x="7006" y="2231"/>
                    </a:lnTo>
                    <a:lnTo>
                      <a:pt x="6925" y="2068"/>
                    </a:lnTo>
                    <a:lnTo>
                      <a:pt x="6843" y="1918"/>
                    </a:lnTo>
                    <a:lnTo>
                      <a:pt x="6761" y="1755"/>
                    </a:lnTo>
                    <a:lnTo>
                      <a:pt x="6666" y="1606"/>
                    </a:lnTo>
                    <a:lnTo>
                      <a:pt x="6557" y="1470"/>
                    </a:lnTo>
                    <a:lnTo>
                      <a:pt x="6462" y="1334"/>
                    </a:lnTo>
                    <a:lnTo>
                      <a:pt x="6340" y="1197"/>
                    </a:lnTo>
                    <a:lnTo>
                      <a:pt x="6217" y="1075"/>
                    </a:lnTo>
                    <a:lnTo>
                      <a:pt x="6095" y="953"/>
                    </a:lnTo>
                    <a:lnTo>
                      <a:pt x="5959" y="844"/>
                    </a:lnTo>
                    <a:lnTo>
                      <a:pt x="5823" y="735"/>
                    </a:lnTo>
                    <a:lnTo>
                      <a:pt x="5687" y="626"/>
                    </a:lnTo>
                    <a:lnTo>
                      <a:pt x="5537" y="531"/>
                    </a:lnTo>
                    <a:lnTo>
                      <a:pt x="5374" y="449"/>
                    </a:lnTo>
                    <a:lnTo>
                      <a:pt x="5224" y="368"/>
                    </a:lnTo>
                    <a:lnTo>
                      <a:pt x="5061" y="286"/>
                    </a:lnTo>
                    <a:lnTo>
                      <a:pt x="4898" y="232"/>
                    </a:lnTo>
                    <a:lnTo>
                      <a:pt x="4721" y="164"/>
                    </a:lnTo>
                    <a:lnTo>
                      <a:pt x="4558" y="123"/>
                    </a:lnTo>
                    <a:lnTo>
                      <a:pt x="4381" y="82"/>
                    </a:lnTo>
                    <a:lnTo>
                      <a:pt x="4204" y="41"/>
                    </a:lnTo>
                    <a:lnTo>
                      <a:pt x="4014" y="28"/>
                    </a:lnTo>
                    <a:lnTo>
                      <a:pt x="3837" y="14"/>
                    </a:lnTo>
                    <a:lnTo>
                      <a:pt x="36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121;p28">
                <a:extLst>
                  <a:ext uri="{FF2B5EF4-FFF2-40B4-BE49-F238E27FC236}">
                    <a16:creationId xmlns:a16="http://schemas.microsoft.com/office/drawing/2014/main" id="{8AFD62B4-E4FE-2623-28BE-624BA71A13CE}"/>
                  </a:ext>
                </a:extLst>
              </p:cNvPr>
              <p:cNvSpPr/>
              <p:nvPr/>
            </p:nvSpPr>
            <p:spPr>
              <a:xfrm>
                <a:off x="1048891" y="1669773"/>
                <a:ext cx="123808" cy="123808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4204" extrusionOk="0">
                    <a:moveTo>
                      <a:pt x="2108" y="0"/>
                    </a:moveTo>
                    <a:lnTo>
                      <a:pt x="1891" y="14"/>
                    </a:lnTo>
                    <a:lnTo>
                      <a:pt x="1687" y="41"/>
                    </a:lnTo>
                    <a:lnTo>
                      <a:pt x="1483" y="95"/>
                    </a:lnTo>
                    <a:lnTo>
                      <a:pt x="1292" y="163"/>
                    </a:lnTo>
                    <a:lnTo>
                      <a:pt x="1102" y="245"/>
                    </a:lnTo>
                    <a:lnTo>
                      <a:pt x="925" y="354"/>
                    </a:lnTo>
                    <a:lnTo>
                      <a:pt x="775" y="476"/>
                    </a:lnTo>
                    <a:lnTo>
                      <a:pt x="626" y="612"/>
                    </a:lnTo>
                    <a:lnTo>
                      <a:pt x="490" y="762"/>
                    </a:lnTo>
                    <a:lnTo>
                      <a:pt x="367" y="925"/>
                    </a:lnTo>
                    <a:lnTo>
                      <a:pt x="259" y="1102"/>
                    </a:lnTo>
                    <a:lnTo>
                      <a:pt x="163" y="1279"/>
                    </a:lnTo>
                    <a:lnTo>
                      <a:pt x="95" y="1469"/>
                    </a:lnTo>
                    <a:lnTo>
                      <a:pt x="41" y="1673"/>
                    </a:lnTo>
                    <a:lnTo>
                      <a:pt x="14" y="1877"/>
                    </a:lnTo>
                    <a:lnTo>
                      <a:pt x="0" y="2095"/>
                    </a:lnTo>
                    <a:lnTo>
                      <a:pt x="14" y="2313"/>
                    </a:lnTo>
                    <a:lnTo>
                      <a:pt x="41" y="2517"/>
                    </a:lnTo>
                    <a:lnTo>
                      <a:pt x="95" y="2721"/>
                    </a:lnTo>
                    <a:lnTo>
                      <a:pt x="163" y="2911"/>
                    </a:lnTo>
                    <a:lnTo>
                      <a:pt x="259" y="3102"/>
                    </a:lnTo>
                    <a:lnTo>
                      <a:pt x="367" y="3278"/>
                    </a:lnTo>
                    <a:lnTo>
                      <a:pt x="490" y="3428"/>
                    </a:lnTo>
                    <a:lnTo>
                      <a:pt x="626" y="3578"/>
                    </a:lnTo>
                    <a:lnTo>
                      <a:pt x="775" y="3714"/>
                    </a:lnTo>
                    <a:lnTo>
                      <a:pt x="925" y="3836"/>
                    </a:lnTo>
                    <a:lnTo>
                      <a:pt x="1102" y="3945"/>
                    </a:lnTo>
                    <a:lnTo>
                      <a:pt x="1292" y="4040"/>
                    </a:lnTo>
                    <a:lnTo>
                      <a:pt x="1483" y="4108"/>
                    </a:lnTo>
                    <a:lnTo>
                      <a:pt x="1687" y="4163"/>
                    </a:lnTo>
                    <a:lnTo>
                      <a:pt x="1891" y="4190"/>
                    </a:lnTo>
                    <a:lnTo>
                      <a:pt x="2108" y="4203"/>
                    </a:lnTo>
                    <a:lnTo>
                      <a:pt x="2326" y="4190"/>
                    </a:lnTo>
                    <a:lnTo>
                      <a:pt x="2530" y="4163"/>
                    </a:lnTo>
                    <a:lnTo>
                      <a:pt x="2734" y="4108"/>
                    </a:lnTo>
                    <a:lnTo>
                      <a:pt x="2925" y="4040"/>
                    </a:lnTo>
                    <a:lnTo>
                      <a:pt x="3101" y="3945"/>
                    </a:lnTo>
                    <a:lnTo>
                      <a:pt x="3278" y="3836"/>
                    </a:lnTo>
                    <a:lnTo>
                      <a:pt x="3442" y="3714"/>
                    </a:lnTo>
                    <a:lnTo>
                      <a:pt x="3591" y="3578"/>
                    </a:lnTo>
                    <a:lnTo>
                      <a:pt x="3727" y="3428"/>
                    </a:lnTo>
                    <a:lnTo>
                      <a:pt x="3850" y="3278"/>
                    </a:lnTo>
                    <a:lnTo>
                      <a:pt x="3958" y="3102"/>
                    </a:lnTo>
                    <a:lnTo>
                      <a:pt x="4040" y="2911"/>
                    </a:lnTo>
                    <a:lnTo>
                      <a:pt x="4108" y="2721"/>
                    </a:lnTo>
                    <a:lnTo>
                      <a:pt x="4162" y="2517"/>
                    </a:lnTo>
                    <a:lnTo>
                      <a:pt x="4190" y="2313"/>
                    </a:lnTo>
                    <a:lnTo>
                      <a:pt x="4203" y="2095"/>
                    </a:lnTo>
                    <a:lnTo>
                      <a:pt x="4190" y="1877"/>
                    </a:lnTo>
                    <a:lnTo>
                      <a:pt x="4162" y="1673"/>
                    </a:lnTo>
                    <a:lnTo>
                      <a:pt x="4108" y="1469"/>
                    </a:lnTo>
                    <a:lnTo>
                      <a:pt x="4040" y="1279"/>
                    </a:lnTo>
                    <a:lnTo>
                      <a:pt x="3958" y="1102"/>
                    </a:lnTo>
                    <a:lnTo>
                      <a:pt x="3850" y="925"/>
                    </a:lnTo>
                    <a:lnTo>
                      <a:pt x="3727" y="762"/>
                    </a:lnTo>
                    <a:lnTo>
                      <a:pt x="3591" y="612"/>
                    </a:lnTo>
                    <a:lnTo>
                      <a:pt x="3442" y="476"/>
                    </a:lnTo>
                    <a:lnTo>
                      <a:pt x="3278" y="354"/>
                    </a:lnTo>
                    <a:lnTo>
                      <a:pt x="3101" y="245"/>
                    </a:lnTo>
                    <a:lnTo>
                      <a:pt x="2925" y="163"/>
                    </a:lnTo>
                    <a:lnTo>
                      <a:pt x="2734" y="95"/>
                    </a:lnTo>
                    <a:lnTo>
                      <a:pt x="2530" y="41"/>
                    </a:lnTo>
                    <a:lnTo>
                      <a:pt x="2326" y="14"/>
                    </a:lnTo>
                    <a:lnTo>
                      <a:pt x="21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122;p28">
                <a:extLst>
                  <a:ext uri="{FF2B5EF4-FFF2-40B4-BE49-F238E27FC236}">
                    <a16:creationId xmlns:a16="http://schemas.microsoft.com/office/drawing/2014/main" id="{1330759E-F8CA-7762-89E5-449C7EAE745B}"/>
                  </a:ext>
                </a:extLst>
              </p:cNvPr>
              <p:cNvSpPr/>
              <p:nvPr/>
            </p:nvSpPr>
            <p:spPr>
              <a:xfrm>
                <a:off x="1085734" y="1706615"/>
                <a:ext cx="50094" cy="50094"/>
              </a:xfrm>
              <a:custGeom>
                <a:avLst/>
                <a:gdLst/>
                <a:ahLst/>
                <a:cxnLst/>
                <a:rect l="l" t="t" r="r" b="b"/>
                <a:pathLst>
                  <a:path w="1701" h="1701" extrusionOk="0">
                    <a:moveTo>
                      <a:pt x="762" y="1"/>
                    </a:moveTo>
                    <a:lnTo>
                      <a:pt x="681" y="14"/>
                    </a:lnTo>
                    <a:lnTo>
                      <a:pt x="599" y="28"/>
                    </a:lnTo>
                    <a:lnTo>
                      <a:pt x="517" y="55"/>
                    </a:lnTo>
                    <a:lnTo>
                      <a:pt x="381" y="137"/>
                    </a:lnTo>
                    <a:lnTo>
                      <a:pt x="245" y="245"/>
                    </a:lnTo>
                    <a:lnTo>
                      <a:pt x="150" y="368"/>
                    </a:lnTo>
                    <a:lnTo>
                      <a:pt x="69" y="517"/>
                    </a:lnTo>
                    <a:lnTo>
                      <a:pt x="41" y="599"/>
                    </a:lnTo>
                    <a:lnTo>
                      <a:pt x="14" y="681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39"/>
                    </a:lnTo>
                    <a:lnTo>
                      <a:pt x="14" y="1021"/>
                    </a:lnTo>
                    <a:lnTo>
                      <a:pt x="41" y="1102"/>
                    </a:lnTo>
                    <a:lnTo>
                      <a:pt x="69" y="1184"/>
                    </a:lnTo>
                    <a:lnTo>
                      <a:pt x="150" y="1320"/>
                    </a:lnTo>
                    <a:lnTo>
                      <a:pt x="245" y="1456"/>
                    </a:lnTo>
                    <a:lnTo>
                      <a:pt x="381" y="1551"/>
                    </a:lnTo>
                    <a:lnTo>
                      <a:pt x="517" y="1633"/>
                    </a:lnTo>
                    <a:lnTo>
                      <a:pt x="599" y="1660"/>
                    </a:lnTo>
                    <a:lnTo>
                      <a:pt x="681" y="1687"/>
                    </a:lnTo>
                    <a:lnTo>
                      <a:pt x="762" y="1701"/>
                    </a:lnTo>
                    <a:lnTo>
                      <a:pt x="939" y="1701"/>
                    </a:lnTo>
                    <a:lnTo>
                      <a:pt x="1021" y="1687"/>
                    </a:lnTo>
                    <a:lnTo>
                      <a:pt x="1102" y="1660"/>
                    </a:lnTo>
                    <a:lnTo>
                      <a:pt x="1184" y="1633"/>
                    </a:lnTo>
                    <a:lnTo>
                      <a:pt x="1334" y="1551"/>
                    </a:lnTo>
                    <a:lnTo>
                      <a:pt x="1456" y="1456"/>
                    </a:lnTo>
                    <a:lnTo>
                      <a:pt x="1565" y="1320"/>
                    </a:lnTo>
                    <a:lnTo>
                      <a:pt x="1646" y="1184"/>
                    </a:lnTo>
                    <a:lnTo>
                      <a:pt x="1674" y="1102"/>
                    </a:lnTo>
                    <a:lnTo>
                      <a:pt x="1687" y="1021"/>
                    </a:lnTo>
                    <a:lnTo>
                      <a:pt x="1701" y="939"/>
                    </a:lnTo>
                    <a:lnTo>
                      <a:pt x="1701" y="844"/>
                    </a:lnTo>
                    <a:lnTo>
                      <a:pt x="1701" y="762"/>
                    </a:lnTo>
                    <a:lnTo>
                      <a:pt x="1687" y="681"/>
                    </a:lnTo>
                    <a:lnTo>
                      <a:pt x="1674" y="599"/>
                    </a:lnTo>
                    <a:lnTo>
                      <a:pt x="1646" y="517"/>
                    </a:lnTo>
                    <a:lnTo>
                      <a:pt x="1565" y="368"/>
                    </a:lnTo>
                    <a:lnTo>
                      <a:pt x="1456" y="245"/>
                    </a:lnTo>
                    <a:lnTo>
                      <a:pt x="1334" y="137"/>
                    </a:lnTo>
                    <a:lnTo>
                      <a:pt x="1184" y="55"/>
                    </a:lnTo>
                    <a:lnTo>
                      <a:pt x="1102" y="28"/>
                    </a:lnTo>
                    <a:lnTo>
                      <a:pt x="1021" y="14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123;p28">
                <a:extLst>
                  <a:ext uri="{FF2B5EF4-FFF2-40B4-BE49-F238E27FC236}">
                    <a16:creationId xmlns:a16="http://schemas.microsoft.com/office/drawing/2014/main" id="{17FF2776-42A4-5DF8-9813-708DE7320071}"/>
                  </a:ext>
                </a:extLst>
              </p:cNvPr>
              <p:cNvSpPr/>
              <p:nvPr/>
            </p:nvSpPr>
            <p:spPr>
              <a:xfrm>
                <a:off x="1434252" y="1530354"/>
                <a:ext cx="395837" cy="395808"/>
              </a:xfrm>
              <a:custGeom>
                <a:avLst/>
                <a:gdLst/>
                <a:ahLst/>
                <a:cxnLst/>
                <a:rect l="l" t="t" r="r" b="b"/>
                <a:pathLst>
                  <a:path w="13441" h="13440" extrusionOk="0">
                    <a:moveTo>
                      <a:pt x="6571" y="0"/>
                    </a:moveTo>
                    <a:lnTo>
                      <a:pt x="6408" y="14"/>
                    </a:lnTo>
                    <a:lnTo>
                      <a:pt x="6190" y="28"/>
                    </a:lnTo>
                    <a:lnTo>
                      <a:pt x="5959" y="41"/>
                    </a:lnTo>
                    <a:lnTo>
                      <a:pt x="5646" y="96"/>
                    </a:lnTo>
                    <a:lnTo>
                      <a:pt x="5319" y="150"/>
                    </a:lnTo>
                    <a:lnTo>
                      <a:pt x="5007" y="218"/>
                    </a:lnTo>
                    <a:lnTo>
                      <a:pt x="4707" y="313"/>
                    </a:lnTo>
                    <a:lnTo>
                      <a:pt x="4408" y="409"/>
                    </a:lnTo>
                    <a:lnTo>
                      <a:pt x="4122" y="531"/>
                    </a:lnTo>
                    <a:lnTo>
                      <a:pt x="3837" y="653"/>
                    </a:lnTo>
                    <a:lnTo>
                      <a:pt x="3551" y="803"/>
                    </a:lnTo>
                    <a:lnTo>
                      <a:pt x="3279" y="953"/>
                    </a:lnTo>
                    <a:lnTo>
                      <a:pt x="3021" y="1116"/>
                    </a:lnTo>
                    <a:lnTo>
                      <a:pt x="2762" y="1293"/>
                    </a:lnTo>
                    <a:lnTo>
                      <a:pt x="2517" y="1483"/>
                    </a:lnTo>
                    <a:lnTo>
                      <a:pt x="2286" y="1674"/>
                    </a:lnTo>
                    <a:lnTo>
                      <a:pt x="2055" y="1891"/>
                    </a:lnTo>
                    <a:lnTo>
                      <a:pt x="1837" y="2109"/>
                    </a:lnTo>
                    <a:lnTo>
                      <a:pt x="1633" y="2340"/>
                    </a:lnTo>
                    <a:lnTo>
                      <a:pt x="1538" y="2449"/>
                    </a:lnTo>
                    <a:lnTo>
                      <a:pt x="1443" y="2558"/>
                    </a:lnTo>
                    <a:lnTo>
                      <a:pt x="1361" y="2667"/>
                    </a:lnTo>
                    <a:lnTo>
                      <a:pt x="1361" y="2680"/>
                    </a:lnTo>
                    <a:lnTo>
                      <a:pt x="1307" y="2748"/>
                    </a:lnTo>
                    <a:lnTo>
                      <a:pt x="1266" y="2803"/>
                    </a:lnTo>
                    <a:lnTo>
                      <a:pt x="1252" y="2816"/>
                    </a:lnTo>
                    <a:lnTo>
                      <a:pt x="1116" y="3007"/>
                    </a:lnTo>
                    <a:lnTo>
                      <a:pt x="994" y="3211"/>
                    </a:lnTo>
                    <a:lnTo>
                      <a:pt x="871" y="3415"/>
                    </a:lnTo>
                    <a:lnTo>
                      <a:pt x="763" y="3619"/>
                    </a:lnTo>
                    <a:lnTo>
                      <a:pt x="654" y="3836"/>
                    </a:lnTo>
                    <a:lnTo>
                      <a:pt x="545" y="4054"/>
                    </a:lnTo>
                    <a:lnTo>
                      <a:pt x="463" y="4285"/>
                    </a:lnTo>
                    <a:lnTo>
                      <a:pt x="382" y="4503"/>
                    </a:lnTo>
                    <a:lnTo>
                      <a:pt x="300" y="4734"/>
                    </a:lnTo>
                    <a:lnTo>
                      <a:pt x="232" y="4965"/>
                    </a:lnTo>
                    <a:lnTo>
                      <a:pt x="178" y="5210"/>
                    </a:lnTo>
                    <a:lnTo>
                      <a:pt x="123" y="5455"/>
                    </a:lnTo>
                    <a:lnTo>
                      <a:pt x="82" y="5700"/>
                    </a:lnTo>
                    <a:lnTo>
                      <a:pt x="42" y="5945"/>
                    </a:lnTo>
                    <a:lnTo>
                      <a:pt x="28" y="6190"/>
                    </a:lnTo>
                    <a:lnTo>
                      <a:pt x="14" y="6448"/>
                    </a:lnTo>
                    <a:lnTo>
                      <a:pt x="1" y="6720"/>
                    </a:lnTo>
                    <a:lnTo>
                      <a:pt x="14" y="7006"/>
                    </a:lnTo>
                    <a:lnTo>
                      <a:pt x="28" y="7278"/>
                    </a:lnTo>
                    <a:lnTo>
                      <a:pt x="55" y="7536"/>
                    </a:lnTo>
                    <a:lnTo>
                      <a:pt x="82" y="7808"/>
                    </a:lnTo>
                    <a:lnTo>
                      <a:pt x="137" y="8067"/>
                    </a:lnTo>
                    <a:lnTo>
                      <a:pt x="191" y="8325"/>
                    </a:lnTo>
                    <a:lnTo>
                      <a:pt x="259" y="8570"/>
                    </a:lnTo>
                    <a:lnTo>
                      <a:pt x="341" y="8829"/>
                    </a:lnTo>
                    <a:lnTo>
                      <a:pt x="422" y="9073"/>
                    </a:lnTo>
                    <a:lnTo>
                      <a:pt x="518" y="9305"/>
                    </a:lnTo>
                    <a:lnTo>
                      <a:pt x="613" y="9549"/>
                    </a:lnTo>
                    <a:lnTo>
                      <a:pt x="735" y="9781"/>
                    </a:lnTo>
                    <a:lnTo>
                      <a:pt x="858" y="9998"/>
                    </a:lnTo>
                    <a:lnTo>
                      <a:pt x="980" y="10216"/>
                    </a:lnTo>
                    <a:lnTo>
                      <a:pt x="1116" y="10434"/>
                    </a:lnTo>
                    <a:lnTo>
                      <a:pt x="1266" y="10638"/>
                    </a:lnTo>
                    <a:lnTo>
                      <a:pt x="1415" y="10842"/>
                    </a:lnTo>
                    <a:lnTo>
                      <a:pt x="1429" y="10869"/>
                    </a:lnTo>
                    <a:lnTo>
                      <a:pt x="1511" y="10964"/>
                    </a:lnTo>
                    <a:lnTo>
                      <a:pt x="1565" y="11032"/>
                    </a:lnTo>
                    <a:lnTo>
                      <a:pt x="1619" y="11100"/>
                    </a:lnTo>
                    <a:lnTo>
                      <a:pt x="1715" y="11209"/>
                    </a:lnTo>
                    <a:lnTo>
                      <a:pt x="1810" y="11304"/>
                    </a:lnTo>
                    <a:lnTo>
                      <a:pt x="1824" y="11318"/>
                    </a:lnTo>
                    <a:lnTo>
                      <a:pt x="2028" y="11522"/>
                    </a:lnTo>
                    <a:lnTo>
                      <a:pt x="2232" y="11726"/>
                    </a:lnTo>
                    <a:lnTo>
                      <a:pt x="2449" y="11916"/>
                    </a:lnTo>
                    <a:lnTo>
                      <a:pt x="2680" y="12093"/>
                    </a:lnTo>
                    <a:lnTo>
                      <a:pt x="2925" y="12270"/>
                    </a:lnTo>
                    <a:lnTo>
                      <a:pt x="3170" y="12433"/>
                    </a:lnTo>
                    <a:lnTo>
                      <a:pt x="3415" y="12583"/>
                    </a:lnTo>
                    <a:lnTo>
                      <a:pt x="3673" y="12719"/>
                    </a:lnTo>
                    <a:lnTo>
                      <a:pt x="3946" y="12841"/>
                    </a:lnTo>
                    <a:lnTo>
                      <a:pt x="4218" y="12964"/>
                    </a:lnTo>
                    <a:lnTo>
                      <a:pt x="4490" y="13059"/>
                    </a:lnTo>
                    <a:lnTo>
                      <a:pt x="4775" y="13154"/>
                    </a:lnTo>
                    <a:lnTo>
                      <a:pt x="5061" y="13236"/>
                    </a:lnTo>
                    <a:lnTo>
                      <a:pt x="5360" y="13304"/>
                    </a:lnTo>
                    <a:lnTo>
                      <a:pt x="5659" y="13358"/>
                    </a:lnTo>
                    <a:lnTo>
                      <a:pt x="5959" y="13399"/>
                    </a:lnTo>
                    <a:lnTo>
                      <a:pt x="6190" y="13426"/>
                    </a:lnTo>
                    <a:lnTo>
                      <a:pt x="6408" y="13440"/>
                    </a:lnTo>
                    <a:lnTo>
                      <a:pt x="6979" y="13440"/>
                    </a:lnTo>
                    <a:lnTo>
                      <a:pt x="7265" y="13426"/>
                    </a:lnTo>
                    <a:lnTo>
                      <a:pt x="7333" y="13413"/>
                    </a:lnTo>
                    <a:lnTo>
                      <a:pt x="7645" y="13385"/>
                    </a:lnTo>
                    <a:lnTo>
                      <a:pt x="7945" y="13331"/>
                    </a:lnTo>
                    <a:lnTo>
                      <a:pt x="8258" y="13263"/>
                    </a:lnTo>
                    <a:lnTo>
                      <a:pt x="8557" y="13195"/>
                    </a:lnTo>
                    <a:lnTo>
                      <a:pt x="8842" y="13100"/>
                    </a:lnTo>
                    <a:lnTo>
                      <a:pt x="9128" y="12991"/>
                    </a:lnTo>
                    <a:lnTo>
                      <a:pt x="9414" y="12882"/>
                    </a:lnTo>
                    <a:lnTo>
                      <a:pt x="9686" y="12760"/>
                    </a:lnTo>
                    <a:lnTo>
                      <a:pt x="9958" y="12610"/>
                    </a:lnTo>
                    <a:lnTo>
                      <a:pt x="10216" y="12460"/>
                    </a:lnTo>
                    <a:lnTo>
                      <a:pt x="10475" y="12297"/>
                    </a:lnTo>
                    <a:lnTo>
                      <a:pt x="10720" y="12134"/>
                    </a:lnTo>
                    <a:lnTo>
                      <a:pt x="10951" y="11944"/>
                    </a:lnTo>
                    <a:lnTo>
                      <a:pt x="11182" y="11753"/>
                    </a:lnTo>
                    <a:lnTo>
                      <a:pt x="11400" y="11549"/>
                    </a:lnTo>
                    <a:lnTo>
                      <a:pt x="11604" y="11331"/>
                    </a:lnTo>
                    <a:lnTo>
                      <a:pt x="11617" y="11318"/>
                    </a:lnTo>
                    <a:lnTo>
                      <a:pt x="11821" y="11100"/>
                    </a:lnTo>
                    <a:lnTo>
                      <a:pt x="11998" y="10883"/>
                    </a:lnTo>
                    <a:lnTo>
                      <a:pt x="12012" y="10869"/>
                    </a:lnTo>
                    <a:lnTo>
                      <a:pt x="12175" y="10665"/>
                    </a:lnTo>
                    <a:lnTo>
                      <a:pt x="12311" y="10447"/>
                    </a:lnTo>
                    <a:lnTo>
                      <a:pt x="12447" y="10230"/>
                    </a:lnTo>
                    <a:lnTo>
                      <a:pt x="12583" y="10012"/>
                    </a:lnTo>
                    <a:lnTo>
                      <a:pt x="12706" y="9781"/>
                    </a:lnTo>
                    <a:lnTo>
                      <a:pt x="12814" y="9549"/>
                    </a:lnTo>
                    <a:lnTo>
                      <a:pt x="12923" y="9318"/>
                    </a:lnTo>
                    <a:lnTo>
                      <a:pt x="13018" y="9073"/>
                    </a:lnTo>
                    <a:lnTo>
                      <a:pt x="13100" y="8829"/>
                    </a:lnTo>
                    <a:lnTo>
                      <a:pt x="13182" y="8584"/>
                    </a:lnTo>
                    <a:lnTo>
                      <a:pt x="13250" y="8325"/>
                    </a:lnTo>
                    <a:lnTo>
                      <a:pt x="13304" y="8067"/>
                    </a:lnTo>
                    <a:lnTo>
                      <a:pt x="13359" y="7808"/>
                    </a:lnTo>
                    <a:lnTo>
                      <a:pt x="13386" y="7550"/>
                    </a:lnTo>
                    <a:lnTo>
                      <a:pt x="13413" y="7278"/>
                    </a:lnTo>
                    <a:lnTo>
                      <a:pt x="13440" y="7006"/>
                    </a:lnTo>
                    <a:lnTo>
                      <a:pt x="13440" y="6720"/>
                    </a:lnTo>
                    <a:lnTo>
                      <a:pt x="13440" y="6448"/>
                    </a:lnTo>
                    <a:lnTo>
                      <a:pt x="13413" y="6190"/>
                    </a:lnTo>
                    <a:lnTo>
                      <a:pt x="13399" y="5945"/>
                    </a:lnTo>
                    <a:lnTo>
                      <a:pt x="13359" y="5700"/>
                    </a:lnTo>
                    <a:lnTo>
                      <a:pt x="13318" y="5455"/>
                    </a:lnTo>
                    <a:lnTo>
                      <a:pt x="13263" y="5210"/>
                    </a:lnTo>
                    <a:lnTo>
                      <a:pt x="13209" y="4965"/>
                    </a:lnTo>
                    <a:lnTo>
                      <a:pt x="13141" y="4734"/>
                    </a:lnTo>
                    <a:lnTo>
                      <a:pt x="13059" y="4503"/>
                    </a:lnTo>
                    <a:lnTo>
                      <a:pt x="12978" y="4285"/>
                    </a:lnTo>
                    <a:lnTo>
                      <a:pt x="12896" y="4054"/>
                    </a:lnTo>
                    <a:lnTo>
                      <a:pt x="12787" y="3836"/>
                    </a:lnTo>
                    <a:lnTo>
                      <a:pt x="12678" y="3619"/>
                    </a:lnTo>
                    <a:lnTo>
                      <a:pt x="12570" y="3415"/>
                    </a:lnTo>
                    <a:lnTo>
                      <a:pt x="12447" y="3211"/>
                    </a:lnTo>
                    <a:lnTo>
                      <a:pt x="12325" y="3007"/>
                    </a:lnTo>
                    <a:lnTo>
                      <a:pt x="12189" y="2816"/>
                    </a:lnTo>
                    <a:lnTo>
                      <a:pt x="12175" y="2789"/>
                    </a:lnTo>
                    <a:lnTo>
                      <a:pt x="11998" y="2571"/>
                    </a:lnTo>
                    <a:lnTo>
                      <a:pt x="11821" y="2340"/>
                    </a:lnTo>
                    <a:lnTo>
                      <a:pt x="11808" y="2327"/>
                    </a:lnTo>
                    <a:lnTo>
                      <a:pt x="11590" y="2095"/>
                    </a:lnTo>
                    <a:lnTo>
                      <a:pt x="11373" y="1878"/>
                    </a:lnTo>
                    <a:lnTo>
                      <a:pt x="11128" y="1660"/>
                    </a:lnTo>
                    <a:lnTo>
                      <a:pt x="10883" y="1456"/>
                    </a:lnTo>
                    <a:lnTo>
                      <a:pt x="10638" y="1266"/>
                    </a:lnTo>
                    <a:lnTo>
                      <a:pt x="10366" y="1089"/>
                    </a:lnTo>
                    <a:lnTo>
                      <a:pt x="10094" y="912"/>
                    </a:lnTo>
                    <a:lnTo>
                      <a:pt x="9822" y="762"/>
                    </a:lnTo>
                    <a:lnTo>
                      <a:pt x="9536" y="626"/>
                    </a:lnTo>
                    <a:lnTo>
                      <a:pt x="9237" y="490"/>
                    </a:lnTo>
                    <a:lnTo>
                      <a:pt x="8938" y="381"/>
                    </a:lnTo>
                    <a:lnTo>
                      <a:pt x="8625" y="273"/>
                    </a:lnTo>
                    <a:lnTo>
                      <a:pt x="8312" y="191"/>
                    </a:lnTo>
                    <a:lnTo>
                      <a:pt x="7985" y="123"/>
                    </a:lnTo>
                    <a:lnTo>
                      <a:pt x="7659" y="68"/>
                    </a:lnTo>
                    <a:lnTo>
                      <a:pt x="7333" y="28"/>
                    </a:lnTo>
                    <a:lnTo>
                      <a:pt x="7265" y="28"/>
                    </a:lnTo>
                    <a:lnTo>
                      <a:pt x="6979" y="14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124;p28">
                <a:extLst>
                  <a:ext uri="{FF2B5EF4-FFF2-40B4-BE49-F238E27FC236}">
                    <a16:creationId xmlns:a16="http://schemas.microsoft.com/office/drawing/2014/main" id="{171E2DBF-EE56-9E7C-C07E-FCD97D2D8322}"/>
                  </a:ext>
                </a:extLst>
              </p:cNvPr>
              <p:cNvSpPr/>
              <p:nvPr/>
            </p:nvSpPr>
            <p:spPr>
              <a:xfrm>
                <a:off x="1524783" y="1624095"/>
                <a:ext cx="214749" cy="214749"/>
              </a:xfrm>
              <a:custGeom>
                <a:avLst/>
                <a:gdLst/>
                <a:ahLst/>
                <a:cxnLst/>
                <a:rect l="l" t="t" r="r" b="b"/>
                <a:pathLst>
                  <a:path w="7292" h="7292" extrusionOk="0">
                    <a:moveTo>
                      <a:pt x="3646" y="0"/>
                    </a:moveTo>
                    <a:lnTo>
                      <a:pt x="3456" y="14"/>
                    </a:lnTo>
                    <a:lnTo>
                      <a:pt x="3279" y="28"/>
                    </a:lnTo>
                    <a:lnTo>
                      <a:pt x="3089" y="41"/>
                    </a:lnTo>
                    <a:lnTo>
                      <a:pt x="2912" y="82"/>
                    </a:lnTo>
                    <a:lnTo>
                      <a:pt x="2735" y="123"/>
                    </a:lnTo>
                    <a:lnTo>
                      <a:pt x="2558" y="164"/>
                    </a:lnTo>
                    <a:lnTo>
                      <a:pt x="2395" y="232"/>
                    </a:lnTo>
                    <a:lnTo>
                      <a:pt x="2232" y="286"/>
                    </a:lnTo>
                    <a:lnTo>
                      <a:pt x="2069" y="368"/>
                    </a:lnTo>
                    <a:lnTo>
                      <a:pt x="1905" y="449"/>
                    </a:lnTo>
                    <a:lnTo>
                      <a:pt x="1756" y="531"/>
                    </a:lnTo>
                    <a:lnTo>
                      <a:pt x="1606" y="626"/>
                    </a:lnTo>
                    <a:lnTo>
                      <a:pt x="1470" y="735"/>
                    </a:lnTo>
                    <a:lnTo>
                      <a:pt x="1334" y="844"/>
                    </a:lnTo>
                    <a:lnTo>
                      <a:pt x="1198" y="953"/>
                    </a:lnTo>
                    <a:lnTo>
                      <a:pt x="1076" y="1075"/>
                    </a:lnTo>
                    <a:lnTo>
                      <a:pt x="953" y="1197"/>
                    </a:lnTo>
                    <a:lnTo>
                      <a:pt x="831" y="1334"/>
                    </a:lnTo>
                    <a:lnTo>
                      <a:pt x="722" y="1470"/>
                    </a:lnTo>
                    <a:lnTo>
                      <a:pt x="627" y="1606"/>
                    </a:lnTo>
                    <a:lnTo>
                      <a:pt x="531" y="1755"/>
                    </a:lnTo>
                    <a:lnTo>
                      <a:pt x="436" y="1918"/>
                    </a:lnTo>
                    <a:lnTo>
                      <a:pt x="368" y="2068"/>
                    </a:lnTo>
                    <a:lnTo>
                      <a:pt x="287" y="2231"/>
                    </a:lnTo>
                    <a:lnTo>
                      <a:pt x="219" y="2395"/>
                    </a:lnTo>
                    <a:lnTo>
                      <a:pt x="164" y="2571"/>
                    </a:lnTo>
                    <a:lnTo>
                      <a:pt x="123" y="2735"/>
                    </a:lnTo>
                    <a:lnTo>
                      <a:pt x="83" y="2911"/>
                    </a:lnTo>
                    <a:lnTo>
                      <a:pt x="42" y="3088"/>
                    </a:lnTo>
                    <a:lnTo>
                      <a:pt x="15" y="3279"/>
                    </a:lnTo>
                    <a:lnTo>
                      <a:pt x="1" y="3456"/>
                    </a:lnTo>
                    <a:lnTo>
                      <a:pt x="1" y="3646"/>
                    </a:lnTo>
                    <a:lnTo>
                      <a:pt x="1" y="3836"/>
                    </a:lnTo>
                    <a:lnTo>
                      <a:pt x="15" y="4027"/>
                    </a:lnTo>
                    <a:lnTo>
                      <a:pt x="42" y="4204"/>
                    </a:lnTo>
                    <a:lnTo>
                      <a:pt x="83" y="4380"/>
                    </a:lnTo>
                    <a:lnTo>
                      <a:pt x="123" y="4557"/>
                    </a:lnTo>
                    <a:lnTo>
                      <a:pt x="164" y="4734"/>
                    </a:lnTo>
                    <a:lnTo>
                      <a:pt x="219" y="4897"/>
                    </a:lnTo>
                    <a:lnTo>
                      <a:pt x="287" y="5074"/>
                    </a:lnTo>
                    <a:lnTo>
                      <a:pt x="368" y="5224"/>
                    </a:lnTo>
                    <a:lnTo>
                      <a:pt x="436" y="5387"/>
                    </a:lnTo>
                    <a:lnTo>
                      <a:pt x="531" y="5537"/>
                    </a:lnTo>
                    <a:lnTo>
                      <a:pt x="627" y="5686"/>
                    </a:lnTo>
                    <a:lnTo>
                      <a:pt x="722" y="5836"/>
                    </a:lnTo>
                    <a:lnTo>
                      <a:pt x="831" y="5972"/>
                    </a:lnTo>
                    <a:lnTo>
                      <a:pt x="953" y="6094"/>
                    </a:lnTo>
                    <a:lnTo>
                      <a:pt x="1076" y="6230"/>
                    </a:lnTo>
                    <a:lnTo>
                      <a:pt x="1198" y="6353"/>
                    </a:lnTo>
                    <a:lnTo>
                      <a:pt x="1334" y="6462"/>
                    </a:lnTo>
                    <a:lnTo>
                      <a:pt x="1470" y="6570"/>
                    </a:lnTo>
                    <a:lnTo>
                      <a:pt x="1606" y="6666"/>
                    </a:lnTo>
                    <a:lnTo>
                      <a:pt x="1756" y="6761"/>
                    </a:lnTo>
                    <a:lnTo>
                      <a:pt x="1905" y="6856"/>
                    </a:lnTo>
                    <a:lnTo>
                      <a:pt x="2069" y="6938"/>
                    </a:lnTo>
                    <a:lnTo>
                      <a:pt x="2232" y="7006"/>
                    </a:lnTo>
                    <a:lnTo>
                      <a:pt x="2395" y="7074"/>
                    </a:lnTo>
                    <a:lnTo>
                      <a:pt x="2558" y="7128"/>
                    </a:lnTo>
                    <a:lnTo>
                      <a:pt x="2735" y="7183"/>
                    </a:lnTo>
                    <a:lnTo>
                      <a:pt x="2912" y="7223"/>
                    </a:lnTo>
                    <a:lnTo>
                      <a:pt x="3089" y="7251"/>
                    </a:lnTo>
                    <a:lnTo>
                      <a:pt x="3279" y="7278"/>
                    </a:lnTo>
                    <a:lnTo>
                      <a:pt x="3456" y="7291"/>
                    </a:lnTo>
                    <a:lnTo>
                      <a:pt x="3837" y="7291"/>
                    </a:lnTo>
                    <a:lnTo>
                      <a:pt x="4014" y="7278"/>
                    </a:lnTo>
                    <a:lnTo>
                      <a:pt x="4204" y="7251"/>
                    </a:lnTo>
                    <a:lnTo>
                      <a:pt x="4381" y="7223"/>
                    </a:lnTo>
                    <a:lnTo>
                      <a:pt x="4558" y="7183"/>
                    </a:lnTo>
                    <a:lnTo>
                      <a:pt x="4735" y="7128"/>
                    </a:lnTo>
                    <a:lnTo>
                      <a:pt x="4898" y="7074"/>
                    </a:lnTo>
                    <a:lnTo>
                      <a:pt x="5061" y="7006"/>
                    </a:lnTo>
                    <a:lnTo>
                      <a:pt x="5224" y="6938"/>
                    </a:lnTo>
                    <a:lnTo>
                      <a:pt x="5388" y="6856"/>
                    </a:lnTo>
                    <a:lnTo>
                      <a:pt x="5537" y="6761"/>
                    </a:lnTo>
                    <a:lnTo>
                      <a:pt x="5687" y="6666"/>
                    </a:lnTo>
                    <a:lnTo>
                      <a:pt x="5823" y="6570"/>
                    </a:lnTo>
                    <a:lnTo>
                      <a:pt x="5959" y="6462"/>
                    </a:lnTo>
                    <a:lnTo>
                      <a:pt x="6095" y="6353"/>
                    </a:lnTo>
                    <a:lnTo>
                      <a:pt x="6217" y="6230"/>
                    </a:lnTo>
                    <a:lnTo>
                      <a:pt x="6340" y="6094"/>
                    </a:lnTo>
                    <a:lnTo>
                      <a:pt x="6462" y="5972"/>
                    </a:lnTo>
                    <a:lnTo>
                      <a:pt x="6571" y="5836"/>
                    </a:lnTo>
                    <a:lnTo>
                      <a:pt x="6666" y="5686"/>
                    </a:lnTo>
                    <a:lnTo>
                      <a:pt x="6761" y="5537"/>
                    </a:lnTo>
                    <a:lnTo>
                      <a:pt x="6857" y="5387"/>
                    </a:lnTo>
                    <a:lnTo>
                      <a:pt x="6938" y="5224"/>
                    </a:lnTo>
                    <a:lnTo>
                      <a:pt x="7006" y="5074"/>
                    </a:lnTo>
                    <a:lnTo>
                      <a:pt x="7074" y="4897"/>
                    </a:lnTo>
                    <a:lnTo>
                      <a:pt x="7129" y="4734"/>
                    </a:lnTo>
                    <a:lnTo>
                      <a:pt x="7183" y="4557"/>
                    </a:lnTo>
                    <a:lnTo>
                      <a:pt x="7210" y="4380"/>
                    </a:lnTo>
                    <a:lnTo>
                      <a:pt x="7251" y="4204"/>
                    </a:lnTo>
                    <a:lnTo>
                      <a:pt x="7278" y="4027"/>
                    </a:lnTo>
                    <a:lnTo>
                      <a:pt x="7292" y="3836"/>
                    </a:lnTo>
                    <a:lnTo>
                      <a:pt x="7292" y="3646"/>
                    </a:lnTo>
                    <a:lnTo>
                      <a:pt x="7292" y="3456"/>
                    </a:lnTo>
                    <a:lnTo>
                      <a:pt x="7278" y="3279"/>
                    </a:lnTo>
                    <a:lnTo>
                      <a:pt x="7251" y="3088"/>
                    </a:lnTo>
                    <a:lnTo>
                      <a:pt x="7210" y="2911"/>
                    </a:lnTo>
                    <a:lnTo>
                      <a:pt x="7183" y="2735"/>
                    </a:lnTo>
                    <a:lnTo>
                      <a:pt x="7129" y="2571"/>
                    </a:lnTo>
                    <a:lnTo>
                      <a:pt x="7074" y="2395"/>
                    </a:lnTo>
                    <a:lnTo>
                      <a:pt x="7006" y="2231"/>
                    </a:lnTo>
                    <a:lnTo>
                      <a:pt x="6938" y="2068"/>
                    </a:lnTo>
                    <a:lnTo>
                      <a:pt x="6857" y="1918"/>
                    </a:lnTo>
                    <a:lnTo>
                      <a:pt x="6761" y="1755"/>
                    </a:lnTo>
                    <a:lnTo>
                      <a:pt x="6666" y="1606"/>
                    </a:lnTo>
                    <a:lnTo>
                      <a:pt x="6571" y="1470"/>
                    </a:lnTo>
                    <a:lnTo>
                      <a:pt x="6462" y="1334"/>
                    </a:lnTo>
                    <a:lnTo>
                      <a:pt x="6340" y="1197"/>
                    </a:lnTo>
                    <a:lnTo>
                      <a:pt x="6217" y="1075"/>
                    </a:lnTo>
                    <a:lnTo>
                      <a:pt x="6095" y="953"/>
                    </a:lnTo>
                    <a:lnTo>
                      <a:pt x="5959" y="844"/>
                    </a:lnTo>
                    <a:lnTo>
                      <a:pt x="5823" y="735"/>
                    </a:lnTo>
                    <a:lnTo>
                      <a:pt x="5687" y="626"/>
                    </a:lnTo>
                    <a:lnTo>
                      <a:pt x="5537" y="531"/>
                    </a:lnTo>
                    <a:lnTo>
                      <a:pt x="5388" y="449"/>
                    </a:lnTo>
                    <a:lnTo>
                      <a:pt x="5224" y="368"/>
                    </a:lnTo>
                    <a:lnTo>
                      <a:pt x="5061" y="286"/>
                    </a:lnTo>
                    <a:lnTo>
                      <a:pt x="4898" y="232"/>
                    </a:lnTo>
                    <a:lnTo>
                      <a:pt x="4735" y="164"/>
                    </a:lnTo>
                    <a:lnTo>
                      <a:pt x="4558" y="123"/>
                    </a:lnTo>
                    <a:lnTo>
                      <a:pt x="4381" y="82"/>
                    </a:lnTo>
                    <a:lnTo>
                      <a:pt x="4204" y="41"/>
                    </a:lnTo>
                    <a:lnTo>
                      <a:pt x="4014" y="28"/>
                    </a:lnTo>
                    <a:lnTo>
                      <a:pt x="3837" y="14"/>
                    </a:lnTo>
                    <a:lnTo>
                      <a:pt x="36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125;p28">
                <a:extLst>
                  <a:ext uri="{FF2B5EF4-FFF2-40B4-BE49-F238E27FC236}">
                    <a16:creationId xmlns:a16="http://schemas.microsoft.com/office/drawing/2014/main" id="{4DF53CC0-48E4-4908-B25B-E2272BDACE9D}"/>
                  </a:ext>
                </a:extLst>
              </p:cNvPr>
              <p:cNvSpPr/>
              <p:nvPr/>
            </p:nvSpPr>
            <p:spPr>
              <a:xfrm>
                <a:off x="1570461" y="1669773"/>
                <a:ext cx="123808" cy="123808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4204" extrusionOk="0">
                    <a:moveTo>
                      <a:pt x="2095" y="0"/>
                    </a:moveTo>
                    <a:lnTo>
                      <a:pt x="1878" y="14"/>
                    </a:lnTo>
                    <a:lnTo>
                      <a:pt x="1674" y="41"/>
                    </a:lnTo>
                    <a:lnTo>
                      <a:pt x="1470" y="95"/>
                    </a:lnTo>
                    <a:lnTo>
                      <a:pt x="1279" y="163"/>
                    </a:lnTo>
                    <a:lnTo>
                      <a:pt x="1089" y="245"/>
                    </a:lnTo>
                    <a:lnTo>
                      <a:pt x="926" y="354"/>
                    </a:lnTo>
                    <a:lnTo>
                      <a:pt x="762" y="476"/>
                    </a:lnTo>
                    <a:lnTo>
                      <a:pt x="613" y="612"/>
                    </a:lnTo>
                    <a:lnTo>
                      <a:pt x="477" y="762"/>
                    </a:lnTo>
                    <a:lnTo>
                      <a:pt x="354" y="925"/>
                    </a:lnTo>
                    <a:lnTo>
                      <a:pt x="245" y="1102"/>
                    </a:lnTo>
                    <a:lnTo>
                      <a:pt x="164" y="1279"/>
                    </a:lnTo>
                    <a:lnTo>
                      <a:pt x="82" y="1469"/>
                    </a:lnTo>
                    <a:lnTo>
                      <a:pt x="41" y="1673"/>
                    </a:lnTo>
                    <a:lnTo>
                      <a:pt x="1" y="1877"/>
                    </a:lnTo>
                    <a:lnTo>
                      <a:pt x="1" y="2095"/>
                    </a:lnTo>
                    <a:lnTo>
                      <a:pt x="1" y="2313"/>
                    </a:lnTo>
                    <a:lnTo>
                      <a:pt x="41" y="2517"/>
                    </a:lnTo>
                    <a:lnTo>
                      <a:pt x="82" y="2721"/>
                    </a:lnTo>
                    <a:lnTo>
                      <a:pt x="164" y="2911"/>
                    </a:lnTo>
                    <a:lnTo>
                      <a:pt x="245" y="3102"/>
                    </a:lnTo>
                    <a:lnTo>
                      <a:pt x="354" y="3278"/>
                    </a:lnTo>
                    <a:lnTo>
                      <a:pt x="477" y="3428"/>
                    </a:lnTo>
                    <a:lnTo>
                      <a:pt x="613" y="3578"/>
                    </a:lnTo>
                    <a:lnTo>
                      <a:pt x="762" y="3714"/>
                    </a:lnTo>
                    <a:lnTo>
                      <a:pt x="926" y="3836"/>
                    </a:lnTo>
                    <a:lnTo>
                      <a:pt x="1089" y="3945"/>
                    </a:lnTo>
                    <a:lnTo>
                      <a:pt x="1279" y="4040"/>
                    </a:lnTo>
                    <a:lnTo>
                      <a:pt x="1470" y="4108"/>
                    </a:lnTo>
                    <a:lnTo>
                      <a:pt x="1674" y="4163"/>
                    </a:lnTo>
                    <a:lnTo>
                      <a:pt x="1878" y="4190"/>
                    </a:lnTo>
                    <a:lnTo>
                      <a:pt x="2095" y="4203"/>
                    </a:lnTo>
                    <a:lnTo>
                      <a:pt x="2313" y="4190"/>
                    </a:lnTo>
                    <a:lnTo>
                      <a:pt x="2517" y="4163"/>
                    </a:lnTo>
                    <a:lnTo>
                      <a:pt x="2721" y="4108"/>
                    </a:lnTo>
                    <a:lnTo>
                      <a:pt x="2912" y="4040"/>
                    </a:lnTo>
                    <a:lnTo>
                      <a:pt x="3102" y="3945"/>
                    </a:lnTo>
                    <a:lnTo>
                      <a:pt x="3265" y="3836"/>
                    </a:lnTo>
                    <a:lnTo>
                      <a:pt x="3429" y="3714"/>
                    </a:lnTo>
                    <a:lnTo>
                      <a:pt x="3578" y="3578"/>
                    </a:lnTo>
                    <a:lnTo>
                      <a:pt x="3714" y="3428"/>
                    </a:lnTo>
                    <a:lnTo>
                      <a:pt x="3837" y="3278"/>
                    </a:lnTo>
                    <a:lnTo>
                      <a:pt x="3945" y="3102"/>
                    </a:lnTo>
                    <a:lnTo>
                      <a:pt x="4027" y="2911"/>
                    </a:lnTo>
                    <a:lnTo>
                      <a:pt x="4109" y="2721"/>
                    </a:lnTo>
                    <a:lnTo>
                      <a:pt x="4149" y="2517"/>
                    </a:lnTo>
                    <a:lnTo>
                      <a:pt x="4190" y="2313"/>
                    </a:lnTo>
                    <a:lnTo>
                      <a:pt x="4204" y="2095"/>
                    </a:lnTo>
                    <a:lnTo>
                      <a:pt x="4190" y="1877"/>
                    </a:lnTo>
                    <a:lnTo>
                      <a:pt x="4149" y="1673"/>
                    </a:lnTo>
                    <a:lnTo>
                      <a:pt x="4109" y="1469"/>
                    </a:lnTo>
                    <a:lnTo>
                      <a:pt x="4027" y="1279"/>
                    </a:lnTo>
                    <a:lnTo>
                      <a:pt x="3945" y="1102"/>
                    </a:lnTo>
                    <a:lnTo>
                      <a:pt x="3837" y="925"/>
                    </a:lnTo>
                    <a:lnTo>
                      <a:pt x="3714" y="762"/>
                    </a:lnTo>
                    <a:lnTo>
                      <a:pt x="3578" y="612"/>
                    </a:lnTo>
                    <a:lnTo>
                      <a:pt x="3429" y="476"/>
                    </a:lnTo>
                    <a:lnTo>
                      <a:pt x="3265" y="354"/>
                    </a:lnTo>
                    <a:lnTo>
                      <a:pt x="3102" y="245"/>
                    </a:lnTo>
                    <a:lnTo>
                      <a:pt x="2912" y="163"/>
                    </a:lnTo>
                    <a:lnTo>
                      <a:pt x="2721" y="95"/>
                    </a:lnTo>
                    <a:lnTo>
                      <a:pt x="2517" y="41"/>
                    </a:lnTo>
                    <a:lnTo>
                      <a:pt x="2313" y="14"/>
                    </a:lnTo>
                    <a:lnTo>
                      <a:pt x="20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126;p28">
                <a:extLst>
                  <a:ext uri="{FF2B5EF4-FFF2-40B4-BE49-F238E27FC236}">
                    <a16:creationId xmlns:a16="http://schemas.microsoft.com/office/drawing/2014/main" id="{519A8052-AD2E-EB02-65C7-AFF57834AE38}"/>
                  </a:ext>
                </a:extLst>
              </p:cNvPr>
              <p:cNvSpPr/>
              <p:nvPr/>
            </p:nvSpPr>
            <p:spPr>
              <a:xfrm>
                <a:off x="1606920" y="1706615"/>
                <a:ext cx="50507" cy="50094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1701" extrusionOk="0">
                    <a:moveTo>
                      <a:pt x="776" y="1"/>
                    </a:moveTo>
                    <a:lnTo>
                      <a:pt x="681" y="14"/>
                    </a:lnTo>
                    <a:lnTo>
                      <a:pt x="599" y="28"/>
                    </a:lnTo>
                    <a:lnTo>
                      <a:pt x="531" y="55"/>
                    </a:lnTo>
                    <a:lnTo>
                      <a:pt x="381" y="137"/>
                    </a:lnTo>
                    <a:lnTo>
                      <a:pt x="259" y="245"/>
                    </a:lnTo>
                    <a:lnTo>
                      <a:pt x="150" y="368"/>
                    </a:lnTo>
                    <a:lnTo>
                      <a:pt x="69" y="517"/>
                    </a:lnTo>
                    <a:lnTo>
                      <a:pt x="41" y="599"/>
                    </a:lnTo>
                    <a:lnTo>
                      <a:pt x="28" y="681"/>
                    </a:lnTo>
                    <a:lnTo>
                      <a:pt x="14" y="762"/>
                    </a:lnTo>
                    <a:lnTo>
                      <a:pt x="0" y="844"/>
                    </a:lnTo>
                    <a:lnTo>
                      <a:pt x="14" y="939"/>
                    </a:lnTo>
                    <a:lnTo>
                      <a:pt x="28" y="1021"/>
                    </a:lnTo>
                    <a:lnTo>
                      <a:pt x="41" y="1102"/>
                    </a:lnTo>
                    <a:lnTo>
                      <a:pt x="69" y="1184"/>
                    </a:lnTo>
                    <a:lnTo>
                      <a:pt x="150" y="1320"/>
                    </a:lnTo>
                    <a:lnTo>
                      <a:pt x="259" y="1456"/>
                    </a:lnTo>
                    <a:lnTo>
                      <a:pt x="381" y="1551"/>
                    </a:lnTo>
                    <a:lnTo>
                      <a:pt x="531" y="1633"/>
                    </a:lnTo>
                    <a:lnTo>
                      <a:pt x="599" y="1660"/>
                    </a:lnTo>
                    <a:lnTo>
                      <a:pt x="681" y="1687"/>
                    </a:lnTo>
                    <a:lnTo>
                      <a:pt x="776" y="1701"/>
                    </a:lnTo>
                    <a:lnTo>
                      <a:pt x="939" y="1701"/>
                    </a:lnTo>
                    <a:lnTo>
                      <a:pt x="1034" y="1687"/>
                    </a:lnTo>
                    <a:lnTo>
                      <a:pt x="1116" y="1660"/>
                    </a:lnTo>
                    <a:lnTo>
                      <a:pt x="1184" y="1633"/>
                    </a:lnTo>
                    <a:lnTo>
                      <a:pt x="1334" y="1551"/>
                    </a:lnTo>
                    <a:lnTo>
                      <a:pt x="1456" y="1456"/>
                    </a:lnTo>
                    <a:lnTo>
                      <a:pt x="1565" y="1320"/>
                    </a:lnTo>
                    <a:lnTo>
                      <a:pt x="1646" y="1184"/>
                    </a:lnTo>
                    <a:lnTo>
                      <a:pt x="1674" y="1102"/>
                    </a:lnTo>
                    <a:lnTo>
                      <a:pt x="1687" y="1021"/>
                    </a:lnTo>
                    <a:lnTo>
                      <a:pt x="1701" y="939"/>
                    </a:lnTo>
                    <a:lnTo>
                      <a:pt x="1714" y="844"/>
                    </a:lnTo>
                    <a:lnTo>
                      <a:pt x="1701" y="762"/>
                    </a:lnTo>
                    <a:lnTo>
                      <a:pt x="1687" y="681"/>
                    </a:lnTo>
                    <a:lnTo>
                      <a:pt x="1674" y="599"/>
                    </a:lnTo>
                    <a:lnTo>
                      <a:pt x="1646" y="517"/>
                    </a:lnTo>
                    <a:lnTo>
                      <a:pt x="1565" y="368"/>
                    </a:lnTo>
                    <a:lnTo>
                      <a:pt x="1456" y="245"/>
                    </a:lnTo>
                    <a:lnTo>
                      <a:pt x="1334" y="137"/>
                    </a:lnTo>
                    <a:lnTo>
                      <a:pt x="1184" y="55"/>
                    </a:lnTo>
                    <a:lnTo>
                      <a:pt x="1116" y="28"/>
                    </a:lnTo>
                    <a:lnTo>
                      <a:pt x="1034" y="14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127;p28">
                <a:extLst>
                  <a:ext uri="{FF2B5EF4-FFF2-40B4-BE49-F238E27FC236}">
                    <a16:creationId xmlns:a16="http://schemas.microsoft.com/office/drawing/2014/main" id="{02D44BC7-A20B-093C-7254-D070DDE764D9}"/>
                  </a:ext>
                </a:extLst>
              </p:cNvPr>
              <p:cNvSpPr/>
              <p:nvPr/>
            </p:nvSpPr>
            <p:spPr>
              <a:xfrm>
                <a:off x="478022" y="4500406"/>
                <a:ext cx="1785508" cy="206738"/>
              </a:xfrm>
              <a:custGeom>
                <a:avLst/>
                <a:gdLst/>
                <a:ahLst/>
                <a:cxnLst/>
                <a:rect l="l" t="t" r="r" b="b"/>
                <a:pathLst>
                  <a:path w="53690" h="7863" extrusionOk="0">
                    <a:moveTo>
                      <a:pt x="26852" y="1"/>
                    </a:moveTo>
                    <a:lnTo>
                      <a:pt x="25464" y="14"/>
                    </a:lnTo>
                    <a:lnTo>
                      <a:pt x="24104" y="28"/>
                    </a:lnTo>
                    <a:lnTo>
                      <a:pt x="22757" y="55"/>
                    </a:lnTo>
                    <a:lnTo>
                      <a:pt x="21438" y="82"/>
                    </a:lnTo>
                    <a:lnTo>
                      <a:pt x="20146" y="123"/>
                    </a:lnTo>
                    <a:lnTo>
                      <a:pt x="18867" y="177"/>
                    </a:lnTo>
                    <a:lnTo>
                      <a:pt x="17616" y="245"/>
                    </a:lnTo>
                    <a:lnTo>
                      <a:pt x="16405" y="313"/>
                    </a:lnTo>
                    <a:lnTo>
                      <a:pt x="15208" y="395"/>
                    </a:lnTo>
                    <a:lnTo>
                      <a:pt x="14052" y="477"/>
                    </a:lnTo>
                    <a:lnTo>
                      <a:pt x="12923" y="572"/>
                    </a:lnTo>
                    <a:lnTo>
                      <a:pt x="11835" y="681"/>
                    </a:lnTo>
                    <a:lnTo>
                      <a:pt x="10787" y="790"/>
                    </a:lnTo>
                    <a:lnTo>
                      <a:pt x="9767" y="898"/>
                    </a:lnTo>
                    <a:lnTo>
                      <a:pt x="8801" y="1021"/>
                    </a:lnTo>
                    <a:lnTo>
                      <a:pt x="7863" y="1157"/>
                    </a:lnTo>
                    <a:lnTo>
                      <a:pt x="6978" y="1293"/>
                    </a:lnTo>
                    <a:lnTo>
                      <a:pt x="6135" y="1429"/>
                    </a:lnTo>
                    <a:lnTo>
                      <a:pt x="5332" y="1578"/>
                    </a:lnTo>
                    <a:lnTo>
                      <a:pt x="4584" y="1742"/>
                    </a:lnTo>
                    <a:lnTo>
                      <a:pt x="3891" y="1891"/>
                    </a:lnTo>
                    <a:lnTo>
                      <a:pt x="3251" y="2055"/>
                    </a:lnTo>
                    <a:lnTo>
                      <a:pt x="2653" y="2231"/>
                    </a:lnTo>
                    <a:lnTo>
                      <a:pt x="2109" y="2408"/>
                    </a:lnTo>
                    <a:lnTo>
                      <a:pt x="1633" y="2585"/>
                    </a:lnTo>
                    <a:lnTo>
                      <a:pt x="1211" y="2762"/>
                    </a:lnTo>
                    <a:lnTo>
                      <a:pt x="844" y="2952"/>
                    </a:lnTo>
                    <a:lnTo>
                      <a:pt x="694" y="3048"/>
                    </a:lnTo>
                    <a:lnTo>
                      <a:pt x="544" y="3143"/>
                    </a:lnTo>
                    <a:lnTo>
                      <a:pt x="422" y="3238"/>
                    </a:lnTo>
                    <a:lnTo>
                      <a:pt x="313" y="3333"/>
                    </a:lnTo>
                    <a:lnTo>
                      <a:pt x="218" y="3428"/>
                    </a:lnTo>
                    <a:lnTo>
                      <a:pt x="150" y="3537"/>
                    </a:lnTo>
                    <a:lnTo>
                      <a:pt x="82" y="3632"/>
                    </a:lnTo>
                    <a:lnTo>
                      <a:pt x="41" y="3728"/>
                    </a:lnTo>
                    <a:lnTo>
                      <a:pt x="14" y="3837"/>
                    </a:lnTo>
                    <a:lnTo>
                      <a:pt x="0" y="3932"/>
                    </a:lnTo>
                    <a:lnTo>
                      <a:pt x="14" y="4041"/>
                    </a:lnTo>
                    <a:lnTo>
                      <a:pt x="41" y="4136"/>
                    </a:lnTo>
                    <a:lnTo>
                      <a:pt x="82" y="4231"/>
                    </a:lnTo>
                    <a:lnTo>
                      <a:pt x="150" y="4340"/>
                    </a:lnTo>
                    <a:lnTo>
                      <a:pt x="218" y="4435"/>
                    </a:lnTo>
                    <a:lnTo>
                      <a:pt x="313" y="4530"/>
                    </a:lnTo>
                    <a:lnTo>
                      <a:pt x="422" y="4625"/>
                    </a:lnTo>
                    <a:lnTo>
                      <a:pt x="544" y="4721"/>
                    </a:lnTo>
                    <a:lnTo>
                      <a:pt x="694" y="4829"/>
                    </a:lnTo>
                    <a:lnTo>
                      <a:pt x="844" y="4911"/>
                    </a:lnTo>
                    <a:lnTo>
                      <a:pt x="1211" y="5102"/>
                    </a:lnTo>
                    <a:lnTo>
                      <a:pt x="1633" y="5292"/>
                    </a:lnTo>
                    <a:lnTo>
                      <a:pt x="2109" y="5469"/>
                    </a:lnTo>
                    <a:lnTo>
                      <a:pt x="2653" y="5646"/>
                    </a:lnTo>
                    <a:lnTo>
                      <a:pt x="3251" y="5809"/>
                    </a:lnTo>
                    <a:lnTo>
                      <a:pt x="3891" y="5972"/>
                    </a:lnTo>
                    <a:lnTo>
                      <a:pt x="4584" y="6135"/>
                    </a:lnTo>
                    <a:lnTo>
                      <a:pt x="5332" y="6285"/>
                    </a:lnTo>
                    <a:lnTo>
                      <a:pt x="6135" y="6435"/>
                    </a:lnTo>
                    <a:lnTo>
                      <a:pt x="6978" y="6584"/>
                    </a:lnTo>
                    <a:lnTo>
                      <a:pt x="7863" y="6720"/>
                    </a:lnTo>
                    <a:lnTo>
                      <a:pt x="8801" y="6843"/>
                    </a:lnTo>
                    <a:lnTo>
                      <a:pt x="9767" y="6965"/>
                    </a:lnTo>
                    <a:lnTo>
                      <a:pt x="10787" y="7088"/>
                    </a:lnTo>
                    <a:lnTo>
                      <a:pt x="11835" y="7196"/>
                    </a:lnTo>
                    <a:lnTo>
                      <a:pt x="12923" y="7292"/>
                    </a:lnTo>
                    <a:lnTo>
                      <a:pt x="14052" y="7387"/>
                    </a:lnTo>
                    <a:lnTo>
                      <a:pt x="15208" y="7482"/>
                    </a:lnTo>
                    <a:lnTo>
                      <a:pt x="16405" y="7564"/>
                    </a:lnTo>
                    <a:lnTo>
                      <a:pt x="17616" y="7632"/>
                    </a:lnTo>
                    <a:lnTo>
                      <a:pt x="18867" y="7686"/>
                    </a:lnTo>
                    <a:lnTo>
                      <a:pt x="20146" y="7740"/>
                    </a:lnTo>
                    <a:lnTo>
                      <a:pt x="21438" y="7781"/>
                    </a:lnTo>
                    <a:lnTo>
                      <a:pt x="22757" y="7822"/>
                    </a:lnTo>
                    <a:lnTo>
                      <a:pt x="24104" y="7849"/>
                    </a:lnTo>
                    <a:lnTo>
                      <a:pt x="25464" y="7863"/>
                    </a:lnTo>
                    <a:lnTo>
                      <a:pt x="28226" y="7863"/>
                    </a:lnTo>
                    <a:lnTo>
                      <a:pt x="29586" y="7849"/>
                    </a:lnTo>
                    <a:lnTo>
                      <a:pt x="30933" y="7822"/>
                    </a:lnTo>
                    <a:lnTo>
                      <a:pt x="32252" y="7781"/>
                    </a:lnTo>
                    <a:lnTo>
                      <a:pt x="33558" y="7740"/>
                    </a:lnTo>
                    <a:lnTo>
                      <a:pt x="34823" y="7686"/>
                    </a:lnTo>
                    <a:lnTo>
                      <a:pt x="36074" y="7632"/>
                    </a:lnTo>
                    <a:lnTo>
                      <a:pt x="37299" y="7564"/>
                    </a:lnTo>
                    <a:lnTo>
                      <a:pt x="38482" y="7482"/>
                    </a:lnTo>
                    <a:lnTo>
                      <a:pt x="39638" y="7387"/>
                    </a:lnTo>
                    <a:lnTo>
                      <a:pt x="40767" y="7292"/>
                    </a:lnTo>
                    <a:lnTo>
                      <a:pt x="41855" y="7196"/>
                    </a:lnTo>
                    <a:lnTo>
                      <a:pt x="42903" y="7088"/>
                    </a:lnTo>
                    <a:lnTo>
                      <a:pt x="43923" y="6965"/>
                    </a:lnTo>
                    <a:lnTo>
                      <a:pt x="44889" y="6843"/>
                    </a:lnTo>
                    <a:lnTo>
                      <a:pt x="45827" y="6720"/>
                    </a:lnTo>
                    <a:lnTo>
                      <a:pt x="46712" y="6584"/>
                    </a:lnTo>
                    <a:lnTo>
                      <a:pt x="47555" y="6435"/>
                    </a:lnTo>
                    <a:lnTo>
                      <a:pt x="48358" y="6285"/>
                    </a:lnTo>
                    <a:lnTo>
                      <a:pt x="49106" y="6135"/>
                    </a:lnTo>
                    <a:lnTo>
                      <a:pt x="49799" y="5972"/>
                    </a:lnTo>
                    <a:lnTo>
                      <a:pt x="50452" y="5809"/>
                    </a:lnTo>
                    <a:lnTo>
                      <a:pt x="51037" y="5646"/>
                    </a:lnTo>
                    <a:lnTo>
                      <a:pt x="51581" y="5469"/>
                    </a:lnTo>
                    <a:lnTo>
                      <a:pt x="52057" y="5292"/>
                    </a:lnTo>
                    <a:lnTo>
                      <a:pt x="52479" y="5102"/>
                    </a:lnTo>
                    <a:lnTo>
                      <a:pt x="52846" y="4911"/>
                    </a:lnTo>
                    <a:lnTo>
                      <a:pt x="52996" y="4829"/>
                    </a:lnTo>
                    <a:lnTo>
                      <a:pt x="53146" y="4721"/>
                    </a:lnTo>
                    <a:lnTo>
                      <a:pt x="53268" y="4625"/>
                    </a:lnTo>
                    <a:lnTo>
                      <a:pt x="53377" y="4530"/>
                    </a:lnTo>
                    <a:lnTo>
                      <a:pt x="53472" y="4435"/>
                    </a:lnTo>
                    <a:lnTo>
                      <a:pt x="53554" y="4340"/>
                    </a:lnTo>
                    <a:lnTo>
                      <a:pt x="53608" y="4231"/>
                    </a:lnTo>
                    <a:lnTo>
                      <a:pt x="53649" y="4136"/>
                    </a:lnTo>
                    <a:lnTo>
                      <a:pt x="53676" y="4041"/>
                    </a:lnTo>
                    <a:lnTo>
                      <a:pt x="53690" y="3932"/>
                    </a:lnTo>
                    <a:lnTo>
                      <a:pt x="53676" y="3837"/>
                    </a:lnTo>
                    <a:lnTo>
                      <a:pt x="53649" y="3728"/>
                    </a:lnTo>
                    <a:lnTo>
                      <a:pt x="53608" y="3632"/>
                    </a:lnTo>
                    <a:lnTo>
                      <a:pt x="53554" y="3537"/>
                    </a:lnTo>
                    <a:lnTo>
                      <a:pt x="53472" y="3428"/>
                    </a:lnTo>
                    <a:lnTo>
                      <a:pt x="53377" y="3333"/>
                    </a:lnTo>
                    <a:lnTo>
                      <a:pt x="53268" y="3238"/>
                    </a:lnTo>
                    <a:lnTo>
                      <a:pt x="53146" y="3143"/>
                    </a:lnTo>
                    <a:lnTo>
                      <a:pt x="52996" y="3048"/>
                    </a:lnTo>
                    <a:lnTo>
                      <a:pt x="52846" y="2952"/>
                    </a:lnTo>
                    <a:lnTo>
                      <a:pt x="52479" y="2762"/>
                    </a:lnTo>
                    <a:lnTo>
                      <a:pt x="52057" y="2585"/>
                    </a:lnTo>
                    <a:lnTo>
                      <a:pt x="51581" y="2408"/>
                    </a:lnTo>
                    <a:lnTo>
                      <a:pt x="51037" y="2231"/>
                    </a:lnTo>
                    <a:lnTo>
                      <a:pt x="50452" y="2055"/>
                    </a:lnTo>
                    <a:lnTo>
                      <a:pt x="49799" y="1891"/>
                    </a:lnTo>
                    <a:lnTo>
                      <a:pt x="49106" y="1742"/>
                    </a:lnTo>
                    <a:lnTo>
                      <a:pt x="48358" y="1578"/>
                    </a:lnTo>
                    <a:lnTo>
                      <a:pt x="47555" y="1429"/>
                    </a:lnTo>
                    <a:lnTo>
                      <a:pt x="46712" y="1293"/>
                    </a:lnTo>
                    <a:lnTo>
                      <a:pt x="45827" y="1157"/>
                    </a:lnTo>
                    <a:lnTo>
                      <a:pt x="44889" y="1021"/>
                    </a:lnTo>
                    <a:lnTo>
                      <a:pt x="43923" y="898"/>
                    </a:lnTo>
                    <a:lnTo>
                      <a:pt x="42903" y="790"/>
                    </a:lnTo>
                    <a:lnTo>
                      <a:pt x="41855" y="681"/>
                    </a:lnTo>
                    <a:lnTo>
                      <a:pt x="40767" y="572"/>
                    </a:lnTo>
                    <a:lnTo>
                      <a:pt x="39638" y="477"/>
                    </a:lnTo>
                    <a:lnTo>
                      <a:pt x="38482" y="395"/>
                    </a:lnTo>
                    <a:lnTo>
                      <a:pt x="37299" y="313"/>
                    </a:lnTo>
                    <a:lnTo>
                      <a:pt x="36074" y="245"/>
                    </a:lnTo>
                    <a:lnTo>
                      <a:pt x="34823" y="177"/>
                    </a:lnTo>
                    <a:lnTo>
                      <a:pt x="33558" y="123"/>
                    </a:lnTo>
                    <a:lnTo>
                      <a:pt x="32252" y="82"/>
                    </a:lnTo>
                    <a:lnTo>
                      <a:pt x="30933" y="55"/>
                    </a:lnTo>
                    <a:lnTo>
                      <a:pt x="29586" y="28"/>
                    </a:lnTo>
                    <a:lnTo>
                      <a:pt x="28226" y="14"/>
                    </a:lnTo>
                    <a:lnTo>
                      <a:pt x="26852" y="1"/>
                    </a:lnTo>
                    <a:close/>
                  </a:path>
                </a:pathLst>
              </a:custGeom>
              <a:solidFill>
                <a:srgbClr val="666666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128;p28">
                <a:extLst>
                  <a:ext uri="{FF2B5EF4-FFF2-40B4-BE49-F238E27FC236}">
                    <a16:creationId xmlns:a16="http://schemas.microsoft.com/office/drawing/2014/main" id="{EE0FD28B-6A7D-1672-213F-130B1874AEAD}"/>
                  </a:ext>
                </a:extLst>
              </p:cNvPr>
              <p:cNvSpPr/>
              <p:nvPr/>
            </p:nvSpPr>
            <p:spPr>
              <a:xfrm>
                <a:off x="1289237" y="4091810"/>
                <a:ext cx="974294" cy="530012"/>
              </a:xfrm>
              <a:custGeom>
                <a:avLst/>
                <a:gdLst/>
                <a:ahLst/>
                <a:cxnLst/>
                <a:rect l="l" t="t" r="r" b="b"/>
                <a:pathLst>
                  <a:path w="33083" h="17997" extrusionOk="0">
                    <a:moveTo>
                      <a:pt x="19616" y="0"/>
                    </a:moveTo>
                    <a:lnTo>
                      <a:pt x="18527" y="41"/>
                    </a:lnTo>
                    <a:lnTo>
                      <a:pt x="17453" y="82"/>
                    </a:lnTo>
                    <a:lnTo>
                      <a:pt x="16378" y="150"/>
                    </a:lnTo>
                    <a:lnTo>
                      <a:pt x="15317" y="245"/>
                    </a:lnTo>
                    <a:lnTo>
                      <a:pt x="14270" y="340"/>
                    </a:lnTo>
                    <a:lnTo>
                      <a:pt x="13236" y="463"/>
                    </a:lnTo>
                    <a:lnTo>
                      <a:pt x="12243" y="585"/>
                    </a:lnTo>
                    <a:lnTo>
                      <a:pt x="11277" y="707"/>
                    </a:lnTo>
                    <a:lnTo>
                      <a:pt x="10352" y="843"/>
                    </a:lnTo>
                    <a:lnTo>
                      <a:pt x="9468" y="979"/>
                    </a:lnTo>
                    <a:lnTo>
                      <a:pt x="8625" y="1115"/>
                    </a:lnTo>
                    <a:lnTo>
                      <a:pt x="7128" y="1387"/>
                    </a:lnTo>
                    <a:lnTo>
                      <a:pt x="5877" y="1632"/>
                    </a:lnTo>
                    <a:lnTo>
                      <a:pt x="4938" y="1823"/>
                    </a:lnTo>
                    <a:lnTo>
                      <a:pt x="4136" y="2000"/>
                    </a:lnTo>
                    <a:lnTo>
                      <a:pt x="3918" y="2054"/>
                    </a:lnTo>
                    <a:lnTo>
                      <a:pt x="3714" y="2136"/>
                    </a:lnTo>
                    <a:lnTo>
                      <a:pt x="3524" y="2217"/>
                    </a:lnTo>
                    <a:lnTo>
                      <a:pt x="3320" y="2299"/>
                    </a:lnTo>
                    <a:lnTo>
                      <a:pt x="3129" y="2408"/>
                    </a:lnTo>
                    <a:lnTo>
                      <a:pt x="2952" y="2516"/>
                    </a:lnTo>
                    <a:lnTo>
                      <a:pt x="2762" y="2639"/>
                    </a:lnTo>
                    <a:lnTo>
                      <a:pt x="2585" y="2761"/>
                    </a:lnTo>
                    <a:lnTo>
                      <a:pt x="2422" y="2897"/>
                    </a:lnTo>
                    <a:lnTo>
                      <a:pt x="2245" y="3033"/>
                    </a:lnTo>
                    <a:lnTo>
                      <a:pt x="2082" y="3197"/>
                    </a:lnTo>
                    <a:lnTo>
                      <a:pt x="1932" y="3346"/>
                    </a:lnTo>
                    <a:lnTo>
                      <a:pt x="1783" y="3509"/>
                    </a:lnTo>
                    <a:lnTo>
                      <a:pt x="1633" y="3686"/>
                    </a:lnTo>
                    <a:lnTo>
                      <a:pt x="1361" y="4040"/>
                    </a:lnTo>
                    <a:lnTo>
                      <a:pt x="1116" y="4421"/>
                    </a:lnTo>
                    <a:lnTo>
                      <a:pt x="885" y="4829"/>
                    </a:lnTo>
                    <a:lnTo>
                      <a:pt x="681" y="5237"/>
                    </a:lnTo>
                    <a:lnTo>
                      <a:pt x="504" y="5672"/>
                    </a:lnTo>
                    <a:lnTo>
                      <a:pt x="354" y="6108"/>
                    </a:lnTo>
                    <a:lnTo>
                      <a:pt x="218" y="6556"/>
                    </a:lnTo>
                    <a:lnTo>
                      <a:pt x="123" y="7019"/>
                    </a:lnTo>
                    <a:lnTo>
                      <a:pt x="55" y="7468"/>
                    </a:lnTo>
                    <a:lnTo>
                      <a:pt x="14" y="7930"/>
                    </a:lnTo>
                    <a:lnTo>
                      <a:pt x="1" y="8379"/>
                    </a:lnTo>
                    <a:lnTo>
                      <a:pt x="14" y="8828"/>
                    </a:lnTo>
                    <a:lnTo>
                      <a:pt x="55" y="9277"/>
                    </a:lnTo>
                    <a:lnTo>
                      <a:pt x="96" y="9495"/>
                    </a:lnTo>
                    <a:lnTo>
                      <a:pt x="137" y="9712"/>
                    </a:lnTo>
                    <a:lnTo>
                      <a:pt x="191" y="9916"/>
                    </a:lnTo>
                    <a:lnTo>
                      <a:pt x="245" y="10120"/>
                    </a:lnTo>
                    <a:lnTo>
                      <a:pt x="313" y="10324"/>
                    </a:lnTo>
                    <a:lnTo>
                      <a:pt x="395" y="10528"/>
                    </a:lnTo>
                    <a:lnTo>
                      <a:pt x="477" y="10719"/>
                    </a:lnTo>
                    <a:lnTo>
                      <a:pt x="572" y="10909"/>
                    </a:lnTo>
                    <a:lnTo>
                      <a:pt x="667" y="11086"/>
                    </a:lnTo>
                    <a:lnTo>
                      <a:pt x="776" y="11263"/>
                    </a:lnTo>
                    <a:lnTo>
                      <a:pt x="898" y="11440"/>
                    </a:lnTo>
                    <a:lnTo>
                      <a:pt x="1021" y="11603"/>
                    </a:lnTo>
                    <a:lnTo>
                      <a:pt x="1170" y="11766"/>
                    </a:lnTo>
                    <a:lnTo>
                      <a:pt x="1306" y="11916"/>
                    </a:lnTo>
                    <a:lnTo>
                      <a:pt x="1470" y="12052"/>
                    </a:lnTo>
                    <a:lnTo>
                      <a:pt x="1633" y="12188"/>
                    </a:lnTo>
                    <a:lnTo>
                      <a:pt x="1796" y="12324"/>
                    </a:lnTo>
                    <a:lnTo>
                      <a:pt x="1987" y="12446"/>
                    </a:lnTo>
                    <a:lnTo>
                      <a:pt x="2177" y="12555"/>
                    </a:lnTo>
                    <a:lnTo>
                      <a:pt x="2381" y="12650"/>
                    </a:lnTo>
                    <a:lnTo>
                      <a:pt x="2585" y="12746"/>
                    </a:lnTo>
                    <a:lnTo>
                      <a:pt x="2816" y="12827"/>
                    </a:lnTo>
                    <a:lnTo>
                      <a:pt x="3048" y="12895"/>
                    </a:lnTo>
                    <a:lnTo>
                      <a:pt x="3279" y="12963"/>
                    </a:lnTo>
                    <a:lnTo>
                      <a:pt x="3646" y="13031"/>
                    </a:lnTo>
                    <a:lnTo>
                      <a:pt x="3973" y="13072"/>
                    </a:lnTo>
                    <a:lnTo>
                      <a:pt x="4299" y="13113"/>
                    </a:lnTo>
                    <a:lnTo>
                      <a:pt x="4775" y="13126"/>
                    </a:lnTo>
                    <a:lnTo>
                      <a:pt x="5265" y="13126"/>
                    </a:lnTo>
                    <a:lnTo>
                      <a:pt x="5782" y="13099"/>
                    </a:lnTo>
                    <a:lnTo>
                      <a:pt x="6312" y="13058"/>
                    </a:lnTo>
                    <a:lnTo>
                      <a:pt x="6856" y="13004"/>
                    </a:lnTo>
                    <a:lnTo>
                      <a:pt x="7414" y="12922"/>
                    </a:lnTo>
                    <a:lnTo>
                      <a:pt x="7985" y="12827"/>
                    </a:lnTo>
                    <a:lnTo>
                      <a:pt x="8570" y="12718"/>
                    </a:lnTo>
                    <a:lnTo>
                      <a:pt x="9169" y="12596"/>
                    </a:lnTo>
                    <a:lnTo>
                      <a:pt x="9767" y="12460"/>
                    </a:lnTo>
                    <a:lnTo>
                      <a:pt x="10366" y="12310"/>
                    </a:lnTo>
                    <a:lnTo>
                      <a:pt x="10964" y="12161"/>
                    </a:lnTo>
                    <a:lnTo>
                      <a:pt x="12175" y="11821"/>
                    </a:lnTo>
                    <a:lnTo>
                      <a:pt x="13386" y="11453"/>
                    </a:lnTo>
                    <a:lnTo>
                      <a:pt x="11753" y="12378"/>
                    </a:lnTo>
                    <a:lnTo>
                      <a:pt x="10339" y="13154"/>
                    </a:lnTo>
                    <a:lnTo>
                      <a:pt x="9155" y="13779"/>
                    </a:lnTo>
                    <a:lnTo>
                      <a:pt x="8203" y="14283"/>
                    </a:lnTo>
                    <a:lnTo>
                      <a:pt x="7455" y="14664"/>
                    </a:lnTo>
                    <a:lnTo>
                      <a:pt x="6924" y="14936"/>
                    </a:lnTo>
                    <a:lnTo>
                      <a:pt x="6503" y="15126"/>
                    </a:lnTo>
                    <a:lnTo>
                      <a:pt x="6462" y="15725"/>
                    </a:lnTo>
                    <a:lnTo>
                      <a:pt x="6448" y="16010"/>
                    </a:lnTo>
                    <a:lnTo>
                      <a:pt x="6326" y="17996"/>
                    </a:lnTo>
                    <a:lnTo>
                      <a:pt x="7523" y="17833"/>
                    </a:lnTo>
                    <a:lnTo>
                      <a:pt x="8693" y="17656"/>
                    </a:lnTo>
                    <a:lnTo>
                      <a:pt x="9835" y="17479"/>
                    </a:lnTo>
                    <a:lnTo>
                      <a:pt x="10951" y="17302"/>
                    </a:lnTo>
                    <a:lnTo>
                      <a:pt x="12025" y="17098"/>
                    </a:lnTo>
                    <a:lnTo>
                      <a:pt x="13086" y="16908"/>
                    </a:lnTo>
                    <a:lnTo>
                      <a:pt x="14107" y="16704"/>
                    </a:lnTo>
                    <a:lnTo>
                      <a:pt x="15100" y="16486"/>
                    </a:lnTo>
                    <a:lnTo>
                      <a:pt x="16065" y="16269"/>
                    </a:lnTo>
                    <a:lnTo>
                      <a:pt x="16990" y="16051"/>
                    </a:lnTo>
                    <a:lnTo>
                      <a:pt x="17902" y="15820"/>
                    </a:lnTo>
                    <a:lnTo>
                      <a:pt x="18772" y="15575"/>
                    </a:lnTo>
                    <a:lnTo>
                      <a:pt x="19629" y="15344"/>
                    </a:lnTo>
                    <a:lnTo>
                      <a:pt x="20445" y="15099"/>
                    </a:lnTo>
                    <a:lnTo>
                      <a:pt x="21248" y="14840"/>
                    </a:lnTo>
                    <a:lnTo>
                      <a:pt x="22010" y="14596"/>
                    </a:lnTo>
                    <a:lnTo>
                      <a:pt x="22744" y="14337"/>
                    </a:lnTo>
                    <a:lnTo>
                      <a:pt x="23465" y="14065"/>
                    </a:lnTo>
                    <a:lnTo>
                      <a:pt x="24145" y="13807"/>
                    </a:lnTo>
                    <a:lnTo>
                      <a:pt x="24798" y="13535"/>
                    </a:lnTo>
                    <a:lnTo>
                      <a:pt x="25437" y="13262"/>
                    </a:lnTo>
                    <a:lnTo>
                      <a:pt x="26036" y="12990"/>
                    </a:lnTo>
                    <a:lnTo>
                      <a:pt x="26621" y="12705"/>
                    </a:lnTo>
                    <a:lnTo>
                      <a:pt x="27165" y="12433"/>
                    </a:lnTo>
                    <a:lnTo>
                      <a:pt x="27696" y="12147"/>
                    </a:lnTo>
                    <a:lnTo>
                      <a:pt x="28199" y="11861"/>
                    </a:lnTo>
                    <a:lnTo>
                      <a:pt x="28661" y="11576"/>
                    </a:lnTo>
                    <a:lnTo>
                      <a:pt x="29110" y="11277"/>
                    </a:lnTo>
                    <a:lnTo>
                      <a:pt x="29545" y="10991"/>
                    </a:lnTo>
                    <a:lnTo>
                      <a:pt x="29940" y="10692"/>
                    </a:lnTo>
                    <a:lnTo>
                      <a:pt x="30307" y="10406"/>
                    </a:lnTo>
                    <a:lnTo>
                      <a:pt x="30661" y="10107"/>
                    </a:lnTo>
                    <a:lnTo>
                      <a:pt x="30987" y="9821"/>
                    </a:lnTo>
                    <a:lnTo>
                      <a:pt x="31287" y="9522"/>
                    </a:lnTo>
                    <a:lnTo>
                      <a:pt x="31572" y="9223"/>
                    </a:lnTo>
                    <a:lnTo>
                      <a:pt x="31817" y="8937"/>
                    </a:lnTo>
                    <a:lnTo>
                      <a:pt x="32048" y="8638"/>
                    </a:lnTo>
                    <a:lnTo>
                      <a:pt x="32252" y="8352"/>
                    </a:lnTo>
                    <a:lnTo>
                      <a:pt x="32443" y="8053"/>
                    </a:lnTo>
                    <a:lnTo>
                      <a:pt x="32592" y="7767"/>
                    </a:lnTo>
                    <a:lnTo>
                      <a:pt x="32742" y="7481"/>
                    </a:lnTo>
                    <a:lnTo>
                      <a:pt x="32851" y="7182"/>
                    </a:lnTo>
                    <a:lnTo>
                      <a:pt x="32946" y="6897"/>
                    </a:lnTo>
                    <a:lnTo>
                      <a:pt x="33014" y="6624"/>
                    </a:lnTo>
                    <a:lnTo>
                      <a:pt x="33055" y="6339"/>
                    </a:lnTo>
                    <a:lnTo>
                      <a:pt x="33082" y="6053"/>
                    </a:lnTo>
                    <a:lnTo>
                      <a:pt x="33082" y="5781"/>
                    </a:lnTo>
                    <a:lnTo>
                      <a:pt x="33069" y="5509"/>
                    </a:lnTo>
                    <a:lnTo>
                      <a:pt x="33028" y="5237"/>
                    </a:lnTo>
                    <a:lnTo>
                      <a:pt x="32973" y="4979"/>
                    </a:lnTo>
                    <a:lnTo>
                      <a:pt x="32892" y="4706"/>
                    </a:lnTo>
                    <a:lnTo>
                      <a:pt x="32783" y="4448"/>
                    </a:lnTo>
                    <a:lnTo>
                      <a:pt x="32660" y="4203"/>
                    </a:lnTo>
                    <a:lnTo>
                      <a:pt x="32524" y="3945"/>
                    </a:lnTo>
                    <a:lnTo>
                      <a:pt x="32361" y="3700"/>
                    </a:lnTo>
                    <a:lnTo>
                      <a:pt x="32171" y="3469"/>
                    </a:lnTo>
                    <a:lnTo>
                      <a:pt x="31967" y="3224"/>
                    </a:lnTo>
                    <a:lnTo>
                      <a:pt x="31749" y="2993"/>
                    </a:lnTo>
                    <a:lnTo>
                      <a:pt x="31504" y="2775"/>
                    </a:lnTo>
                    <a:lnTo>
                      <a:pt x="31246" y="2557"/>
                    </a:lnTo>
                    <a:lnTo>
                      <a:pt x="30960" y="2340"/>
                    </a:lnTo>
                    <a:lnTo>
                      <a:pt x="30661" y="2136"/>
                    </a:lnTo>
                    <a:lnTo>
                      <a:pt x="30348" y="1945"/>
                    </a:lnTo>
                    <a:lnTo>
                      <a:pt x="30008" y="1755"/>
                    </a:lnTo>
                    <a:lnTo>
                      <a:pt x="29641" y="1564"/>
                    </a:lnTo>
                    <a:lnTo>
                      <a:pt x="29273" y="1387"/>
                    </a:lnTo>
                    <a:lnTo>
                      <a:pt x="28879" y="1224"/>
                    </a:lnTo>
                    <a:lnTo>
                      <a:pt x="28484" y="1075"/>
                    </a:lnTo>
                    <a:lnTo>
                      <a:pt x="28063" y="939"/>
                    </a:lnTo>
                    <a:lnTo>
                      <a:pt x="27641" y="816"/>
                    </a:lnTo>
                    <a:lnTo>
                      <a:pt x="27192" y="694"/>
                    </a:lnTo>
                    <a:lnTo>
                      <a:pt x="26743" y="585"/>
                    </a:lnTo>
                    <a:lnTo>
                      <a:pt x="26281" y="490"/>
                    </a:lnTo>
                    <a:lnTo>
                      <a:pt x="25805" y="408"/>
                    </a:lnTo>
                    <a:lnTo>
                      <a:pt x="25329" y="326"/>
                    </a:lnTo>
                    <a:lnTo>
                      <a:pt x="24839" y="258"/>
                    </a:lnTo>
                    <a:lnTo>
                      <a:pt x="24336" y="190"/>
                    </a:lnTo>
                    <a:lnTo>
                      <a:pt x="23832" y="150"/>
                    </a:lnTo>
                    <a:lnTo>
                      <a:pt x="23329" y="95"/>
                    </a:lnTo>
                    <a:lnTo>
                      <a:pt x="22812" y="68"/>
                    </a:lnTo>
                    <a:lnTo>
                      <a:pt x="21751" y="14"/>
                    </a:lnTo>
                    <a:lnTo>
                      <a:pt x="2069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129;p28">
                <a:extLst>
                  <a:ext uri="{FF2B5EF4-FFF2-40B4-BE49-F238E27FC236}">
                    <a16:creationId xmlns:a16="http://schemas.microsoft.com/office/drawing/2014/main" id="{D64735E3-ACFB-B6A3-B360-BC2FBAFF96A4}"/>
                  </a:ext>
                </a:extLst>
              </p:cNvPr>
              <p:cNvSpPr/>
              <p:nvPr/>
            </p:nvSpPr>
            <p:spPr>
              <a:xfrm>
                <a:off x="1316067" y="4540459"/>
                <a:ext cx="146661" cy="107404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3647" extrusionOk="0">
                    <a:moveTo>
                      <a:pt x="4980" y="1"/>
                    </a:moveTo>
                    <a:lnTo>
                      <a:pt x="2381" y="518"/>
                    </a:lnTo>
                    <a:lnTo>
                      <a:pt x="2177" y="790"/>
                    </a:lnTo>
                    <a:lnTo>
                      <a:pt x="1661" y="1524"/>
                    </a:lnTo>
                    <a:lnTo>
                      <a:pt x="1293" y="2014"/>
                    </a:lnTo>
                    <a:lnTo>
                      <a:pt x="899" y="2531"/>
                    </a:lnTo>
                    <a:lnTo>
                      <a:pt x="463" y="3089"/>
                    </a:lnTo>
                    <a:lnTo>
                      <a:pt x="1" y="3646"/>
                    </a:lnTo>
                    <a:lnTo>
                      <a:pt x="4844" y="2939"/>
                    </a:lnTo>
                    <a:lnTo>
                      <a:pt x="4980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130;p28">
                <a:extLst>
                  <a:ext uri="{FF2B5EF4-FFF2-40B4-BE49-F238E27FC236}">
                    <a16:creationId xmlns:a16="http://schemas.microsoft.com/office/drawing/2014/main" id="{50C61E50-F2ED-7353-0BFC-1EFF2C9FAC27}"/>
                  </a:ext>
                </a:extLst>
              </p:cNvPr>
              <p:cNvSpPr/>
              <p:nvPr/>
            </p:nvSpPr>
            <p:spPr>
              <a:xfrm>
                <a:off x="1429451" y="4518430"/>
                <a:ext cx="74155" cy="135441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599" extrusionOk="0">
                    <a:moveTo>
                      <a:pt x="1850" y="1"/>
                    </a:moveTo>
                    <a:lnTo>
                      <a:pt x="1592" y="14"/>
                    </a:lnTo>
                    <a:lnTo>
                      <a:pt x="1320" y="28"/>
                    </a:lnTo>
                    <a:lnTo>
                      <a:pt x="1062" y="55"/>
                    </a:lnTo>
                    <a:lnTo>
                      <a:pt x="803" y="110"/>
                    </a:lnTo>
                    <a:lnTo>
                      <a:pt x="545" y="178"/>
                    </a:lnTo>
                    <a:lnTo>
                      <a:pt x="273" y="259"/>
                    </a:lnTo>
                    <a:lnTo>
                      <a:pt x="1" y="382"/>
                    </a:lnTo>
                    <a:lnTo>
                      <a:pt x="422" y="4544"/>
                    </a:lnTo>
                    <a:lnTo>
                      <a:pt x="694" y="4585"/>
                    </a:lnTo>
                    <a:lnTo>
                      <a:pt x="966" y="4598"/>
                    </a:lnTo>
                    <a:lnTo>
                      <a:pt x="1225" y="4598"/>
                    </a:lnTo>
                    <a:lnTo>
                      <a:pt x="1483" y="4558"/>
                    </a:lnTo>
                    <a:lnTo>
                      <a:pt x="1728" y="4517"/>
                    </a:lnTo>
                    <a:lnTo>
                      <a:pt x="1987" y="4435"/>
                    </a:lnTo>
                    <a:lnTo>
                      <a:pt x="2245" y="4340"/>
                    </a:lnTo>
                    <a:lnTo>
                      <a:pt x="2517" y="4231"/>
                    </a:lnTo>
                    <a:lnTo>
                      <a:pt x="2123" y="1"/>
                    </a:lnTo>
                    <a:close/>
                  </a:path>
                </a:pathLst>
              </a:custGeom>
              <a:solidFill>
                <a:srgbClr val="2A5B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131;p28">
                <a:extLst>
                  <a:ext uri="{FF2B5EF4-FFF2-40B4-BE49-F238E27FC236}">
                    <a16:creationId xmlns:a16="http://schemas.microsoft.com/office/drawing/2014/main" id="{CB5B3BC3-6857-0562-8513-3CCEBBB9D3C9}"/>
                  </a:ext>
                </a:extLst>
              </p:cNvPr>
              <p:cNvSpPr/>
              <p:nvPr/>
            </p:nvSpPr>
            <p:spPr>
              <a:xfrm>
                <a:off x="1060495" y="4451135"/>
                <a:ext cx="355373" cy="256009"/>
              </a:xfrm>
              <a:custGeom>
                <a:avLst/>
                <a:gdLst/>
                <a:ahLst/>
                <a:cxnLst/>
                <a:rect l="l" t="t" r="r" b="b"/>
                <a:pathLst>
                  <a:path w="12067" h="8693" extrusionOk="0">
                    <a:moveTo>
                      <a:pt x="9196" y="0"/>
                    </a:moveTo>
                    <a:lnTo>
                      <a:pt x="7740" y="1102"/>
                    </a:lnTo>
                    <a:lnTo>
                      <a:pt x="6258" y="2231"/>
                    </a:lnTo>
                    <a:lnTo>
                      <a:pt x="4544" y="3551"/>
                    </a:lnTo>
                    <a:lnTo>
                      <a:pt x="3687" y="4231"/>
                    </a:lnTo>
                    <a:lnTo>
                      <a:pt x="2843" y="4897"/>
                    </a:lnTo>
                    <a:lnTo>
                      <a:pt x="2068" y="5537"/>
                    </a:lnTo>
                    <a:lnTo>
                      <a:pt x="1374" y="6122"/>
                    </a:lnTo>
                    <a:lnTo>
                      <a:pt x="789" y="6639"/>
                    </a:lnTo>
                    <a:lnTo>
                      <a:pt x="558" y="6856"/>
                    </a:lnTo>
                    <a:lnTo>
                      <a:pt x="354" y="7060"/>
                    </a:lnTo>
                    <a:lnTo>
                      <a:pt x="191" y="7223"/>
                    </a:lnTo>
                    <a:lnTo>
                      <a:pt x="82" y="7373"/>
                    </a:lnTo>
                    <a:lnTo>
                      <a:pt x="14" y="7482"/>
                    </a:lnTo>
                    <a:lnTo>
                      <a:pt x="1" y="7523"/>
                    </a:lnTo>
                    <a:lnTo>
                      <a:pt x="1" y="7550"/>
                    </a:lnTo>
                    <a:lnTo>
                      <a:pt x="82" y="7795"/>
                    </a:lnTo>
                    <a:lnTo>
                      <a:pt x="137" y="7917"/>
                    </a:lnTo>
                    <a:lnTo>
                      <a:pt x="191" y="8053"/>
                    </a:lnTo>
                    <a:lnTo>
                      <a:pt x="259" y="8176"/>
                    </a:lnTo>
                    <a:lnTo>
                      <a:pt x="354" y="8298"/>
                    </a:lnTo>
                    <a:lnTo>
                      <a:pt x="449" y="8407"/>
                    </a:lnTo>
                    <a:lnTo>
                      <a:pt x="558" y="8502"/>
                    </a:lnTo>
                    <a:lnTo>
                      <a:pt x="681" y="8584"/>
                    </a:lnTo>
                    <a:lnTo>
                      <a:pt x="817" y="8638"/>
                    </a:lnTo>
                    <a:lnTo>
                      <a:pt x="966" y="8679"/>
                    </a:lnTo>
                    <a:lnTo>
                      <a:pt x="1130" y="8692"/>
                    </a:lnTo>
                    <a:lnTo>
                      <a:pt x="1320" y="8679"/>
                    </a:lnTo>
                    <a:lnTo>
                      <a:pt x="1510" y="8638"/>
                    </a:lnTo>
                    <a:lnTo>
                      <a:pt x="1742" y="8556"/>
                    </a:lnTo>
                    <a:lnTo>
                      <a:pt x="1973" y="8434"/>
                    </a:lnTo>
                    <a:lnTo>
                      <a:pt x="2191" y="8325"/>
                    </a:lnTo>
                    <a:lnTo>
                      <a:pt x="2449" y="8244"/>
                    </a:lnTo>
                    <a:lnTo>
                      <a:pt x="2748" y="8148"/>
                    </a:lnTo>
                    <a:lnTo>
                      <a:pt x="3102" y="8067"/>
                    </a:lnTo>
                    <a:lnTo>
                      <a:pt x="3469" y="7985"/>
                    </a:lnTo>
                    <a:lnTo>
                      <a:pt x="3877" y="7917"/>
                    </a:lnTo>
                    <a:lnTo>
                      <a:pt x="4748" y="7795"/>
                    </a:lnTo>
                    <a:lnTo>
                      <a:pt x="5346" y="7713"/>
                    </a:lnTo>
                    <a:lnTo>
                      <a:pt x="5591" y="7686"/>
                    </a:lnTo>
                    <a:lnTo>
                      <a:pt x="6244" y="7618"/>
                    </a:lnTo>
                    <a:lnTo>
                      <a:pt x="6639" y="7563"/>
                    </a:lnTo>
                    <a:lnTo>
                      <a:pt x="7183" y="7509"/>
                    </a:lnTo>
                    <a:lnTo>
                      <a:pt x="7958" y="7427"/>
                    </a:lnTo>
                    <a:lnTo>
                      <a:pt x="8597" y="7332"/>
                    </a:lnTo>
                    <a:lnTo>
                      <a:pt x="8856" y="7291"/>
                    </a:lnTo>
                    <a:lnTo>
                      <a:pt x="9060" y="7251"/>
                    </a:lnTo>
                    <a:lnTo>
                      <a:pt x="9209" y="7210"/>
                    </a:lnTo>
                    <a:lnTo>
                      <a:pt x="9305" y="7169"/>
                    </a:lnTo>
                    <a:lnTo>
                      <a:pt x="9386" y="7087"/>
                    </a:lnTo>
                    <a:lnTo>
                      <a:pt x="9454" y="7006"/>
                    </a:lnTo>
                    <a:lnTo>
                      <a:pt x="9509" y="6897"/>
                    </a:lnTo>
                    <a:lnTo>
                      <a:pt x="9563" y="6788"/>
                    </a:lnTo>
                    <a:lnTo>
                      <a:pt x="9604" y="6666"/>
                    </a:lnTo>
                    <a:lnTo>
                      <a:pt x="9631" y="6530"/>
                    </a:lnTo>
                    <a:lnTo>
                      <a:pt x="9672" y="6271"/>
                    </a:lnTo>
                    <a:lnTo>
                      <a:pt x="9686" y="6040"/>
                    </a:lnTo>
                    <a:lnTo>
                      <a:pt x="9686" y="5836"/>
                    </a:lnTo>
                    <a:lnTo>
                      <a:pt x="9686" y="5646"/>
                    </a:lnTo>
                    <a:lnTo>
                      <a:pt x="9903" y="5278"/>
                    </a:lnTo>
                    <a:lnTo>
                      <a:pt x="10121" y="4965"/>
                    </a:lnTo>
                    <a:lnTo>
                      <a:pt x="10352" y="4693"/>
                    </a:lnTo>
                    <a:lnTo>
                      <a:pt x="10570" y="4449"/>
                    </a:lnTo>
                    <a:lnTo>
                      <a:pt x="10801" y="4244"/>
                    </a:lnTo>
                    <a:lnTo>
                      <a:pt x="11005" y="4068"/>
                    </a:lnTo>
                    <a:lnTo>
                      <a:pt x="11209" y="3918"/>
                    </a:lnTo>
                    <a:lnTo>
                      <a:pt x="11413" y="3782"/>
                    </a:lnTo>
                    <a:lnTo>
                      <a:pt x="11740" y="3564"/>
                    </a:lnTo>
                    <a:lnTo>
                      <a:pt x="11862" y="3483"/>
                    </a:lnTo>
                    <a:lnTo>
                      <a:pt x="11957" y="3401"/>
                    </a:lnTo>
                    <a:lnTo>
                      <a:pt x="12039" y="3320"/>
                    </a:lnTo>
                    <a:lnTo>
                      <a:pt x="12052" y="3279"/>
                    </a:lnTo>
                    <a:lnTo>
                      <a:pt x="12066" y="3238"/>
                    </a:lnTo>
                    <a:lnTo>
                      <a:pt x="12066" y="3197"/>
                    </a:lnTo>
                    <a:lnTo>
                      <a:pt x="12066" y="3156"/>
                    </a:lnTo>
                    <a:lnTo>
                      <a:pt x="12039" y="3102"/>
                    </a:lnTo>
                    <a:lnTo>
                      <a:pt x="12012" y="3061"/>
                    </a:lnTo>
                    <a:lnTo>
                      <a:pt x="11876" y="2871"/>
                    </a:lnTo>
                    <a:lnTo>
                      <a:pt x="11712" y="2667"/>
                    </a:lnTo>
                    <a:lnTo>
                      <a:pt x="11304" y="2190"/>
                    </a:lnTo>
                    <a:lnTo>
                      <a:pt x="10842" y="1687"/>
                    </a:lnTo>
                    <a:lnTo>
                      <a:pt x="10366" y="1184"/>
                    </a:lnTo>
                    <a:lnTo>
                      <a:pt x="9550" y="354"/>
                    </a:lnTo>
                    <a:lnTo>
                      <a:pt x="919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132;p28">
                <a:extLst>
                  <a:ext uri="{FF2B5EF4-FFF2-40B4-BE49-F238E27FC236}">
                    <a16:creationId xmlns:a16="http://schemas.microsoft.com/office/drawing/2014/main" id="{96E832F9-EC46-CF76-0AEA-367DBD7D8B08}"/>
                  </a:ext>
                </a:extLst>
              </p:cNvPr>
              <p:cNvSpPr/>
              <p:nvPr/>
            </p:nvSpPr>
            <p:spPr>
              <a:xfrm>
                <a:off x="478022" y="4091810"/>
                <a:ext cx="974677" cy="530012"/>
              </a:xfrm>
              <a:custGeom>
                <a:avLst/>
                <a:gdLst/>
                <a:ahLst/>
                <a:cxnLst/>
                <a:rect l="l" t="t" r="r" b="b"/>
                <a:pathLst>
                  <a:path w="33096" h="17997" extrusionOk="0">
                    <a:moveTo>
                      <a:pt x="12406" y="0"/>
                    </a:moveTo>
                    <a:lnTo>
                      <a:pt x="11331" y="14"/>
                    </a:lnTo>
                    <a:lnTo>
                      <a:pt x="10284" y="68"/>
                    </a:lnTo>
                    <a:lnTo>
                      <a:pt x="9767" y="95"/>
                    </a:lnTo>
                    <a:lnTo>
                      <a:pt x="9250" y="150"/>
                    </a:lnTo>
                    <a:lnTo>
                      <a:pt x="8747" y="190"/>
                    </a:lnTo>
                    <a:lnTo>
                      <a:pt x="8244" y="258"/>
                    </a:lnTo>
                    <a:lnTo>
                      <a:pt x="7754" y="326"/>
                    </a:lnTo>
                    <a:lnTo>
                      <a:pt x="7278" y="408"/>
                    </a:lnTo>
                    <a:lnTo>
                      <a:pt x="6802" y="490"/>
                    </a:lnTo>
                    <a:lnTo>
                      <a:pt x="6339" y="585"/>
                    </a:lnTo>
                    <a:lnTo>
                      <a:pt x="5890" y="694"/>
                    </a:lnTo>
                    <a:lnTo>
                      <a:pt x="5455" y="816"/>
                    </a:lnTo>
                    <a:lnTo>
                      <a:pt x="5020" y="939"/>
                    </a:lnTo>
                    <a:lnTo>
                      <a:pt x="4612" y="1075"/>
                    </a:lnTo>
                    <a:lnTo>
                      <a:pt x="4204" y="1224"/>
                    </a:lnTo>
                    <a:lnTo>
                      <a:pt x="3809" y="1387"/>
                    </a:lnTo>
                    <a:lnTo>
                      <a:pt x="3442" y="1564"/>
                    </a:lnTo>
                    <a:lnTo>
                      <a:pt x="3088" y="1755"/>
                    </a:lnTo>
                    <a:lnTo>
                      <a:pt x="2748" y="1945"/>
                    </a:lnTo>
                    <a:lnTo>
                      <a:pt x="2422" y="2136"/>
                    </a:lnTo>
                    <a:lnTo>
                      <a:pt x="2122" y="2340"/>
                    </a:lnTo>
                    <a:lnTo>
                      <a:pt x="1850" y="2557"/>
                    </a:lnTo>
                    <a:lnTo>
                      <a:pt x="1578" y="2775"/>
                    </a:lnTo>
                    <a:lnTo>
                      <a:pt x="1347" y="2993"/>
                    </a:lnTo>
                    <a:lnTo>
                      <a:pt x="1116" y="3224"/>
                    </a:lnTo>
                    <a:lnTo>
                      <a:pt x="912" y="3469"/>
                    </a:lnTo>
                    <a:lnTo>
                      <a:pt x="735" y="3700"/>
                    </a:lnTo>
                    <a:lnTo>
                      <a:pt x="572" y="3945"/>
                    </a:lnTo>
                    <a:lnTo>
                      <a:pt x="422" y="4203"/>
                    </a:lnTo>
                    <a:lnTo>
                      <a:pt x="300" y="4448"/>
                    </a:lnTo>
                    <a:lnTo>
                      <a:pt x="204" y="4706"/>
                    </a:lnTo>
                    <a:lnTo>
                      <a:pt x="123" y="4979"/>
                    </a:lnTo>
                    <a:lnTo>
                      <a:pt x="55" y="5237"/>
                    </a:lnTo>
                    <a:lnTo>
                      <a:pt x="14" y="5509"/>
                    </a:lnTo>
                    <a:lnTo>
                      <a:pt x="0" y="5781"/>
                    </a:lnTo>
                    <a:lnTo>
                      <a:pt x="0" y="6053"/>
                    </a:lnTo>
                    <a:lnTo>
                      <a:pt x="28" y="6339"/>
                    </a:lnTo>
                    <a:lnTo>
                      <a:pt x="82" y="6624"/>
                    </a:lnTo>
                    <a:lnTo>
                      <a:pt x="150" y="6897"/>
                    </a:lnTo>
                    <a:lnTo>
                      <a:pt x="232" y="7182"/>
                    </a:lnTo>
                    <a:lnTo>
                      <a:pt x="354" y="7481"/>
                    </a:lnTo>
                    <a:lnTo>
                      <a:pt x="490" y="7767"/>
                    </a:lnTo>
                    <a:lnTo>
                      <a:pt x="653" y="8053"/>
                    </a:lnTo>
                    <a:lnTo>
                      <a:pt x="830" y="8352"/>
                    </a:lnTo>
                    <a:lnTo>
                      <a:pt x="1034" y="8638"/>
                    </a:lnTo>
                    <a:lnTo>
                      <a:pt x="1265" y="8937"/>
                    </a:lnTo>
                    <a:lnTo>
                      <a:pt x="1524" y="9223"/>
                    </a:lnTo>
                    <a:lnTo>
                      <a:pt x="1796" y="9522"/>
                    </a:lnTo>
                    <a:lnTo>
                      <a:pt x="2095" y="9821"/>
                    </a:lnTo>
                    <a:lnTo>
                      <a:pt x="2422" y="10107"/>
                    </a:lnTo>
                    <a:lnTo>
                      <a:pt x="2775" y="10406"/>
                    </a:lnTo>
                    <a:lnTo>
                      <a:pt x="3143" y="10692"/>
                    </a:lnTo>
                    <a:lnTo>
                      <a:pt x="3551" y="10991"/>
                    </a:lnTo>
                    <a:lnTo>
                      <a:pt x="3972" y="11277"/>
                    </a:lnTo>
                    <a:lnTo>
                      <a:pt x="4421" y="11576"/>
                    </a:lnTo>
                    <a:lnTo>
                      <a:pt x="4897" y="11861"/>
                    </a:lnTo>
                    <a:lnTo>
                      <a:pt x="5401" y="12147"/>
                    </a:lnTo>
                    <a:lnTo>
                      <a:pt x="5917" y="12433"/>
                    </a:lnTo>
                    <a:lnTo>
                      <a:pt x="6475" y="12705"/>
                    </a:lnTo>
                    <a:lnTo>
                      <a:pt x="7046" y="12990"/>
                    </a:lnTo>
                    <a:lnTo>
                      <a:pt x="7659" y="13262"/>
                    </a:lnTo>
                    <a:lnTo>
                      <a:pt x="8284" y="13535"/>
                    </a:lnTo>
                    <a:lnTo>
                      <a:pt x="8937" y="13807"/>
                    </a:lnTo>
                    <a:lnTo>
                      <a:pt x="9631" y="14065"/>
                    </a:lnTo>
                    <a:lnTo>
                      <a:pt x="10338" y="14337"/>
                    </a:lnTo>
                    <a:lnTo>
                      <a:pt x="11073" y="14596"/>
                    </a:lnTo>
                    <a:lnTo>
                      <a:pt x="11848" y="14840"/>
                    </a:lnTo>
                    <a:lnTo>
                      <a:pt x="12637" y="15099"/>
                    </a:lnTo>
                    <a:lnTo>
                      <a:pt x="13453" y="15344"/>
                    </a:lnTo>
                    <a:lnTo>
                      <a:pt x="14310" y="15575"/>
                    </a:lnTo>
                    <a:lnTo>
                      <a:pt x="15181" y="15820"/>
                    </a:lnTo>
                    <a:lnTo>
                      <a:pt x="16092" y="16051"/>
                    </a:lnTo>
                    <a:lnTo>
                      <a:pt x="17031" y="16269"/>
                    </a:lnTo>
                    <a:lnTo>
                      <a:pt x="17997" y="16486"/>
                    </a:lnTo>
                    <a:lnTo>
                      <a:pt x="18990" y="16704"/>
                    </a:lnTo>
                    <a:lnTo>
                      <a:pt x="20010" y="16908"/>
                    </a:lnTo>
                    <a:lnTo>
                      <a:pt x="21057" y="17098"/>
                    </a:lnTo>
                    <a:lnTo>
                      <a:pt x="22132" y="17302"/>
                    </a:lnTo>
                    <a:lnTo>
                      <a:pt x="23247" y="17479"/>
                    </a:lnTo>
                    <a:lnTo>
                      <a:pt x="24390" y="17656"/>
                    </a:lnTo>
                    <a:lnTo>
                      <a:pt x="25560" y="17833"/>
                    </a:lnTo>
                    <a:lnTo>
                      <a:pt x="26757" y="17996"/>
                    </a:lnTo>
                    <a:lnTo>
                      <a:pt x="26757" y="17996"/>
                    </a:lnTo>
                    <a:lnTo>
                      <a:pt x="26634" y="16037"/>
                    </a:lnTo>
                    <a:lnTo>
                      <a:pt x="26621" y="15752"/>
                    </a:lnTo>
                    <a:lnTo>
                      <a:pt x="26580" y="15126"/>
                    </a:lnTo>
                    <a:lnTo>
                      <a:pt x="26158" y="14936"/>
                    </a:lnTo>
                    <a:lnTo>
                      <a:pt x="25628" y="14664"/>
                    </a:lnTo>
                    <a:lnTo>
                      <a:pt x="24893" y="14283"/>
                    </a:lnTo>
                    <a:lnTo>
                      <a:pt x="23927" y="13779"/>
                    </a:lnTo>
                    <a:lnTo>
                      <a:pt x="22744" y="13154"/>
                    </a:lnTo>
                    <a:lnTo>
                      <a:pt x="21343" y="12378"/>
                    </a:lnTo>
                    <a:lnTo>
                      <a:pt x="19711" y="11453"/>
                    </a:lnTo>
                    <a:lnTo>
                      <a:pt x="20894" y="11821"/>
                    </a:lnTo>
                    <a:lnTo>
                      <a:pt x="22105" y="12161"/>
                    </a:lnTo>
                    <a:lnTo>
                      <a:pt x="22703" y="12310"/>
                    </a:lnTo>
                    <a:lnTo>
                      <a:pt x="23302" y="12460"/>
                    </a:lnTo>
                    <a:lnTo>
                      <a:pt x="23900" y="12596"/>
                    </a:lnTo>
                    <a:lnTo>
                      <a:pt x="24485" y="12718"/>
                    </a:lnTo>
                    <a:lnTo>
                      <a:pt x="25056" y="12827"/>
                    </a:lnTo>
                    <a:lnTo>
                      <a:pt x="25628" y="12922"/>
                    </a:lnTo>
                    <a:lnTo>
                      <a:pt x="26185" y="12990"/>
                    </a:lnTo>
                    <a:lnTo>
                      <a:pt x="26729" y="13058"/>
                    </a:lnTo>
                    <a:lnTo>
                      <a:pt x="27260" y="13099"/>
                    </a:lnTo>
                    <a:lnTo>
                      <a:pt x="27777" y="13126"/>
                    </a:lnTo>
                    <a:lnTo>
                      <a:pt x="28267" y="13126"/>
                    </a:lnTo>
                    <a:lnTo>
                      <a:pt x="28729" y="13113"/>
                    </a:lnTo>
                    <a:lnTo>
                      <a:pt x="29069" y="13086"/>
                    </a:lnTo>
                    <a:lnTo>
                      <a:pt x="29396" y="13045"/>
                    </a:lnTo>
                    <a:lnTo>
                      <a:pt x="29600" y="13004"/>
                    </a:lnTo>
                    <a:lnTo>
                      <a:pt x="29804" y="12963"/>
                    </a:lnTo>
                    <a:lnTo>
                      <a:pt x="30049" y="12895"/>
                    </a:lnTo>
                    <a:lnTo>
                      <a:pt x="30280" y="12827"/>
                    </a:lnTo>
                    <a:lnTo>
                      <a:pt x="30497" y="12746"/>
                    </a:lnTo>
                    <a:lnTo>
                      <a:pt x="30715" y="12650"/>
                    </a:lnTo>
                    <a:lnTo>
                      <a:pt x="30905" y="12555"/>
                    </a:lnTo>
                    <a:lnTo>
                      <a:pt x="31110" y="12446"/>
                    </a:lnTo>
                    <a:lnTo>
                      <a:pt x="31286" y="12324"/>
                    </a:lnTo>
                    <a:lnTo>
                      <a:pt x="31463" y="12188"/>
                    </a:lnTo>
                    <a:lnTo>
                      <a:pt x="31626" y="12052"/>
                    </a:lnTo>
                    <a:lnTo>
                      <a:pt x="31776" y="11916"/>
                    </a:lnTo>
                    <a:lnTo>
                      <a:pt x="31926" y="11766"/>
                    </a:lnTo>
                    <a:lnTo>
                      <a:pt x="32062" y="11603"/>
                    </a:lnTo>
                    <a:lnTo>
                      <a:pt x="32184" y="11440"/>
                    </a:lnTo>
                    <a:lnTo>
                      <a:pt x="32307" y="11263"/>
                    </a:lnTo>
                    <a:lnTo>
                      <a:pt x="32415" y="11086"/>
                    </a:lnTo>
                    <a:lnTo>
                      <a:pt x="32524" y="10909"/>
                    </a:lnTo>
                    <a:lnTo>
                      <a:pt x="32606" y="10719"/>
                    </a:lnTo>
                    <a:lnTo>
                      <a:pt x="32701" y="10528"/>
                    </a:lnTo>
                    <a:lnTo>
                      <a:pt x="32769" y="10324"/>
                    </a:lnTo>
                    <a:lnTo>
                      <a:pt x="32837" y="10120"/>
                    </a:lnTo>
                    <a:lnTo>
                      <a:pt x="32905" y="9916"/>
                    </a:lnTo>
                    <a:lnTo>
                      <a:pt x="32946" y="9712"/>
                    </a:lnTo>
                    <a:lnTo>
                      <a:pt x="33000" y="9495"/>
                    </a:lnTo>
                    <a:lnTo>
                      <a:pt x="33027" y="9277"/>
                    </a:lnTo>
                    <a:lnTo>
                      <a:pt x="33082" y="8828"/>
                    </a:lnTo>
                    <a:lnTo>
                      <a:pt x="33095" y="8379"/>
                    </a:lnTo>
                    <a:lnTo>
                      <a:pt x="33082" y="7930"/>
                    </a:lnTo>
                    <a:lnTo>
                      <a:pt x="33041" y="7468"/>
                    </a:lnTo>
                    <a:lnTo>
                      <a:pt x="32959" y="7019"/>
                    </a:lnTo>
                    <a:lnTo>
                      <a:pt x="32864" y="6556"/>
                    </a:lnTo>
                    <a:lnTo>
                      <a:pt x="32742" y="6108"/>
                    </a:lnTo>
                    <a:lnTo>
                      <a:pt x="32592" y="5672"/>
                    </a:lnTo>
                    <a:lnTo>
                      <a:pt x="32415" y="5237"/>
                    </a:lnTo>
                    <a:lnTo>
                      <a:pt x="32211" y="4829"/>
                    </a:lnTo>
                    <a:lnTo>
                      <a:pt x="31980" y="4421"/>
                    </a:lnTo>
                    <a:lnTo>
                      <a:pt x="31722" y="4040"/>
                    </a:lnTo>
                    <a:lnTo>
                      <a:pt x="31450" y="3686"/>
                    </a:lnTo>
                    <a:lnTo>
                      <a:pt x="31314" y="3509"/>
                    </a:lnTo>
                    <a:lnTo>
                      <a:pt x="31150" y="3346"/>
                    </a:lnTo>
                    <a:lnTo>
                      <a:pt x="31001" y="3197"/>
                    </a:lnTo>
                    <a:lnTo>
                      <a:pt x="30837" y="3033"/>
                    </a:lnTo>
                    <a:lnTo>
                      <a:pt x="30674" y="2897"/>
                    </a:lnTo>
                    <a:lnTo>
                      <a:pt x="30497" y="2761"/>
                    </a:lnTo>
                    <a:lnTo>
                      <a:pt x="30321" y="2639"/>
                    </a:lnTo>
                    <a:lnTo>
                      <a:pt x="30144" y="2516"/>
                    </a:lnTo>
                    <a:lnTo>
                      <a:pt x="29953" y="2408"/>
                    </a:lnTo>
                    <a:lnTo>
                      <a:pt x="29763" y="2299"/>
                    </a:lnTo>
                    <a:lnTo>
                      <a:pt x="29572" y="2217"/>
                    </a:lnTo>
                    <a:lnTo>
                      <a:pt x="29368" y="2136"/>
                    </a:lnTo>
                    <a:lnTo>
                      <a:pt x="29164" y="2054"/>
                    </a:lnTo>
                    <a:lnTo>
                      <a:pt x="28960" y="2000"/>
                    </a:lnTo>
                    <a:lnTo>
                      <a:pt x="28144" y="1823"/>
                    </a:lnTo>
                    <a:lnTo>
                      <a:pt x="27206" y="1632"/>
                    </a:lnTo>
                    <a:lnTo>
                      <a:pt x="25968" y="1387"/>
                    </a:lnTo>
                    <a:lnTo>
                      <a:pt x="24458" y="1115"/>
                    </a:lnTo>
                    <a:lnTo>
                      <a:pt x="23628" y="979"/>
                    </a:lnTo>
                    <a:lnTo>
                      <a:pt x="22744" y="843"/>
                    </a:lnTo>
                    <a:lnTo>
                      <a:pt x="21819" y="707"/>
                    </a:lnTo>
                    <a:lnTo>
                      <a:pt x="20853" y="585"/>
                    </a:lnTo>
                    <a:lnTo>
                      <a:pt x="19847" y="463"/>
                    </a:lnTo>
                    <a:lnTo>
                      <a:pt x="18826" y="340"/>
                    </a:lnTo>
                    <a:lnTo>
                      <a:pt x="17779" y="245"/>
                    </a:lnTo>
                    <a:lnTo>
                      <a:pt x="16718" y="150"/>
                    </a:lnTo>
                    <a:lnTo>
                      <a:pt x="15643" y="82"/>
                    </a:lnTo>
                    <a:lnTo>
                      <a:pt x="14555" y="41"/>
                    </a:lnTo>
                    <a:lnTo>
                      <a:pt x="1348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133;p28">
                <a:extLst>
                  <a:ext uri="{FF2B5EF4-FFF2-40B4-BE49-F238E27FC236}">
                    <a16:creationId xmlns:a16="http://schemas.microsoft.com/office/drawing/2014/main" id="{D433CD07-0159-A531-2CC9-FB7938FA7DEC}"/>
                  </a:ext>
                </a:extLst>
              </p:cNvPr>
              <p:cNvSpPr/>
              <p:nvPr/>
            </p:nvSpPr>
            <p:spPr>
              <a:xfrm>
                <a:off x="1278812" y="4540459"/>
                <a:ext cx="146661" cy="107404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3647" extrusionOk="0">
                    <a:moveTo>
                      <a:pt x="1" y="1"/>
                    </a:moveTo>
                    <a:lnTo>
                      <a:pt x="151" y="2939"/>
                    </a:lnTo>
                    <a:lnTo>
                      <a:pt x="4980" y="3646"/>
                    </a:lnTo>
                    <a:lnTo>
                      <a:pt x="4980" y="3646"/>
                    </a:lnTo>
                    <a:lnTo>
                      <a:pt x="4531" y="3089"/>
                    </a:lnTo>
                    <a:lnTo>
                      <a:pt x="4082" y="2531"/>
                    </a:lnTo>
                    <a:lnTo>
                      <a:pt x="3687" y="2014"/>
                    </a:lnTo>
                    <a:lnTo>
                      <a:pt x="3334" y="1524"/>
                    </a:lnTo>
                    <a:lnTo>
                      <a:pt x="2803" y="790"/>
                    </a:lnTo>
                    <a:lnTo>
                      <a:pt x="2599" y="51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134;p28">
                <a:extLst>
                  <a:ext uri="{FF2B5EF4-FFF2-40B4-BE49-F238E27FC236}">
                    <a16:creationId xmlns:a16="http://schemas.microsoft.com/office/drawing/2014/main" id="{3704AD96-89BB-FE41-3C30-50E5E288ACA9}"/>
                  </a:ext>
                </a:extLst>
              </p:cNvPr>
              <p:cNvSpPr/>
              <p:nvPr/>
            </p:nvSpPr>
            <p:spPr>
              <a:xfrm>
                <a:off x="1238376" y="4518430"/>
                <a:ext cx="73713" cy="135441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4599" extrusionOk="0">
                    <a:moveTo>
                      <a:pt x="381" y="1"/>
                    </a:moveTo>
                    <a:lnTo>
                      <a:pt x="0" y="4231"/>
                    </a:lnTo>
                    <a:lnTo>
                      <a:pt x="259" y="4340"/>
                    </a:lnTo>
                    <a:lnTo>
                      <a:pt x="517" y="4435"/>
                    </a:lnTo>
                    <a:lnTo>
                      <a:pt x="775" y="4517"/>
                    </a:lnTo>
                    <a:lnTo>
                      <a:pt x="1034" y="4558"/>
                    </a:lnTo>
                    <a:lnTo>
                      <a:pt x="1292" y="4598"/>
                    </a:lnTo>
                    <a:lnTo>
                      <a:pt x="1551" y="4598"/>
                    </a:lnTo>
                    <a:lnTo>
                      <a:pt x="1809" y="4585"/>
                    </a:lnTo>
                    <a:lnTo>
                      <a:pt x="2081" y="4544"/>
                    </a:lnTo>
                    <a:lnTo>
                      <a:pt x="2503" y="382"/>
                    </a:lnTo>
                    <a:lnTo>
                      <a:pt x="2231" y="259"/>
                    </a:lnTo>
                    <a:lnTo>
                      <a:pt x="1972" y="178"/>
                    </a:lnTo>
                    <a:lnTo>
                      <a:pt x="1700" y="110"/>
                    </a:lnTo>
                    <a:lnTo>
                      <a:pt x="1442" y="55"/>
                    </a:lnTo>
                    <a:lnTo>
                      <a:pt x="1184" y="28"/>
                    </a:lnTo>
                    <a:lnTo>
                      <a:pt x="925" y="14"/>
                    </a:lnTo>
                    <a:lnTo>
                      <a:pt x="65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135;p28">
                <a:extLst>
                  <a:ext uri="{FF2B5EF4-FFF2-40B4-BE49-F238E27FC236}">
                    <a16:creationId xmlns:a16="http://schemas.microsoft.com/office/drawing/2014/main" id="{22B8465D-551D-F0AF-910E-57F079013166}"/>
                  </a:ext>
                </a:extLst>
              </p:cNvPr>
              <p:cNvSpPr/>
              <p:nvPr/>
            </p:nvSpPr>
            <p:spPr>
              <a:xfrm>
                <a:off x="1325697" y="4451135"/>
                <a:ext cx="355344" cy="256009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8693" extrusionOk="0">
                    <a:moveTo>
                      <a:pt x="2871" y="0"/>
                    </a:moveTo>
                    <a:lnTo>
                      <a:pt x="2517" y="354"/>
                    </a:lnTo>
                    <a:lnTo>
                      <a:pt x="1701" y="1184"/>
                    </a:lnTo>
                    <a:lnTo>
                      <a:pt x="1238" y="1687"/>
                    </a:lnTo>
                    <a:lnTo>
                      <a:pt x="776" y="2190"/>
                    </a:lnTo>
                    <a:lnTo>
                      <a:pt x="368" y="2667"/>
                    </a:lnTo>
                    <a:lnTo>
                      <a:pt x="191" y="2871"/>
                    </a:lnTo>
                    <a:lnTo>
                      <a:pt x="55" y="3061"/>
                    </a:lnTo>
                    <a:lnTo>
                      <a:pt x="28" y="3102"/>
                    </a:lnTo>
                    <a:lnTo>
                      <a:pt x="14" y="3156"/>
                    </a:lnTo>
                    <a:lnTo>
                      <a:pt x="0" y="3197"/>
                    </a:lnTo>
                    <a:lnTo>
                      <a:pt x="0" y="3238"/>
                    </a:lnTo>
                    <a:lnTo>
                      <a:pt x="14" y="3279"/>
                    </a:lnTo>
                    <a:lnTo>
                      <a:pt x="41" y="3320"/>
                    </a:lnTo>
                    <a:lnTo>
                      <a:pt x="109" y="3401"/>
                    </a:lnTo>
                    <a:lnTo>
                      <a:pt x="204" y="3483"/>
                    </a:lnTo>
                    <a:lnTo>
                      <a:pt x="341" y="3564"/>
                    </a:lnTo>
                    <a:lnTo>
                      <a:pt x="667" y="3782"/>
                    </a:lnTo>
                    <a:lnTo>
                      <a:pt x="857" y="3918"/>
                    </a:lnTo>
                    <a:lnTo>
                      <a:pt x="1061" y="4068"/>
                    </a:lnTo>
                    <a:lnTo>
                      <a:pt x="1279" y="4244"/>
                    </a:lnTo>
                    <a:lnTo>
                      <a:pt x="1497" y="4449"/>
                    </a:lnTo>
                    <a:lnTo>
                      <a:pt x="1728" y="4693"/>
                    </a:lnTo>
                    <a:lnTo>
                      <a:pt x="1946" y="4965"/>
                    </a:lnTo>
                    <a:lnTo>
                      <a:pt x="2177" y="5278"/>
                    </a:lnTo>
                    <a:lnTo>
                      <a:pt x="2381" y="5646"/>
                    </a:lnTo>
                    <a:lnTo>
                      <a:pt x="2381" y="5836"/>
                    </a:lnTo>
                    <a:lnTo>
                      <a:pt x="2381" y="6040"/>
                    </a:lnTo>
                    <a:lnTo>
                      <a:pt x="2408" y="6271"/>
                    </a:lnTo>
                    <a:lnTo>
                      <a:pt x="2449" y="6530"/>
                    </a:lnTo>
                    <a:lnTo>
                      <a:pt x="2476" y="6666"/>
                    </a:lnTo>
                    <a:lnTo>
                      <a:pt x="2517" y="6788"/>
                    </a:lnTo>
                    <a:lnTo>
                      <a:pt x="2558" y="6897"/>
                    </a:lnTo>
                    <a:lnTo>
                      <a:pt x="2612" y="7006"/>
                    </a:lnTo>
                    <a:lnTo>
                      <a:pt x="2680" y="7087"/>
                    </a:lnTo>
                    <a:lnTo>
                      <a:pt x="2762" y="7169"/>
                    </a:lnTo>
                    <a:lnTo>
                      <a:pt x="2857" y="7210"/>
                    </a:lnTo>
                    <a:lnTo>
                      <a:pt x="3007" y="7251"/>
                    </a:lnTo>
                    <a:lnTo>
                      <a:pt x="3224" y="7291"/>
                    </a:lnTo>
                    <a:lnTo>
                      <a:pt x="3483" y="7332"/>
                    </a:lnTo>
                    <a:lnTo>
                      <a:pt x="4122" y="7427"/>
                    </a:lnTo>
                    <a:lnTo>
                      <a:pt x="4884" y="7509"/>
                    </a:lnTo>
                    <a:lnTo>
                      <a:pt x="5428" y="7563"/>
                    </a:lnTo>
                    <a:lnTo>
                      <a:pt x="5822" y="7618"/>
                    </a:lnTo>
                    <a:lnTo>
                      <a:pt x="6475" y="7686"/>
                    </a:lnTo>
                    <a:lnTo>
                      <a:pt x="6734" y="7713"/>
                    </a:lnTo>
                    <a:lnTo>
                      <a:pt x="7332" y="7795"/>
                    </a:lnTo>
                    <a:lnTo>
                      <a:pt x="8189" y="7917"/>
                    </a:lnTo>
                    <a:lnTo>
                      <a:pt x="8597" y="7985"/>
                    </a:lnTo>
                    <a:lnTo>
                      <a:pt x="8978" y="8067"/>
                    </a:lnTo>
                    <a:lnTo>
                      <a:pt x="9318" y="8148"/>
                    </a:lnTo>
                    <a:lnTo>
                      <a:pt x="9631" y="8244"/>
                    </a:lnTo>
                    <a:lnTo>
                      <a:pt x="9890" y="8325"/>
                    </a:lnTo>
                    <a:lnTo>
                      <a:pt x="10094" y="8434"/>
                    </a:lnTo>
                    <a:lnTo>
                      <a:pt x="10338" y="8556"/>
                    </a:lnTo>
                    <a:lnTo>
                      <a:pt x="10556" y="8638"/>
                    </a:lnTo>
                    <a:lnTo>
                      <a:pt x="10760" y="8679"/>
                    </a:lnTo>
                    <a:lnTo>
                      <a:pt x="10937" y="8692"/>
                    </a:lnTo>
                    <a:lnTo>
                      <a:pt x="11114" y="8679"/>
                    </a:lnTo>
                    <a:lnTo>
                      <a:pt x="11263" y="8638"/>
                    </a:lnTo>
                    <a:lnTo>
                      <a:pt x="11399" y="8584"/>
                    </a:lnTo>
                    <a:lnTo>
                      <a:pt x="11522" y="8502"/>
                    </a:lnTo>
                    <a:lnTo>
                      <a:pt x="11631" y="8407"/>
                    </a:lnTo>
                    <a:lnTo>
                      <a:pt x="11726" y="8298"/>
                    </a:lnTo>
                    <a:lnTo>
                      <a:pt x="11808" y="8176"/>
                    </a:lnTo>
                    <a:lnTo>
                      <a:pt x="11876" y="8053"/>
                    </a:lnTo>
                    <a:lnTo>
                      <a:pt x="11944" y="7917"/>
                    </a:lnTo>
                    <a:lnTo>
                      <a:pt x="11998" y="7795"/>
                    </a:lnTo>
                    <a:lnTo>
                      <a:pt x="12066" y="7550"/>
                    </a:lnTo>
                    <a:lnTo>
                      <a:pt x="12066" y="7523"/>
                    </a:lnTo>
                    <a:lnTo>
                      <a:pt x="12052" y="7482"/>
                    </a:lnTo>
                    <a:lnTo>
                      <a:pt x="11984" y="7373"/>
                    </a:lnTo>
                    <a:lnTo>
                      <a:pt x="11876" y="7223"/>
                    </a:lnTo>
                    <a:lnTo>
                      <a:pt x="11712" y="7060"/>
                    </a:lnTo>
                    <a:lnTo>
                      <a:pt x="11522" y="6856"/>
                    </a:lnTo>
                    <a:lnTo>
                      <a:pt x="11277" y="6639"/>
                    </a:lnTo>
                    <a:lnTo>
                      <a:pt x="10692" y="6122"/>
                    </a:lnTo>
                    <a:lnTo>
                      <a:pt x="9998" y="5537"/>
                    </a:lnTo>
                    <a:lnTo>
                      <a:pt x="9223" y="4897"/>
                    </a:lnTo>
                    <a:lnTo>
                      <a:pt x="8393" y="4231"/>
                    </a:lnTo>
                    <a:lnTo>
                      <a:pt x="7523" y="3551"/>
                    </a:lnTo>
                    <a:lnTo>
                      <a:pt x="5822" y="2231"/>
                    </a:lnTo>
                    <a:lnTo>
                      <a:pt x="4326" y="1102"/>
                    </a:lnTo>
                    <a:lnTo>
                      <a:pt x="287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136;p28">
                <a:extLst>
                  <a:ext uri="{FF2B5EF4-FFF2-40B4-BE49-F238E27FC236}">
                    <a16:creationId xmlns:a16="http://schemas.microsoft.com/office/drawing/2014/main" id="{A246C290-731C-D45D-A368-A0A95FE81ECC}"/>
                  </a:ext>
                </a:extLst>
              </p:cNvPr>
              <p:cNvSpPr/>
              <p:nvPr/>
            </p:nvSpPr>
            <p:spPr>
              <a:xfrm>
                <a:off x="1031250" y="3196456"/>
                <a:ext cx="642982" cy="1102461"/>
              </a:xfrm>
              <a:custGeom>
                <a:avLst/>
                <a:gdLst/>
                <a:ahLst/>
                <a:cxnLst/>
                <a:rect l="l" t="t" r="r" b="b"/>
                <a:pathLst>
                  <a:path w="21833" h="37435" extrusionOk="0">
                    <a:moveTo>
                      <a:pt x="7849" y="0"/>
                    </a:moveTo>
                    <a:lnTo>
                      <a:pt x="7618" y="68"/>
                    </a:lnTo>
                    <a:lnTo>
                      <a:pt x="6965" y="272"/>
                    </a:lnTo>
                    <a:lnTo>
                      <a:pt x="6026" y="572"/>
                    </a:lnTo>
                    <a:lnTo>
                      <a:pt x="5469" y="762"/>
                    </a:lnTo>
                    <a:lnTo>
                      <a:pt x="4884" y="980"/>
                    </a:lnTo>
                    <a:lnTo>
                      <a:pt x="4272" y="1211"/>
                    </a:lnTo>
                    <a:lnTo>
                      <a:pt x="3660" y="1456"/>
                    </a:lnTo>
                    <a:lnTo>
                      <a:pt x="3048" y="1714"/>
                    </a:lnTo>
                    <a:lnTo>
                      <a:pt x="2449" y="2000"/>
                    </a:lnTo>
                    <a:lnTo>
                      <a:pt x="1891" y="2286"/>
                    </a:lnTo>
                    <a:lnTo>
                      <a:pt x="1633" y="2435"/>
                    </a:lnTo>
                    <a:lnTo>
                      <a:pt x="1374" y="2585"/>
                    </a:lnTo>
                    <a:lnTo>
                      <a:pt x="1143" y="2734"/>
                    </a:lnTo>
                    <a:lnTo>
                      <a:pt x="926" y="2884"/>
                    </a:lnTo>
                    <a:lnTo>
                      <a:pt x="721" y="3034"/>
                    </a:lnTo>
                    <a:lnTo>
                      <a:pt x="545" y="3183"/>
                    </a:lnTo>
                    <a:lnTo>
                      <a:pt x="477" y="3251"/>
                    </a:lnTo>
                    <a:lnTo>
                      <a:pt x="422" y="3319"/>
                    </a:lnTo>
                    <a:lnTo>
                      <a:pt x="327" y="3483"/>
                    </a:lnTo>
                    <a:lnTo>
                      <a:pt x="245" y="3673"/>
                    </a:lnTo>
                    <a:lnTo>
                      <a:pt x="177" y="3904"/>
                    </a:lnTo>
                    <a:lnTo>
                      <a:pt x="109" y="4176"/>
                    </a:lnTo>
                    <a:lnTo>
                      <a:pt x="69" y="4476"/>
                    </a:lnTo>
                    <a:lnTo>
                      <a:pt x="41" y="4788"/>
                    </a:lnTo>
                    <a:lnTo>
                      <a:pt x="14" y="5142"/>
                    </a:lnTo>
                    <a:lnTo>
                      <a:pt x="1" y="5509"/>
                    </a:lnTo>
                    <a:lnTo>
                      <a:pt x="1" y="5917"/>
                    </a:lnTo>
                    <a:lnTo>
                      <a:pt x="14" y="6339"/>
                    </a:lnTo>
                    <a:lnTo>
                      <a:pt x="28" y="6774"/>
                    </a:lnTo>
                    <a:lnTo>
                      <a:pt x="82" y="7713"/>
                    </a:lnTo>
                    <a:lnTo>
                      <a:pt x="177" y="8706"/>
                    </a:lnTo>
                    <a:lnTo>
                      <a:pt x="286" y="9740"/>
                    </a:lnTo>
                    <a:lnTo>
                      <a:pt x="409" y="10814"/>
                    </a:lnTo>
                    <a:lnTo>
                      <a:pt x="558" y="11916"/>
                    </a:lnTo>
                    <a:lnTo>
                      <a:pt x="708" y="13018"/>
                    </a:lnTo>
                    <a:lnTo>
                      <a:pt x="1034" y="15181"/>
                    </a:lnTo>
                    <a:lnTo>
                      <a:pt x="1334" y="17221"/>
                    </a:lnTo>
                    <a:lnTo>
                      <a:pt x="1456" y="18051"/>
                    </a:lnTo>
                    <a:lnTo>
                      <a:pt x="1470" y="18092"/>
                    </a:lnTo>
                    <a:lnTo>
                      <a:pt x="1470" y="18105"/>
                    </a:lnTo>
                    <a:lnTo>
                      <a:pt x="1497" y="18282"/>
                    </a:lnTo>
                    <a:lnTo>
                      <a:pt x="1565" y="18826"/>
                    </a:lnTo>
                    <a:lnTo>
                      <a:pt x="1565" y="18867"/>
                    </a:lnTo>
                    <a:lnTo>
                      <a:pt x="1592" y="19071"/>
                    </a:lnTo>
                    <a:lnTo>
                      <a:pt x="1606" y="19180"/>
                    </a:lnTo>
                    <a:lnTo>
                      <a:pt x="1660" y="19765"/>
                    </a:lnTo>
                    <a:lnTo>
                      <a:pt x="1701" y="20309"/>
                    </a:lnTo>
                    <a:lnTo>
                      <a:pt x="1728" y="20799"/>
                    </a:lnTo>
                    <a:lnTo>
                      <a:pt x="1714" y="21248"/>
                    </a:lnTo>
                    <a:lnTo>
                      <a:pt x="1660" y="22635"/>
                    </a:lnTo>
                    <a:lnTo>
                      <a:pt x="1578" y="24240"/>
                    </a:lnTo>
                    <a:lnTo>
                      <a:pt x="1347" y="27926"/>
                    </a:lnTo>
                    <a:lnTo>
                      <a:pt x="1089" y="31898"/>
                    </a:lnTo>
                    <a:lnTo>
                      <a:pt x="830" y="35775"/>
                    </a:lnTo>
                    <a:lnTo>
                      <a:pt x="1510" y="35979"/>
                    </a:lnTo>
                    <a:lnTo>
                      <a:pt x="2191" y="36156"/>
                    </a:lnTo>
                    <a:lnTo>
                      <a:pt x="2871" y="36333"/>
                    </a:lnTo>
                    <a:lnTo>
                      <a:pt x="3551" y="36496"/>
                    </a:lnTo>
                    <a:lnTo>
                      <a:pt x="4217" y="36646"/>
                    </a:lnTo>
                    <a:lnTo>
                      <a:pt x="4897" y="36782"/>
                    </a:lnTo>
                    <a:lnTo>
                      <a:pt x="5564" y="36904"/>
                    </a:lnTo>
                    <a:lnTo>
                      <a:pt x="6231" y="37013"/>
                    </a:lnTo>
                    <a:lnTo>
                      <a:pt x="6897" y="37122"/>
                    </a:lnTo>
                    <a:lnTo>
                      <a:pt x="7564" y="37203"/>
                    </a:lnTo>
                    <a:lnTo>
                      <a:pt x="8230" y="37271"/>
                    </a:lnTo>
                    <a:lnTo>
                      <a:pt x="8897" y="37326"/>
                    </a:lnTo>
                    <a:lnTo>
                      <a:pt x="9563" y="37380"/>
                    </a:lnTo>
                    <a:lnTo>
                      <a:pt x="10216" y="37407"/>
                    </a:lnTo>
                    <a:lnTo>
                      <a:pt x="10883" y="37421"/>
                    </a:lnTo>
                    <a:lnTo>
                      <a:pt x="11536" y="37435"/>
                    </a:lnTo>
                    <a:lnTo>
                      <a:pt x="12188" y="37421"/>
                    </a:lnTo>
                    <a:lnTo>
                      <a:pt x="12841" y="37407"/>
                    </a:lnTo>
                    <a:lnTo>
                      <a:pt x="13494" y="37380"/>
                    </a:lnTo>
                    <a:lnTo>
                      <a:pt x="14147" y="37326"/>
                    </a:lnTo>
                    <a:lnTo>
                      <a:pt x="14800" y="37271"/>
                    </a:lnTo>
                    <a:lnTo>
                      <a:pt x="15440" y="37203"/>
                    </a:lnTo>
                    <a:lnTo>
                      <a:pt x="16092" y="37122"/>
                    </a:lnTo>
                    <a:lnTo>
                      <a:pt x="16732" y="37013"/>
                    </a:lnTo>
                    <a:lnTo>
                      <a:pt x="17371" y="36904"/>
                    </a:lnTo>
                    <a:lnTo>
                      <a:pt x="18010" y="36782"/>
                    </a:lnTo>
                    <a:lnTo>
                      <a:pt x="18650" y="36646"/>
                    </a:lnTo>
                    <a:lnTo>
                      <a:pt x="19289" y="36496"/>
                    </a:lnTo>
                    <a:lnTo>
                      <a:pt x="19928" y="36333"/>
                    </a:lnTo>
                    <a:lnTo>
                      <a:pt x="20568" y="36156"/>
                    </a:lnTo>
                    <a:lnTo>
                      <a:pt x="21193" y="35979"/>
                    </a:lnTo>
                    <a:lnTo>
                      <a:pt x="21833" y="35775"/>
                    </a:lnTo>
                    <a:lnTo>
                      <a:pt x="21724" y="34292"/>
                    </a:lnTo>
                    <a:lnTo>
                      <a:pt x="21588" y="32769"/>
                    </a:lnTo>
                    <a:lnTo>
                      <a:pt x="21316" y="29627"/>
                    </a:lnTo>
                    <a:lnTo>
                      <a:pt x="21180" y="28035"/>
                    </a:lnTo>
                    <a:lnTo>
                      <a:pt x="21057" y="26471"/>
                    </a:lnTo>
                    <a:lnTo>
                      <a:pt x="20949" y="24920"/>
                    </a:lnTo>
                    <a:lnTo>
                      <a:pt x="20853" y="23438"/>
                    </a:lnTo>
                    <a:lnTo>
                      <a:pt x="20799" y="22513"/>
                    </a:lnTo>
                    <a:lnTo>
                      <a:pt x="20772" y="21737"/>
                    </a:lnTo>
                    <a:lnTo>
                      <a:pt x="20745" y="20975"/>
                    </a:lnTo>
                    <a:lnTo>
                      <a:pt x="20731" y="20255"/>
                    </a:lnTo>
                    <a:lnTo>
                      <a:pt x="20731" y="19574"/>
                    </a:lnTo>
                    <a:lnTo>
                      <a:pt x="20758" y="18513"/>
                    </a:lnTo>
                    <a:lnTo>
                      <a:pt x="20799" y="17357"/>
                    </a:lnTo>
                    <a:lnTo>
                      <a:pt x="20867" y="16147"/>
                    </a:lnTo>
                    <a:lnTo>
                      <a:pt x="20935" y="14882"/>
                    </a:lnTo>
                    <a:lnTo>
                      <a:pt x="21112" y="12283"/>
                    </a:lnTo>
                    <a:lnTo>
                      <a:pt x="21193" y="10978"/>
                    </a:lnTo>
                    <a:lnTo>
                      <a:pt x="21261" y="9713"/>
                    </a:lnTo>
                    <a:lnTo>
                      <a:pt x="21316" y="8488"/>
                    </a:lnTo>
                    <a:lnTo>
                      <a:pt x="21357" y="7332"/>
                    </a:lnTo>
                    <a:lnTo>
                      <a:pt x="21370" y="6244"/>
                    </a:lnTo>
                    <a:lnTo>
                      <a:pt x="21357" y="5754"/>
                    </a:lnTo>
                    <a:lnTo>
                      <a:pt x="21343" y="5278"/>
                    </a:lnTo>
                    <a:lnTo>
                      <a:pt x="21316" y="4829"/>
                    </a:lnTo>
                    <a:lnTo>
                      <a:pt x="21289" y="4421"/>
                    </a:lnTo>
                    <a:lnTo>
                      <a:pt x="21248" y="4040"/>
                    </a:lnTo>
                    <a:lnTo>
                      <a:pt x="21193" y="3700"/>
                    </a:lnTo>
                    <a:lnTo>
                      <a:pt x="21125" y="3401"/>
                    </a:lnTo>
                    <a:lnTo>
                      <a:pt x="21044" y="3156"/>
                    </a:lnTo>
                    <a:lnTo>
                      <a:pt x="20949" y="2939"/>
                    </a:lnTo>
                    <a:lnTo>
                      <a:pt x="20908" y="2843"/>
                    </a:lnTo>
                    <a:lnTo>
                      <a:pt x="20853" y="2775"/>
                    </a:lnTo>
                    <a:lnTo>
                      <a:pt x="20717" y="2626"/>
                    </a:lnTo>
                    <a:lnTo>
                      <a:pt x="20568" y="2490"/>
                    </a:lnTo>
                    <a:lnTo>
                      <a:pt x="20377" y="2354"/>
                    </a:lnTo>
                    <a:lnTo>
                      <a:pt x="20173" y="2218"/>
                    </a:lnTo>
                    <a:lnTo>
                      <a:pt x="19942" y="2082"/>
                    </a:lnTo>
                    <a:lnTo>
                      <a:pt x="19684" y="1959"/>
                    </a:lnTo>
                    <a:lnTo>
                      <a:pt x="19411" y="1823"/>
                    </a:lnTo>
                    <a:lnTo>
                      <a:pt x="19126" y="1701"/>
                    </a:lnTo>
                    <a:lnTo>
                      <a:pt x="18514" y="1469"/>
                    </a:lnTo>
                    <a:lnTo>
                      <a:pt x="17861" y="1252"/>
                    </a:lnTo>
                    <a:lnTo>
                      <a:pt x="17194" y="1034"/>
                    </a:lnTo>
                    <a:lnTo>
                      <a:pt x="16528" y="844"/>
                    </a:lnTo>
                    <a:lnTo>
                      <a:pt x="15861" y="681"/>
                    </a:lnTo>
                    <a:lnTo>
                      <a:pt x="15235" y="531"/>
                    </a:lnTo>
                    <a:lnTo>
                      <a:pt x="14147" y="286"/>
                    </a:lnTo>
                    <a:lnTo>
                      <a:pt x="13386" y="123"/>
                    </a:lnTo>
                    <a:lnTo>
                      <a:pt x="13100" y="68"/>
                    </a:lnTo>
                    <a:lnTo>
                      <a:pt x="784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137;p28">
                <a:extLst>
                  <a:ext uri="{FF2B5EF4-FFF2-40B4-BE49-F238E27FC236}">
                    <a16:creationId xmlns:a16="http://schemas.microsoft.com/office/drawing/2014/main" id="{25737243-07FF-64BD-0F6F-B748E8CA26DF}"/>
                  </a:ext>
                </a:extLst>
              </p:cNvPr>
              <p:cNvSpPr/>
              <p:nvPr/>
            </p:nvSpPr>
            <p:spPr>
              <a:xfrm>
                <a:off x="1193493" y="2748190"/>
                <a:ext cx="303276" cy="233568"/>
              </a:xfrm>
              <a:custGeom>
                <a:avLst/>
                <a:gdLst/>
                <a:ahLst/>
                <a:cxnLst/>
                <a:rect l="l" t="t" r="r" b="b"/>
                <a:pathLst>
                  <a:path w="10298" h="7931" extrusionOk="0">
                    <a:moveTo>
                      <a:pt x="7074" y="0"/>
                    </a:moveTo>
                    <a:lnTo>
                      <a:pt x="6938" y="14"/>
                    </a:lnTo>
                    <a:lnTo>
                      <a:pt x="6802" y="41"/>
                    </a:lnTo>
                    <a:lnTo>
                      <a:pt x="6666" y="68"/>
                    </a:lnTo>
                    <a:lnTo>
                      <a:pt x="6543" y="109"/>
                    </a:lnTo>
                    <a:lnTo>
                      <a:pt x="6421" y="163"/>
                    </a:lnTo>
                    <a:lnTo>
                      <a:pt x="6299" y="231"/>
                    </a:lnTo>
                    <a:lnTo>
                      <a:pt x="6081" y="381"/>
                    </a:lnTo>
                    <a:lnTo>
                      <a:pt x="5850" y="544"/>
                    </a:lnTo>
                    <a:lnTo>
                      <a:pt x="5646" y="735"/>
                    </a:lnTo>
                    <a:lnTo>
                      <a:pt x="5224" y="1143"/>
                    </a:lnTo>
                    <a:lnTo>
                      <a:pt x="5020" y="1347"/>
                    </a:lnTo>
                    <a:lnTo>
                      <a:pt x="4802" y="1551"/>
                    </a:lnTo>
                    <a:lnTo>
                      <a:pt x="4585" y="1728"/>
                    </a:lnTo>
                    <a:lnTo>
                      <a:pt x="4353" y="1891"/>
                    </a:lnTo>
                    <a:lnTo>
                      <a:pt x="4231" y="1973"/>
                    </a:lnTo>
                    <a:lnTo>
                      <a:pt x="4109" y="2041"/>
                    </a:lnTo>
                    <a:lnTo>
                      <a:pt x="3973" y="2095"/>
                    </a:lnTo>
                    <a:lnTo>
                      <a:pt x="3837" y="2136"/>
                    </a:lnTo>
                    <a:lnTo>
                      <a:pt x="3578" y="2217"/>
                    </a:lnTo>
                    <a:lnTo>
                      <a:pt x="3333" y="2258"/>
                    </a:lnTo>
                    <a:lnTo>
                      <a:pt x="3102" y="2285"/>
                    </a:lnTo>
                    <a:lnTo>
                      <a:pt x="2884" y="2285"/>
                    </a:lnTo>
                    <a:lnTo>
                      <a:pt x="2694" y="2272"/>
                    </a:lnTo>
                    <a:lnTo>
                      <a:pt x="2503" y="2258"/>
                    </a:lnTo>
                    <a:lnTo>
                      <a:pt x="2163" y="2217"/>
                    </a:lnTo>
                    <a:lnTo>
                      <a:pt x="2000" y="2204"/>
                    </a:lnTo>
                    <a:lnTo>
                      <a:pt x="1851" y="2204"/>
                    </a:lnTo>
                    <a:lnTo>
                      <a:pt x="1715" y="2231"/>
                    </a:lnTo>
                    <a:lnTo>
                      <a:pt x="1578" y="2272"/>
                    </a:lnTo>
                    <a:lnTo>
                      <a:pt x="1442" y="2340"/>
                    </a:lnTo>
                    <a:lnTo>
                      <a:pt x="1320" y="2435"/>
                    </a:lnTo>
                    <a:lnTo>
                      <a:pt x="1198" y="2571"/>
                    </a:lnTo>
                    <a:lnTo>
                      <a:pt x="1062" y="2761"/>
                    </a:lnTo>
                    <a:lnTo>
                      <a:pt x="858" y="3129"/>
                    </a:lnTo>
                    <a:lnTo>
                      <a:pt x="708" y="3428"/>
                    </a:lnTo>
                    <a:lnTo>
                      <a:pt x="613" y="3700"/>
                    </a:lnTo>
                    <a:lnTo>
                      <a:pt x="531" y="3931"/>
                    </a:lnTo>
                    <a:lnTo>
                      <a:pt x="463" y="4149"/>
                    </a:lnTo>
                    <a:lnTo>
                      <a:pt x="381" y="4394"/>
                    </a:lnTo>
                    <a:lnTo>
                      <a:pt x="286" y="4652"/>
                    </a:lnTo>
                    <a:lnTo>
                      <a:pt x="123" y="4965"/>
                    </a:lnTo>
                    <a:lnTo>
                      <a:pt x="82" y="5060"/>
                    </a:lnTo>
                    <a:lnTo>
                      <a:pt x="55" y="5156"/>
                    </a:lnTo>
                    <a:lnTo>
                      <a:pt x="28" y="5251"/>
                    </a:lnTo>
                    <a:lnTo>
                      <a:pt x="14" y="5360"/>
                    </a:lnTo>
                    <a:lnTo>
                      <a:pt x="1" y="5577"/>
                    </a:lnTo>
                    <a:lnTo>
                      <a:pt x="14" y="5808"/>
                    </a:lnTo>
                    <a:lnTo>
                      <a:pt x="55" y="6053"/>
                    </a:lnTo>
                    <a:lnTo>
                      <a:pt x="96" y="6298"/>
                    </a:lnTo>
                    <a:lnTo>
                      <a:pt x="164" y="6543"/>
                    </a:lnTo>
                    <a:lnTo>
                      <a:pt x="245" y="6788"/>
                    </a:lnTo>
                    <a:lnTo>
                      <a:pt x="409" y="7237"/>
                    </a:lnTo>
                    <a:lnTo>
                      <a:pt x="558" y="7590"/>
                    </a:lnTo>
                    <a:lnTo>
                      <a:pt x="722" y="7930"/>
                    </a:lnTo>
                    <a:lnTo>
                      <a:pt x="9400" y="7930"/>
                    </a:lnTo>
                    <a:lnTo>
                      <a:pt x="9536" y="7686"/>
                    </a:lnTo>
                    <a:lnTo>
                      <a:pt x="9822" y="7073"/>
                    </a:lnTo>
                    <a:lnTo>
                      <a:pt x="9971" y="6720"/>
                    </a:lnTo>
                    <a:lnTo>
                      <a:pt x="10121" y="6353"/>
                    </a:lnTo>
                    <a:lnTo>
                      <a:pt x="10230" y="5999"/>
                    </a:lnTo>
                    <a:lnTo>
                      <a:pt x="10271" y="5836"/>
                    </a:lnTo>
                    <a:lnTo>
                      <a:pt x="10298" y="5700"/>
                    </a:lnTo>
                    <a:lnTo>
                      <a:pt x="10298" y="5564"/>
                    </a:lnTo>
                    <a:lnTo>
                      <a:pt x="10298" y="5428"/>
                    </a:lnTo>
                    <a:lnTo>
                      <a:pt x="10271" y="5292"/>
                    </a:lnTo>
                    <a:lnTo>
                      <a:pt x="10243" y="5142"/>
                    </a:lnTo>
                    <a:lnTo>
                      <a:pt x="10189" y="5006"/>
                    </a:lnTo>
                    <a:lnTo>
                      <a:pt x="10148" y="4870"/>
                    </a:lnTo>
                    <a:lnTo>
                      <a:pt x="10026" y="4611"/>
                    </a:lnTo>
                    <a:lnTo>
                      <a:pt x="9917" y="4394"/>
                    </a:lnTo>
                    <a:lnTo>
                      <a:pt x="9808" y="4217"/>
                    </a:lnTo>
                    <a:lnTo>
                      <a:pt x="9699" y="4054"/>
                    </a:lnTo>
                    <a:lnTo>
                      <a:pt x="9754" y="3999"/>
                    </a:lnTo>
                    <a:lnTo>
                      <a:pt x="9876" y="3850"/>
                    </a:lnTo>
                    <a:lnTo>
                      <a:pt x="10026" y="3632"/>
                    </a:lnTo>
                    <a:lnTo>
                      <a:pt x="10107" y="3496"/>
                    </a:lnTo>
                    <a:lnTo>
                      <a:pt x="10175" y="3360"/>
                    </a:lnTo>
                    <a:lnTo>
                      <a:pt x="10230" y="3210"/>
                    </a:lnTo>
                    <a:lnTo>
                      <a:pt x="10271" y="3061"/>
                    </a:lnTo>
                    <a:lnTo>
                      <a:pt x="10284" y="2911"/>
                    </a:lnTo>
                    <a:lnTo>
                      <a:pt x="10271" y="2761"/>
                    </a:lnTo>
                    <a:lnTo>
                      <a:pt x="10257" y="2693"/>
                    </a:lnTo>
                    <a:lnTo>
                      <a:pt x="10230" y="2625"/>
                    </a:lnTo>
                    <a:lnTo>
                      <a:pt x="10189" y="2557"/>
                    </a:lnTo>
                    <a:lnTo>
                      <a:pt x="10135" y="2489"/>
                    </a:lnTo>
                    <a:lnTo>
                      <a:pt x="10080" y="2421"/>
                    </a:lnTo>
                    <a:lnTo>
                      <a:pt x="10012" y="2367"/>
                    </a:lnTo>
                    <a:lnTo>
                      <a:pt x="9931" y="2313"/>
                    </a:lnTo>
                    <a:lnTo>
                      <a:pt x="9835" y="2258"/>
                    </a:lnTo>
                    <a:lnTo>
                      <a:pt x="9645" y="2177"/>
                    </a:lnTo>
                    <a:lnTo>
                      <a:pt x="9468" y="2122"/>
                    </a:lnTo>
                    <a:lnTo>
                      <a:pt x="9305" y="2081"/>
                    </a:lnTo>
                    <a:lnTo>
                      <a:pt x="9169" y="2068"/>
                    </a:lnTo>
                    <a:lnTo>
                      <a:pt x="9033" y="2081"/>
                    </a:lnTo>
                    <a:lnTo>
                      <a:pt x="8924" y="2109"/>
                    </a:lnTo>
                    <a:lnTo>
                      <a:pt x="8815" y="2136"/>
                    </a:lnTo>
                    <a:lnTo>
                      <a:pt x="8720" y="2177"/>
                    </a:lnTo>
                    <a:lnTo>
                      <a:pt x="8652" y="2231"/>
                    </a:lnTo>
                    <a:lnTo>
                      <a:pt x="8584" y="2285"/>
                    </a:lnTo>
                    <a:lnTo>
                      <a:pt x="8489" y="2394"/>
                    </a:lnTo>
                    <a:lnTo>
                      <a:pt x="8434" y="2476"/>
                    </a:lnTo>
                    <a:lnTo>
                      <a:pt x="8407" y="2503"/>
                    </a:lnTo>
                    <a:lnTo>
                      <a:pt x="8448" y="2421"/>
                    </a:lnTo>
                    <a:lnTo>
                      <a:pt x="8543" y="2204"/>
                    </a:lnTo>
                    <a:lnTo>
                      <a:pt x="8597" y="2041"/>
                    </a:lnTo>
                    <a:lnTo>
                      <a:pt x="8652" y="1877"/>
                    </a:lnTo>
                    <a:lnTo>
                      <a:pt x="8693" y="1687"/>
                    </a:lnTo>
                    <a:lnTo>
                      <a:pt x="8720" y="1496"/>
                    </a:lnTo>
                    <a:lnTo>
                      <a:pt x="8720" y="1292"/>
                    </a:lnTo>
                    <a:lnTo>
                      <a:pt x="8706" y="1075"/>
                    </a:lnTo>
                    <a:lnTo>
                      <a:pt x="8679" y="980"/>
                    </a:lnTo>
                    <a:lnTo>
                      <a:pt x="8652" y="871"/>
                    </a:lnTo>
                    <a:lnTo>
                      <a:pt x="8611" y="776"/>
                    </a:lnTo>
                    <a:lnTo>
                      <a:pt x="8557" y="680"/>
                    </a:lnTo>
                    <a:lnTo>
                      <a:pt x="8489" y="585"/>
                    </a:lnTo>
                    <a:lnTo>
                      <a:pt x="8421" y="503"/>
                    </a:lnTo>
                    <a:lnTo>
                      <a:pt x="8325" y="422"/>
                    </a:lnTo>
                    <a:lnTo>
                      <a:pt x="8230" y="340"/>
                    </a:lnTo>
                    <a:lnTo>
                      <a:pt x="8121" y="259"/>
                    </a:lnTo>
                    <a:lnTo>
                      <a:pt x="7999" y="191"/>
                    </a:lnTo>
                    <a:lnTo>
                      <a:pt x="7849" y="136"/>
                    </a:lnTo>
                    <a:lnTo>
                      <a:pt x="7686" y="82"/>
                    </a:lnTo>
                    <a:lnTo>
                      <a:pt x="7523" y="41"/>
                    </a:lnTo>
                    <a:lnTo>
                      <a:pt x="7373" y="14"/>
                    </a:lnTo>
                    <a:lnTo>
                      <a:pt x="7224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138;p28">
                <a:extLst>
                  <a:ext uri="{FF2B5EF4-FFF2-40B4-BE49-F238E27FC236}">
                    <a16:creationId xmlns:a16="http://schemas.microsoft.com/office/drawing/2014/main" id="{075E15F0-7822-58DC-7152-82D67FF0B8CA}"/>
                  </a:ext>
                </a:extLst>
              </p:cNvPr>
              <p:cNvSpPr/>
              <p:nvPr/>
            </p:nvSpPr>
            <p:spPr>
              <a:xfrm>
                <a:off x="1185071" y="3003349"/>
                <a:ext cx="66528" cy="97391"/>
              </a:xfrm>
              <a:custGeom>
                <a:avLst/>
                <a:gdLst/>
                <a:ahLst/>
                <a:cxnLst/>
                <a:rect l="l" t="t" r="r" b="b"/>
                <a:pathLst>
                  <a:path w="2259" h="3307" extrusionOk="0">
                    <a:moveTo>
                      <a:pt x="953" y="1"/>
                    </a:moveTo>
                    <a:lnTo>
                      <a:pt x="844" y="15"/>
                    </a:lnTo>
                    <a:lnTo>
                      <a:pt x="722" y="42"/>
                    </a:lnTo>
                    <a:lnTo>
                      <a:pt x="599" y="83"/>
                    </a:lnTo>
                    <a:lnTo>
                      <a:pt x="477" y="164"/>
                    </a:lnTo>
                    <a:lnTo>
                      <a:pt x="368" y="246"/>
                    </a:lnTo>
                    <a:lnTo>
                      <a:pt x="259" y="368"/>
                    </a:lnTo>
                    <a:lnTo>
                      <a:pt x="178" y="531"/>
                    </a:lnTo>
                    <a:lnTo>
                      <a:pt x="96" y="722"/>
                    </a:lnTo>
                    <a:lnTo>
                      <a:pt x="28" y="940"/>
                    </a:lnTo>
                    <a:lnTo>
                      <a:pt x="15" y="1076"/>
                    </a:lnTo>
                    <a:lnTo>
                      <a:pt x="1" y="1198"/>
                    </a:lnTo>
                    <a:lnTo>
                      <a:pt x="1" y="1320"/>
                    </a:lnTo>
                    <a:lnTo>
                      <a:pt x="1" y="1443"/>
                    </a:lnTo>
                    <a:lnTo>
                      <a:pt x="15" y="1565"/>
                    </a:lnTo>
                    <a:lnTo>
                      <a:pt x="42" y="1688"/>
                    </a:lnTo>
                    <a:lnTo>
                      <a:pt x="110" y="1919"/>
                    </a:lnTo>
                    <a:lnTo>
                      <a:pt x="205" y="2150"/>
                    </a:lnTo>
                    <a:lnTo>
                      <a:pt x="327" y="2368"/>
                    </a:lnTo>
                    <a:lnTo>
                      <a:pt x="463" y="2558"/>
                    </a:lnTo>
                    <a:lnTo>
                      <a:pt x="627" y="2749"/>
                    </a:lnTo>
                    <a:lnTo>
                      <a:pt x="803" y="2912"/>
                    </a:lnTo>
                    <a:lnTo>
                      <a:pt x="994" y="3048"/>
                    </a:lnTo>
                    <a:lnTo>
                      <a:pt x="1198" y="3157"/>
                    </a:lnTo>
                    <a:lnTo>
                      <a:pt x="1402" y="3238"/>
                    </a:lnTo>
                    <a:lnTo>
                      <a:pt x="1511" y="3266"/>
                    </a:lnTo>
                    <a:lnTo>
                      <a:pt x="1620" y="3279"/>
                    </a:lnTo>
                    <a:lnTo>
                      <a:pt x="1728" y="3293"/>
                    </a:lnTo>
                    <a:lnTo>
                      <a:pt x="1837" y="3306"/>
                    </a:lnTo>
                    <a:lnTo>
                      <a:pt x="1946" y="3293"/>
                    </a:lnTo>
                    <a:lnTo>
                      <a:pt x="2055" y="3279"/>
                    </a:lnTo>
                    <a:lnTo>
                      <a:pt x="2164" y="3252"/>
                    </a:lnTo>
                    <a:lnTo>
                      <a:pt x="2259" y="3211"/>
                    </a:lnTo>
                    <a:lnTo>
                      <a:pt x="2218" y="2803"/>
                    </a:lnTo>
                    <a:lnTo>
                      <a:pt x="2150" y="2368"/>
                    </a:lnTo>
                    <a:lnTo>
                      <a:pt x="2069" y="1851"/>
                    </a:lnTo>
                    <a:lnTo>
                      <a:pt x="1946" y="1320"/>
                    </a:lnTo>
                    <a:lnTo>
                      <a:pt x="1878" y="1048"/>
                    </a:lnTo>
                    <a:lnTo>
                      <a:pt x="1810" y="804"/>
                    </a:lnTo>
                    <a:lnTo>
                      <a:pt x="1728" y="572"/>
                    </a:lnTo>
                    <a:lnTo>
                      <a:pt x="1633" y="368"/>
                    </a:lnTo>
                    <a:lnTo>
                      <a:pt x="1538" y="205"/>
                    </a:lnTo>
                    <a:lnTo>
                      <a:pt x="1484" y="137"/>
                    </a:lnTo>
                    <a:lnTo>
                      <a:pt x="1429" y="83"/>
                    </a:lnTo>
                    <a:lnTo>
                      <a:pt x="1388" y="55"/>
                    </a:lnTo>
                    <a:lnTo>
                      <a:pt x="1252" y="28"/>
                    </a:lnTo>
                    <a:lnTo>
                      <a:pt x="1062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139;p28">
                <a:extLst>
                  <a:ext uri="{FF2B5EF4-FFF2-40B4-BE49-F238E27FC236}">
                    <a16:creationId xmlns:a16="http://schemas.microsoft.com/office/drawing/2014/main" id="{8B5E6BBD-57AA-4172-A55C-4D19930DA5EE}"/>
                  </a:ext>
                </a:extLst>
              </p:cNvPr>
              <p:cNvSpPr/>
              <p:nvPr/>
            </p:nvSpPr>
            <p:spPr>
              <a:xfrm>
                <a:off x="1209927" y="3027793"/>
                <a:ext cx="37667" cy="55719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892" extrusionOk="0">
                    <a:moveTo>
                      <a:pt x="109" y="1"/>
                    </a:moveTo>
                    <a:lnTo>
                      <a:pt x="55" y="14"/>
                    </a:lnTo>
                    <a:lnTo>
                      <a:pt x="14" y="55"/>
                    </a:lnTo>
                    <a:lnTo>
                      <a:pt x="0" y="110"/>
                    </a:lnTo>
                    <a:lnTo>
                      <a:pt x="0" y="164"/>
                    </a:lnTo>
                    <a:lnTo>
                      <a:pt x="14" y="218"/>
                    </a:lnTo>
                    <a:lnTo>
                      <a:pt x="55" y="259"/>
                    </a:lnTo>
                    <a:lnTo>
                      <a:pt x="177" y="368"/>
                    </a:lnTo>
                    <a:lnTo>
                      <a:pt x="313" y="477"/>
                    </a:lnTo>
                    <a:lnTo>
                      <a:pt x="463" y="654"/>
                    </a:lnTo>
                    <a:lnTo>
                      <a:pt x="612" y="858"/>
                    </a:lnTo>
                    <a:lnTo>
                      <a:pt x="694" y="980"/>
                    </a:lnTo>
                    <a:lnTo>
                      <a:pt x="776" y="1116"/>
                    </a:lnTo>
                    <a:lnTo>
                      <a:pt x="844" y="1266"/>
                    </a:lnTo>
                    <a:lnTo>
                      <a:pt x="898" y="1415"/>
                    </a:lnTo>
                    <a:lnTo>
                      <a:pt x="952" y="1579"/>
                    </a:lnTo>
                    <a:lnTo>
                      <a:pt x="993" y="1769"/>
                    </a:lnTo>
                    <a:lnTo>
                      <a:pt x="1007" y="1810"/>
                    </a:lnTo>
                    <a:lnTo>
                      <a:pt x="1034" y="1851"/>
                    </a:lnTo>
                    <a:lnTo>
                      <a:pt x="1075" y="1878"/>
                    </a:lnTo>
                    <a:lnTo>
                      <a:pt x="1129" y="1891"/>
                    </a:lnTo>
                    <a:lnTo>
                      <a:pt x="1157" y="1878"/>
                    </a:lnTo>
                    <a:lnTo>
                      <a:pt x="1211" y="1864"/>
                    </a:lnTo>
                    <a:lnTo>
                      <a:pt x="1252" y="1823"/>
                    </a:lnTo>
                    <a:lnTo>
                      <a:pt x="1279" y="1769"/>
                    </a:lnTo>
                    <a:lnTo>
                      <a:pt x="1279" y="1715"/>
                    </a:lnTo>
                    <a:lnTo>
                      <a:pt x="1238" y="1511"/>
                    </a:lnTo>
                    <a:lnTo>
                      <a:pt x="1184" y="1320"/>
                    </a:lnTo>
                    <a:lnTo>
                      <a:pt x="1116" y="1143"/>
                    </a:lnTo>
                    <a:lnTo>
                      <a:pt x="1034" y="980"/>
                    </a:lnTo>
                    <a:lnTo>
                      <a:pt x="952" y="830"/>
                    </a:lnTo>
                    <a:lnTo>
                      <a:pt x="871" y="694"/>
                    </a:lnTo>
                    <a:lnTo>
                      <a:pt x="776" y="572"/>
                    </a:lnTo>
                    <a:lnTo>
                      <a:pt x="694" y="463"/>
                    </a:lnTo>
                    <a:lnTo>
                      <a:pt x="517" y="273"/>
                    </a:lnTo>
                    <a:lnTo>
                      <a:pt x="381" y="137"/>
                    </a:lnTo>
                    <a:lnTo>
                      <a:pt x="218" y="14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140;p28">
                <a:extLst>
                  <a:ext uri="{FF2B5EF4-FFF2-40B4-BE49-F238E27FC236}">
                    <a16:creationId xmlns:a16="http://schemas.microsoft.com/office/drawing/2014/main" id="{AAD82D45-F11A-8CCC-FFA6-13C879456DD1}"/>
                  </a:ext>
                </a:extLst>
              </p:cNvPr>
              <p:cNvSpPr/>
              <p:nvPr/>
            </p:nvSpPr>
            <p:spPr>
              <a:xfrm>
                <a:off x="1205509" y="3048232"/>
                <a:ext cx="32071" cy="14048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477" extrusionOk="0">
                    <a:moveTo>
                      <a:pt x="817" y="0"/>
                    </a:moveTo>
                    <a:lnTo>
                      <a:pt x="667" y="14"/>
                    </a:lnTo>
                    <a:lnTo>
                      <a:pt x="518" y="41"/>
                    </a:lnTo>
                    <a:lnTo>
                      <a:pt x="382" y="68"/>
                    </a:lnTo>
                    <a:lnTo>
                      <a:pt x="178" y="150"/>
                    </a:lnTo>
                    <a:lnTo>
                      <a:pt x="82" y="191"/>
                    </a:lnTo>
                    <a:lnTo>
                      <a:pt x="41" y="232"/>
                    </a:lnTo>
                    <a:lnTo>
                      <a:pt x="14" y="286"/>
                    </a:lnTo>
                    <a:lnTo>
                      <a:pt x="1" y="341"/>
                    </a:lnTo>
                    <a:lnTo>
                      <a:pt x="14" y="395"/>
                    </a:lnTo>
                    <a:lnTo>
                      <a:pt x="41" y="422"/>
                    </a:lnTo>
                    <a:lnTo>
                      <a:pt x="69" y="449"/>
                    </a:lnTo>
                    <a:lnTo>
                      <a:pt x="109" y="463"/>
                    </a:lnTo>
                    <a:lnTo>
                      <a:pt x="150" y="477"/>
                    </a:lnTo>
                    <a:lnTo>
                      <a:pt x="178" y="477"/>
                    </a:lnTo>
                    <a:lnTo>
                      <a:pt x="218" y="463"/>
                    </a:lnTo>
                    <a:lnTo>
                      <a:pt x="341" y="409"/>
                    </a:lnTo>
                    <a:lnTo>
                      <a:pt x="518" y="341"/>
                    </a:lnTo>
                    <a:lnTo>
                      <a:pt x="613" y="313"/>
                    </a:lnTo>
                    <a:lnTo>
                      <a:pt x="722" y="300"/>
                    </a:lnTo>
                    <a:lnTo>
                      <a:pt x="817" y="286"/>
                    </a:lnTo>
                    <a:lnTo>
                      <a:pt x="912" y="300"/>
                    </a:lnTo>
                    <a:lnTo>
                      <a:pt x="966" y="300"/>
                    </a:lnTo>
                    <a:lnTo>
                      <a:pt x="1021" y="272"/>
                    </a:lnTo>
                    <a:lnTo>
                      <a:pt x="1062" y="232"/>
                    </a:lnTo>
                    <a:lnTo>
                      <a:pt x="1089" y="177"/>
                    </a:lnTo>
                    <a:lnTo>
                      <a:pt x="1089" y="123"/>
                    </a:lnTo>
                    <a:lnTo>
                      <a:pt x="1062" y="68"/>
                    </a:lnTo>
                    <a:lnTo>
                      <a:pt x="1021" y="28"/>
                    </a:lnTo>
                    <a:lnTo>
                      <a:pt x="966" y="14"/>
                    </a:lnTo>
                    <a:lnTo>
                      <a:pt x="817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141;p28">
                <a:extLst>
                  <a:ext uri="{FF2B5EF4-FFF2-40B4-BE49-F238E27FC236}">
                    <a16:creationId xmlns:a16="http://schemas.microsoft.com/office/drawing/2014/main" id="{123FEED4-7712-27A7-759B-45D289D60133}"/>
                  </a:ext>
                </a:extLst>
              </p:cNvPr>
              <p:cNvSpPr/>
              <p:nvPr/>
            </p:nvSpPr>
            <p:spPr>
              <a:xfrm>
                <a:off x="1437050" y="3003349"/>
                <a:ext cx="66940" cy="97391"/>
              </a:xfrm>
              <a:custGeom>
                <a:avLst/>
                <a:gdLst/>
                <a:ahLst/>
                <a:cxnLst/>
                <a:rect l="l" t="t" r="r" b="b"/>
                <a:pathLst>
                  <a:path w="2273" h="3307" extrusionOk="0">
                    <a:moveTo>
                      <a:pt x="1198" y="1"/>
                    </a:moveTo>
                    <a:lnTo>
                      <a:pt x="1008" y="28"/>
                    </a:lnTo>
                    <a:lnTo>
                      <a:pt x="885" y="55"/>
                    </a:lnTo>
                    <a:lnTo>
                      <a:pt x="831" y="83"/>
                    </a:lnTo>
                    <a:lnTo>
                      <a:pt x="776" y="137"/>
                    </a:lnTo>
                    <a:lnTo>
                      <a:pt x="722" y="205"/>
                    </a:lnTo>
                    <a:lnTo>
                      <a:pt x="627" y="368"/>
                    </a:lnTo>
                    <a:lnTo>
                      <a:pt x="545" y="572"/>
                    </a:lnTo>
                    <a:lnTo>
                      <a:pt x="463" y="804"/>
                    </a:lnTo>
                    <a:lnTo>
                      <a:pt x="382" y="1048"/>
                    </a:lnTo>
                    <a:lnTo>
                      <a:pt x="314" y="1320"/>
                    </a:lnTo>
                    <a:lnTo>
                      <a:pt x="205" y="1851"/>
                    </a:lnTo>
                    <a:lnTo>
                      <a:pt x="110" y="2368"/>
                    </a:lnTo>
                    <a:lnTo>
                      <a:pt x="55" y="2803"/>
                    </a:lnTo>
                    <a:lnTo>
                      <a:pt x="1" y="3211"/>
                    </a:lnTo>
                    <a:lnTo>
                      <a:pt x="110" y="3252"/>
                    </a:lnTo>
                    <a:lnTo>
                      <a:pt x="219" y="3279"/>
                    </a:lnTo>
                    <a:lnTo>
                      <a:pt x="327" y="3293"/>
                    </a:lnTo>
                    <a:lnTo>
                      <a:pt x="436" y="3306"/>
                    </a:lnTo>
                    <a:lnTo>
                      <a:pt x="531" y="3293"/>
                    </a:lnTo>
                    <a:lnTo>
                      <a:pt x="640" y="3279"/>
                    </a:lnTo>
                    <a:lnTo>
                      <a:pt x="749" y="3266"/>
                    </a:lnTo>
                    <a:lnTo>
                      <a:pt x="858" y="3238"/>
                    </a:lnTo>
                    <a:lnTo>
                      <a:pt x="1076" y="3157"/>
                    </a:lnTo>
                    <a:lnTo>
                      <a:pt x="1266" y="3048"/>
                    </a:lnTo>
                    <a:lnTo>
                      <a:pt x="1456" y="2912"/>
                    </a:lnTo>
                    <a:lnTo>
                      <a:pt x="1647" y="2749"/>
                    </a:lnTo>
                    <a:lnTo>
                      <a:pt x="1797" y="2558"/>
                    </a:lnTo>
                    <a:lnTo>
                      <a:pt x="1946" y="2368"/>
                    </a:lnTo>
                    <a:lnTo>
                      <a:pt x="2069" y="2150"/>
                    </a:lnTo>
                    <a:lnTo>
                      <a:pt x="2164" y="1919"/>
                    </a:lnTo>
                    <a:lnTo>
                      <a:pt x="2232" y="1688"/>
                    </a:lnTo>
                    <a:lnTo>
                      <a:pt x="2245" y="1565"/>
                    </a:lnTo>
                    <a:lnTo>
                      <a:pt x="2259" y="1443"/>
                    </a:lnTo>
                    <a:lnTo>
                      <a:pt x="2273" y="1320"/>
                    </a:lnTo>
                    <a:lnTo>
                      <a:pt x="2273" y="1198"/>
                    </a:lnTo>
                    <a:lnTo>
                      <a:pt x="2259" y="1076"/>
                    </a:lnTo>
                    <a:lnTo>
                      <a:pt x="2232" y="940"/>
                    </a:lnTo>
                    <a:lnTo>
                      <a:pt x="2177" y="722"/>
                    </a:lnTo>
                    <a:lnTo>
                      <a:pt x="2096" y="531"/>
                    </a:lnTo>
                    <a:lnTo>
                      <a:pt x="2001" y="368"/>
                    </a:lnTo>
                    <a:lnTo>
                      <a:pt x="1892" y="246"/>
                    </a:lnTo>
                    <a:lnTo>
                      <a:pt x="1783" y="164"/>
                    </a:lnTo>
                    <a:lnTo>
                      <a:pt x="1661" y="83"/>
                    </a:lnTo>
                    <a:lnTo>
                      <a:pt x="1552" y="42"/>
                    </a:lnTo>
                    <a:lnTo>
                      <a:pt x="1429" y="15"/>
                    </a:lnTo>
                    <a:lnTo>
                      <a:pt x="1307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142;p28">
                <a:extLst>
                  <a:ext uri="{FF2B5EF4-FFF2-40B4-BE49-F238E27FC236}">
                    <a16:creationId xmlns:a16="http://schemas.microsoft.com/office/drawing/2014/main" id="{01FA9BFE-1C5B-1BE2-441D-02D231FB7F90}"/>
                  </a:ext>
                </a:extLst>
              </p:cNvPr>
              <p:cNvSpPr/>
              <p:nvPr/>
            </p:nvSpPr>
            <p:spPr>
              <a:xfrm>
                <a:off x="1441467" y="3027793"/>
                <a:ext cx="37696" cy="55719"/>
              </a:xfrm>
              <a:custGeom>
                <a:avLst/>
                <a:gdLst/>
                <a:ahLst/>
                <a:cxnLst/>
                <a:rect l="l" t="t" r="r" b="b"/>
                <a:pathLst>
                  <a:path w="1280" h="1892" extrusionOk="0">
                    <a:moveTo>
                      <a:pt x="1102" y="1"/>
                    </a:moveTo>
                    <a:lnTo>
                      <a:pt x="1048" y="14"/>
                    </a:lnTo>
                    <a:lnTo>
                      <a:pt x="898" y="137"/>
                    </a:lnTo>
                    <a:lnTo>
                      <a:pt x="749" y="273"/>
                    </a:lnTo>
                    <a:lnTo>
                      <a:pt x="586" y="463"/>
                    </a:lnTo>
                    <a:lnTo>
                      <a:pt x="490" y="572"/>
                    </a:lnTo>
                    <a:lnTo>
                      <a:pt x="409" y="694"/>
                    </a:lnTo>
                    <a:lnTo>
                      <a:pt x="313" y="830"/>
                    </a:lnTo>
                    <a:lnTo>
                      <a:pt x="232" y="980"/>
                    </a:lnTo>
                    <a:lnTo>
                      <a:pt x="164" y="1143"/>
                    </a:lnTo>
                    <a:lnTo>
                      <a:pt x="96" y="1320"/>
                    </a:lnTo>
                    <a:lnTo>
                      <a:pt x="41" y="1511"/>
                    </a:lnTo>
                    <a:lnTo>
                      <a:pt x="1" y="1715"/>
                    </a:lnTo>
                    <a:lnTo>
                      <a:pt x="1" y="1769"/>
                    </a:lnTo>
                    <a:lnTo>
                      <a:pt x="14" y="1823"/>
                    </a:lnTo>
                    <a:lnTo>
                      <a:pt x="55" y="1864"/>
                    </a:lnTo>
                    <a:lnTo>
                      <a:pt x="109" y="1878"/>
                    </a:lnTo>
                    <a:lnTo>
                      <a:pt x="137" y="1891"/>
                    </a:lnTo>
                    <a:lnTo>
                      <a:pt x="191" y="1878"/>
                    </a:lnTo>
                    <a:lnTo>
                      <a:pt x="232" y="1851"/>
                    </a:lnTo>
                    <a:lnTo>
                      <a:pt x="273" y="1810"/>
                    </a:lnTo>
                    <a:lnTo>
                      <a:pt x="286" y="1769"/>
                    </a:lnTo>
                    <a:lnTo>
                      <a:pt x="327" y="1579"/>
                    </a:lnTo>
                    <a:lnTo>
                      <a:pt x="368" y="1415"/>
                    </a:lnTo>
                    <a:lnTo>
                      <a:pt x="436" y="1266"/>
                    </a:lnTo>
                    <a:lnTo>
                      <a:pt x="504" y="1116"/>
                    </a:lnTo>
                    <a:lnTo>
                      <a:pt x="572" y="980"/>
                    </a:lnTo>
                    <a:lnTo>
                      <a:pt x="654" y="858"/>
                    </a:lnTo>
                    <a:lnTo>
                      <a:pt x="817" y="654"/>
                    </a:lnTo>
                    <a:lnTo>
                      <a:pt x="966" y="477"/>
                    </a:lnTo>
                    <a:lnTo>
                      <a:pt x="1089" y="368"/>
                    </a:lnTo>
                    <a:lnTo>
                      <a:pt x="1211" y="259"/>
                    </a:lnTo>
                    <a:lnTo>
                      <a:pt x="1252" y="218"/>
                    </a:lnTo>
                    <a:lnTo>
                      <a:pt x="1279" y="164"/>
                    </a:lnTo>
                    <a:lnTo>
                      <a:pt x="1279" y="110"/>
                    </a:lnTo>
                    <a:lnTo>
                      <a:pt x="1252" y="55"/>
                    </a:lnTo>
                    <a:lnTo>
                      <a:pt x="1211" y="14"/>
                    </a:lnTo>
                    <a:lnTo>
                      <a:pt x="1157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143;p28">
                <a:extLst>
                  <a:ext uri="{FF2B5EF4-FFF2-40B4-BE49-F238E27FC236}">
                    <a16:creationId xmlns:a16="http://schemas.microsoft.com/office/drawing/2014/main" id="{3F3F0DBC-14C3-B8CF-9D15-CC608FDDE844}"/>
                  </a:ext>
                </a:extLst>
              </p:cNvPr>
              <p:cNvSpPr/>
              <p:nvPr/>
            </p:nvSpPr>
            <p:spPr>
              <a:xfrm>
                <a:off x="1451480" y="3048232"/>
                <a:ext cx="31688" cy="14048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477" extrusionOk="0">
                    <a:moveTo>
                      <a:pt x="259" y="0"/>
                    </a:moveTo>
                    <a:lnTo>
                      <a:pt x="109" y="14"/>
                    </a:lnTo>
                    <a:lnTo>
                      <a:pt x="55" y="28"/>
                    </a:lnTo>
                    <a:lnTo>
                      <a:pt x="28" y="68"/>
                    </a:lnTo>
                    <a:lnTo>
                      <a:pt x="1" y="123"/>
                    </a:lnTo>
                    <a:lnTo>
                      <a:pt x="1" y="177"/>
                    </a:lnTo>
                    <a:lnTo>
                      <a:pt x="14" y="232"/>
                    </a:lnTo>
                    <a:lnTo>
                      <a:pt x="55" y="272"/>
                    </a:lnTo>
                    <a:lnTo>
                      <a:pt x="109" y="300"/>
                    </a:lnTo>
                    <a:lnTo>
                      <a:pt x="164" y="300"/>
                    </a:lnTo>
                    <a:lnTo>
                      <a:pt x="259" y="286"/>
                    </a:lnTo>
                    <a:lnTo>
                      <a:pt x="368" y="300"/>
                    </a:lnTo>
                    <a:lnTo>
                      <a:pt x="463" y="313"/>
                    </a:lnTo>
                    <a:lnTo>
                      <a:pt x="558" y="341"/>
                    </a:lnTo>
                    <a:lnTo>
                      <a:pt x="735" y="409"/>
                    </a:lnTo>
                    <a:lnTo>
                      <a:pt x="858" y="463"/>
                    </a:lnTo>
                    <a:lnTo>
                      <a:pt x="898" y="477"/>
                    </a:lnTo>
                    <a:lnTo>
                      <a:pt x="939" y="477"/>
                    </a:lnTo>
                    <a:lnTo>
                      <a:pt x="980" y="463"/>
                    </a:lnTo>
                    <a:lnTo>
                      <a:pt x="1007" y="449"/>
                    </a:lnTo>
                    <a:lnTo>
                      <a:pt x="1034" y="422"/>
                    </a:lnTo>
                    <a:lnTo>
                      <a:pt x="1062" y="395"/>
                    </a:lnTo>
                    <a:lnTo>
                      <a:pt x="1075" y="341"/>
                    </a:lnTo>
                    <a:lnTo>
                      <a:pt x="1075" y="286"/>
                    </a:lnTo>
                    <a:lnTo>
                      <a:pt x="1048" y="232"/>
                    </a:lnTo>
                    <a:lnTo>
                      <a:pt x="1007" y="191"/>
                    </a:lnTo>
                    <a:lnTo>
                      <a:pt x="912" y="150"/>
                    </a:lnTo>
                    <a:lnTo>
                      <a:pt x="694" y="68"/>
                    </a:lnTo>
                    <a:lnTo>
                      <a:pt x="558" y="41"/>
                    </a:lnTo>
                    <a:lnTo>
                      <a:pt x="409" y="14"/>
                    </a:lnTo>
                    <a:lnTo>
                      <a:pt x="259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144;p28">
                <a:extLst>
                  <a:ext uri="{FF2B5EF4-FFF2-40B4-BE49-F238E27FC236}">
                    <a16:creationId xmlns:a16="http://schemas.microsoft.com/office/drawing/2014/main" id="{AA588219-F8DA-7C1E-FFD1-C6989E76C9BE}"/>
                  </a:ext>
                </a:extLst>
              </p:cNvPr>
              <p:cNvSpPr/>
              <p:nvPr/>
            </p:nvSpPr>
            <p:spPr>
              <a:xfrm>
                <a:off x="1265206" y="3118736"/>
                <a:ext cx="163860" cy="141831"/>
              </a:xfrm>
              <a:custGeom>
                <a:avLst/>
                <a:gdLst/>
                <a:ahLst/>
                <a:cxnLst/>
                <a:rect l="l" t="t" r="r" b="b"/>
                <a:pathLst>
                  <a:path w="5564" h="4816" extrusionOk="0">
                    <a:moveTo>
                      <a:pt x="395" y="0"/>
                    </a:moveTo>
                    <a:lnTo>
                      <a:pt x="68" y="3279"/>
                    </a:lnTo>
                    <a:lnTo>
                      <a:pt x="0" y="3932"/>
                    </a:lnTo>
                    <a:lnTo>
                      <a:pt x="55" y="3972"/>
                    </a:lnTo>
                    <a:lnTo>
                      <a:pt x="191" y="4081"/>
                    </a:lnTo>
                    <a:lnTo>
                      <a:pt x="436" y="4217"/>
                    </a:lnTo>
                    <a:lnTo>
                      <a:pt x="749" y="4381"/>
                    </a:lnTo>
                    <a:lnTo>
                      <a:pt x="939" y="4462"/>
                    </a:lnTo>
                    <a:lnTo>
                      <a:pt x="1143" y="4544"/>
                    </a:lnTo>
                    <a:lnTo>
                      <a:pt x="1374" y="4612"/>
                    </a:lnTo>
                    <a:lnTo>
                      <a:pt x="1619" y="4680"/>
                    </a:lnTo>
                    <a:lnTo>
                      <a:pt x="1891" y="4734"/>
                    </a:lnTo>
                    <a:lnTo>
                      <a:pt x="2163" y="4775"/>
                    </a:lnTo>
                    <a:lnTo>
                      <a:pt x="2463" y="4802"/>
                    </a:lnTo>
                    <a:lnTo>
                      <a:pt x="2789" y="4816"/>
                    </a:lnTo>
                    <a:lnTo>
                      <a:pt x="3102" y="4802"/>
                    </a:lnTo>
                    <a:lnTo>
                      <a:pt x="3401" y="4775"/>
                    </a:lnTo>
                    <a:lnTo>
                      <a:pt x="3673" y="4734"/>
                    </a:lnTo>
                    <a:lnTo>
                      <a:pt x="3945" y="4680"/>
                    </a:lnTo>
                    <a:lnTo>
                      <a:pt x="4190" y="4612"/>
                    </a:lnTo>
                    <a:lnTo>
                      <a:pt x="4421" y="4544"/>
                    </a:lnTo>
                    <a:lnTo>
                      <a:pt x="4625" y="4462"/>
                    </a:lnTo>
                    <a:lnTo>
                      <a:pt x="4816" y="4381"/>
                    </a:lnTo>
                    <a:lnTo>
                      <a:pt x="5142" y="4217"/>
                    </a:lnTo>
                    <a:lnTo>
                      <a:pt x="5373" y="4081"/>
                    </a:lnTo>
                    <a:lnTo>
                      <a:pt x="5510" y="3972"/>
                    </a:lnTo>
                    <a:lnTo>
                      <a:pt x="5564" y="3932"/>
                    </a:lnTo>
                    <a:lnTo>
                      <a:pt x="5319" y="1905"/>
                    </a:lnTo>
                    <a:lnTo>
                      <a:pt x="5101" y="0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145;p28">
                <a:extLst>
                  <a:ext uri="{FF2B5EF4-FFF2-40B4-BE49-F238E27FC236}">
                    <a16:creationId xmlns:a16="http://schemas.microsoft.com/office/drawing/2014/main" id="{D96C7797-E17A-E5D3-88EB-09C0B3B48B04}"/>
                  </a:ext>
                </a:extLst>
              </p:cNvPr>
              <p:cNvSpPr/>
              <p:nvPr/>
            </p:nvSpPr>
            <p:spPr>
              <a:xfrm>
                <a:off x="1267208" y="3118736"/>
                <a:ext cx="154671" cy="98981"/>
              </a:xfrm>
              <a:custGeom>
                <a:avLst/>
                <a:gdLst/>
                <a:ahLst/>
                <a:cxnLst/>
                <a:rect l="l" t="t" r="r" b="b"/>
                <a:pathLst>
                  <a:path w="5252" h="3361" extrusionOk="0">
                    <a:moveTo>
                      <a:pt x="327" y="0"/>
                    </a:moveTo>
                    <a:lnTo>
                      <a:pt x="0" y="3279"/>
                    </a:lnTo>
                    <a:lnTo>
                      <a:pt x="585" y="3333"/>
                    </a:lnTo>
                    <a:lnTo>
                      <a:pt x="1129" y="3360"/>
                    </a:lnTo>
                    <a:lnTo>
                      <a:pt x="1633" y="3347"/>
                    </a:lnTo>
                    <a:lnTo>
                      <a:pt x="2095" y="3306"/>
                    </a:lnTo>
                    <a:lnTo>
                      <a:pt x="2531" y="3251"/>
                    </a:lnTo>
                    <a:lnTo>
                      <a:pt x="2925" y="3170"/>
                    </a:lnTo>
                    <a:lnTo>
                      <a:pt x="3292" y="3061"/>
                    </a:lnTo>
                    <a:lnTo>
                      <a:pt x="3632" y="2952"/>
                    </a:lnTo>
                    <a:lnTo>
                      <a:pt x="3932" y="2830"/>
                    </a:lnTo>
                    <a:lnTo>
                      <a:pt x="4204" y="2694"/>
                    </a:lnTo>
                    <a:lnTo>
                      <a:pt x="4449" y="2558"/>
                    </a:lnTo>
                    <a:lnTo>
                      <a:pt x="4653" y="2422"/>
                    </a:lnTo>
                    <a:lnTo>
                      <a:pt x="4843" y="2272"/>
                    </a:lnTo>
                    <a:lnTo>
                      <a:pt x="5006" y="2136"/>
                    </a:lnTo>
                    <a:lnTo>
                      <a:pt x="5142" y="2014"/>
                    </a:lnTo>
                    <a:lnTo>
                      <a:pt x="5251" y="1905"/>
                    </a:lnTo>
                    <a:lnTo>
                      <a:pt x="5033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146;p28">
                <a:extLst>
                  <a:ext uri="{FF2B5EF4-FFF2-40B4-BE49-F238E27FC236}">
                    <a16:creationId xmlns:a16="http://schemas.microsoft.com/office/drawing/2014/main" id="{01D2E998-5A35-27C7-D4DA-D830F1619D51}"/>
                  </a:ext>
                </a:extLst>
              </p:cNvPr>
              <p:cNvSpPr/>
              <p:nvPr/>
            </p:nvSpPr>
            <p:spPr>
              <a:xfrm>
                <a:off x="1215140" y="2894795"/>
                <a:ext cx="255184" cy="304896"/>
              </a:xfrm>
              <a:custGeom>
                <a:avLst/>
                <a:gdLst/>
                <a:ahLst/>
                <a:cxnLst/>
                <a:rect l="l" t="t" r="r" b="b"/>
                <a:pathLst>
                  <a:path w="8665" h="10353" extrusionOk="0">
                    <a:moveTo>
                      <a:pt x="4503" y="1"/>
                    </a:moveTo>
                    <a:lnTo>
                      <a:pt x="4190" y="14"/>
                    </a:lnTo>
                    <a:lnTo>
                      <a:pt x="3863" y="28"/>
                    </a:lnTo>
                    <a:lnTo>
                      <a:pt x="3537" y="69"/>
                    </a:lnTo>
                    <a:lnTo>
                      <a:pt x="3197" y="123"/>
                    </a:lnTo>
                    <a:lnTo>
                      <a:pt x="2870" y="191"/>
                    </a:lnTo>
                    <a:lnTo>
                      <a:pt x="2544" y="273"/>
                    </a:lnTo>
                    <a:lnTo>
                      <a:pt x="2204" y="382"/>
                    </a:lnTo>
                    <a:lnTo>
                      <a:pt x="1877" y="504"/>
                    </a:lnTo>
                    <a:lnTo>
                      <a:pt x="1551" y="654"/>
                    </a:lnTo>
                    <a:lnTo>
                      <a:pt x="1224" y="817"/>
                    </a:lnTo>
                    <a:lnTo>
                      <a:pt x="912" y="1007"/>
                    </a:lnTo>
                    <a:lnTo>
                      <a:pt x="599" y="1211"/>
                    </a:lnTo>
                    <a:lnTo>
                      <a:pt x="449" y="1334"/>
                    </a:lnTo>
                    <a:lnTo>
                      <a:pt x="313" y="1470"/>
                    </a:lnTo>
                    <a:lnTo>
                      <a:pt x="204" y="1619"/>
                    </a:lnTo>
                    <a:lnTo>
                      <a:pt x="123" y="1796"/>
                    </a:lnTo>
                    <a:lnTo>
                      <a:pt x="55" y="1959"/>
                    </a:lnTo>
                    <a:lnTo>
                      <a:pt x="14" y="2150"/>
                    </a:lnTo>
                    <a:lnTo>
                      <a:pt x="0" y="2340"/>
                    </a:lnTo>
                    <a:lnTo>
                      <a:pt x="14" y="2531"/>
                    </a:lnTo>
                    <a:lnTo>
                      <a:pt x="68" y="3048"/>
                    </a:lnTo>
                    <a:lnTo>
                      <a:pt x="163" y="3660"/>
                    </a:lnTo>
                    <a:lnTo>
                      <a:pt x="286" y="4353"/>
                    </a:lnTo>
                    <a:lnTo>
                      <a:pt x="435" y="5088"/>
                    </a:lnTo>
                    <a:lnTo>
                      <a:pt x="612" y="5768"/>
                    </a:lnTo>
                    <a:lnTo>
                      <a:pt x="721" y="6122"/>
                    </a:lnTo>
                    <a:lnTo>
                      <a:pt x="830" y="6475"/>
                    </a:lnTo>
                    <a:lnTo>
                      <a:pt x="939" y="6802"/>
                    </a:lnTo>
                    <a:lnTo>
                      <a:pt x="1075" y="7142"/>
                    </a:lnTo>
                    <a:lnTo>
                      <a:pt x="1211" y="7468"/>
                    </a:lnTo>
                    <a:lnTo>
                      <a:pt x="1347" y="7781"/>
                    </a:lnTo>
                    <a:lnTo>
                      <a:pt x="1510" y="8094"/>
                    </a:lnTo>
                    <a:lnTo>
                      <a:pt x="1687" y="8393"/>
                    </a:lnTo>
                    <a:lnTo>
                      <a:pt x="1864" y="8665"/>
                    </a:lnTo>
                    <a:lnTo>
                      <a:pt x="2054" y="8938"/>
                    </a:lnTo>
                    <a:lnTo>
                      <a:pt x="2258" y="9182"/>
                    </a:lnTo>
                    <a:lnTo>
                      <a:pt x="2476" y="9414"/>
                    </a:lnTo>
                    <a:lnTo>
                      <a:pt x="2707" y="9631"/>
                    </a:lnTo>
                    <a:lnTo>
                      <a:pt x="2952" y="9822"/>
                    </a:lnTo>
                    <a:lnTo>
                      <a:pt x="3210" y="9985"/>
                    </a:lnTo>
                    <a:lnTo>
                      <a:pt x="3482" y="10121"/>
                    </a:lnTo>
                    <a:lnTo>
                      <a:pt x="3618" y="10175"/>
                    </a:lnTo>
                    <a:lnTo>
                      <a:pt x="3768" y="10230"/>
                    </a:lnTo>
                    <a:lnTo>
                      <a:pt x="3918" y="10271"/>
                    </a:lnTo>
                    <a:lnTo>
                      <a:pt x="4067" y="10298"/>
                    </a:lnTo>
                    <a:lnTo>
                      <a:pt x="4244" y="10339"/>
                    </a:lnTo>
                    <a:lnTo>
                      <a:pt x="4421" y="10352"/>
                    </a:lnTo>
                    <a:lnTo>
                      <a:pt x="4598" y="10352"/>
                    </a:lnTo>
                    <a:lnTo>
                      <a:pt x="4775" y="10339"/>
                    </a:lnTo>
                    <a:lnTo>
                      <a:pt x="4938" y="10325"/>
                    </a:lnTo>
                    <a:lnTo>
                      <a:pt x="5101" y="10284"/>
                    </a:lnTo>
                    <a:lnTo>
                      <a:pt x="5251" y="10243"/>
                    </a:lnTo>
                    <a:lnTo>
                      <a:pt x="5414" y="10189"/>
                    </a:lnTo>
                    <a:lnTo>
                      <a:pt x="5564" y="10121"/>
                    </a:lnTo>
                    <a:lnTo>
                      <a:pt x="5700" y="10039"/>
                    </a:lnTo>
                    <a:lnTo>
                      <a:pt x="5849" y="9944"/>
                    </a:lnTo>
                    <a:lnTo>
                      <a:pt x="5985" y="9849"/>
                    </a:lnTo>
                    <a:lnTo>
                      <a:pt x="6121" y="9740"/>
                    </a:lnTo>
                    <a:lnTo>
                      <a:pt x="6257" y="9631"/>
                    </a:lnTo>
                    <a:lnTo>
                      <a:pt x="6380" y="9495"/>
                    </a:lnTo>
                    <a:lnTo>
                      <a:pt x="6502" y="9373"/>
                    </a:lnTo>
                    <a:lnTo>
                      <a:pt x="6733" y="9074"/>
                    </a:lnTo>
                    <a:lnTo>
                      <a:pt x="6951" y="8761"/>
                    </a:lnTo>
                    <a:lnTo>
                      <a:pt x="7155" y="8421"/>
                    </a:lnTo>
                    <a:lnTo>
                      <a:pt x="7346" y="8067"/>
                    </a:lnTo>
                    <a:lnTo>
                      <a:pt x="7522" y="7686"/>
                    </a:lnTo>
                    <a:lnTo>
                      <a:pt x="7686" y="7292"/>
                    </a:lnTo>
                    <a:lnTo>
                      <a:pt x="7835" y="6897"/>
                    </a:lnTo>
                    <a:lnTo>
                      <a:pt x="7985" y="6489"/>
                    </a:lnTo>
                    <a:lnTo>
                      <a:pt x="8080" y="6135"/>
                    </a:lnTo>
                    <a:lnTo>
                      <a:pt x="8175" y="5782"/>
                    </a:lnTo>
                    <a:lnTo>
                      <a:pt x="8271" y="5428"/>
                    </a:lnTo>
                    <a:lnTo>
                      <a:pt x="8339" y="5088"/>
                    </a:lnTo>
                    <a:lnTo>
                      <a:pt x="8447" y="4530"/>
                    </a:lnTo>
                    <a:lnTo>
                      <a:pt x="8543" y="4013"/>
                    </a:lnTo>
                    <a:lnTo>
                      <a:pt x="8597" y="3510"/>
                    </a:lnTo>
                    <a:lnTo>
                      <a:pt x="8638" y="3048"/>
                    </a:lnTo>
                    <a:lnTo>
                      <a:pt x="8665" y="2640"/>
                    </a:lnTo>
                    <a:lnTo>
                      <a:pt x="8665" y="2272"/>
                    </a:lnTo>
                    <a:lnTo>
                      <a:pt x="8651" y="1973"/>
                    </a:lnTo>
                    <a:lnTo>
                      <a:pt x="8624" y="1742"/>
                    </a:lnTo>
                    <a:lnTo>
                      <a:pt x="8583" y="1619"/>
                    </a:lnTo>
                    <a:lnTo>
                      <a:pt x="8515" y="1497"/>
                    </a:lnTo>
                    <a:lnTo>
                      <a:pt x="8434" y="1361"/>
                    </a:lnTo>
                    <a:lnTo>
                      <a:pt x="8325" y="1239"/>
                    </a:lnTo>
                    <a:lnTo>
                      <a:pt x="8203" y="1116"/>
                    </a:lnTo>
                    <a:lnTo>
                      <a:pt x="8053" y="994"/>
                    </a:lnTo>
                    <a:lnTo>
                      <a:pt x="7890" y="885"/>
                    </a:lnTo>
                    <a:lnTo>
                      <a:pt x="7699" y="776"/>
                    </a:lnTo>
                    <a:lnTo>
                      <a:pt x="7509" y="667"/>
                    </a:lnTo>
                    <a:lnTo>
                      <a:pt x="7291" y="558"/>
                    </a:lnTo>
                    <a:lnTo>
                      <a:pt x="7060" y="463"/>
                    </a:lnTo>
                    <a:lnTo>
                      <a:pt x="6815" y="368"/>
                    </a:lnTo>
                    <a:lnTo>
                      <a:pt x="6570" y="286"/>
                    </a:lnTo>
                    <a:lnTo>
                      <a:pt x="6298" y="218"/>
                    </a:lnTo>
                    <a:lnTo>
                      <a:pt x="6026" y="150"/>
                    </a:lnTo>
                    <a:lnTo>
                      <a:pt x="5740" y="96"/>
                    </a:lnTo>
                    <a:lnTo>
                      <a:pt x="5441" y="55"/>
                    </a:lnTo>
                    <a:lnTo>
                      <a:pt x="5128" y="28"/>
                    </a:lnTo>
                    <a:lnTo>
                      <a:pt x="4829" y="14"/>
                    </a:lnTo>
                    <a:lnTo>
                      <a:pt x="4503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147;p28">
                <a:extLst>
                  <a:ext uri="{FF2B5EF4-FFF2-40B4-BE49-F238E27FC236}">
                    <a16:creationId xmlns:a16="http://schemas.microsoft.com/office/drawing/2014/main" id="{A40E0064-F904-E232-C15A-C650BFF00078}"/>
                  </a:ext>
                </a:extLst>
              </p:cNvPr>
              <p:cNvSpPr/>
              <p:nvPr/>
            </p:nvSpPr>
            <p:spPr>
              <a:xfrm>
                <a:off x="1245974" y="3062250"/>
                <a:ext cx="48504" cy="24856"/>
              </a:xfrm>
              <a:custGeom>
                <a:avLst/>
                <a:gdLst/>
                <a:ahLst/>
                <a:cxnLst/>
                <a:rect l="l" t="t" r="r" b="b"/>
                <a:pathLst>
                  <a:path w="1647" h="844" extrusionOk="0">
                    <a:moveTo>
                      <a:pt x="817" y="1"/>
                    </a:moveTo>
                    <a:lnTo>
                      <a:pt x="653" y="14"/>
                    </a:lnTo>
                    <a:lnTo>
                      <a:pt x="504" y="41"/>
                    </a:lnTo>
                    <a:lnTo>
                      <a:pt x="368" y="82"/>
                    </a:lnTo>
                    <a:lnTo>
                      <a:pt x="245" y="123"/>
                    </a:lnTo>
                    <a:lnTo>
                      <a:pt x="137" y="191"/>
                    </a:lnTo>
                    <a:lnTo>
                      <a:pt x="69" y="259"/>
                    </a:lnTo>
                    <a:lnTo>
                      <a:pt x="14" y="341"/>
                    </a:lnTo>
                    <a:lnTo>
                      <a:pt x="14" y="381"/>
                    </a:lnTo>
                    <a:lnTo>
                      <a:pt x="1" y="436"/>
                    </a:lnTo>
                    <a:lnTo>
                      <a:pt x="14" y="477"/>
                    </a:lnTo>
                    <a:lnTo>
                      <a:pt x="28" y="517"/>
                    </a:lnTo>
                    <a:lnTo>
                      <a:pt x="69" y="599"/>
                    </a:lnTo>
                    <a:lnTo>
                      <a:pt x="150" y="667"/>
                    </a:lnTo>
                    <a:lnTo>
                      <a:pt x="245" y="721"/>
                    </a:lnTo>
                    <a:lnTo>
                      <a:pt x="368" y="776"/>
                    </a:lnTo>
                    <a:lnTo>
                      <a:pt x="517" y="817"/>
                    </a:lnTo>
                    <a:lnTo>
                      <a:pt x="667" y="830"/>
                    </a:lnTo>
                    <a:lnTo>
                      <a:pt x="830" y="844"/>
                    </a:lnTo>
                    <a:lnTo>
                      <a:pt x="1007" y="830"/>
                    </a:lnTo>
                    <a:lnTo>
                      <a:pt x="1157" y="803"/>
                    </a:lnTo>
                    <a:lnTo>
                      <a:pt x="1293" y="762"/>
                    </a:lnTo>
                    <a:lnTo>
                      <a:pt x="1415" y="708"/>
                    </a:lnTo>
                    <a:lnTo>
                      <a:pt x="1510" y="640"/>
                    </a:lnTo>
                    <a:lnTo>
                      <a:pt x="1592" y="572"/>
                    </a:lnTo>
                    <a:lnTo>
                      <a:pt x="1633" y="490"/>
                    </a:lnTo>
                    <a:lnTo>
                      <a:pt x="1646" y="449"/>
                    </a:lnTo>
                    <a:lnTo>
                      <a:pt x="1646" y="409"/>
                    </a:lnTo>
                    <a:lnTo>
                      <a:pt x="1646" y="368"/>
                    </a:lnTo>
                    <a:lnTo>
                      <a:pt x="1633" y="327"/>
                    </a:lnTo>
                    <a:lnTo>
                      <a:pt x="1592" y="245"/>
                    </a:lnTo>
                    <a:lnTo>
                      <a:pt x="1510" y="177"/>
                    </a:lnTo>
                    <a:lnTo>
                      <a:pt x="1402" y="109"/>
                    </a:lnTo>
                    <a:lnTo>
                      <a:pt x="1279" y="69"/>
                    </a:lnTo>
                    <a:lnTo>
                      <a:pt x="1143" y="28"/>
                    </a:lnTo>
                    <a:lnTo>
                      <a:pt x="994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148;p28">
                <a:extLst>
                  <a:ext uri="{FF2B5EF4-FFF2-40B4-BE49-F238E27FC236}">
                    <a16:creationId xmlns:a16="http://schemas.microsoft.com/office/drawing/2014/main" id="{7DA3EF9D-3BE6-966D-63DC-AB0DB4575F22}"/>
                  </a:ext>
                </a:extLst>
              </p:cNvPr>
              <p:cNvSpPr/>
              <p:nvPr/>
            </p:nvSpPr>
            <p:spPr>
              <a:xfrm>
                <a:off x="1397792" y="3062250"/>
                <a:ext cx="48504" cy="24856"/>
              </a:xfrm>
              <a:custGeom>
                <a:avLst/>
                <a:gdLst/>
                <a:ahLst/>
                <a:cxnLst/>
                <a:rect l="l" t="t" r="r" b="b"/>
                <a:pathLst>
                  <a:path w="1647" h="844" extrusionOk="0">
                    <a:moveTo>
                      <a:pt x="817" y="1"/>
                    </a:moveTo>
                    <a:lnTo>
                      <a:pt x="654" y="14"/>
                    </a:lnTo>
                    <a:lnTo>
                      <a:pt x="491" y="41"/>
                    </a:lnTo>
                    <a:lnTo>
                      <a:pt x="355" y="82"/>
                    </a:lnTo>
                    <a:lnTo>
                      <a:pt x="232" y="123"/>
                    </a:lnTo>
                    <a:lnTo>
                      <a:pt x="137" y="191"/>
                    </a:lnTo>
                    <a:lnTo>
                      <a:pt x="55" y="259"/>
                    </a:lnTo>
                    <a:lnTo>
                      <a:pt x="15" y="341"/>
                    </a:lnTo>
                    <a:lnTo>
                      <a:pt x="1" y="381"/>
                    </a:lnTo>
                    <a:lnTo>
                      <a:pt x="1" y="436"/>
                    </a:lnTo>
                    <a:lnTo>
                      <a:pt x="1" y="477"/>
                    </a:lnTo>
                    <a:lnTo>
                      <a:pt x="15" y="517"/>
                    </a:lnTo>
                    <a:lnTo>
                      <a:pt x="55" y="599"/>
                    </a:lnTo>
                    <a:lnTo>
                      <a:pt x="137" y="667"/>
                    </a:lnTo>
                    <a:lnTo>
                      <a:pt x="246" y="721"/>
                    </a:lnTo>
                    <a:lnTo>
                      <a:pt x="368" y="776"/>
                    </a:lnTo>
                    <a:lnTo>
                      <a:pt x="504" y="817"/>
                    </a:lnTo>
                    <a:lnTo>
                      <a:pt x="654" y="830"/>
                    </a:lnTo>
                    <a:lnTo>
                      <a:pt x="831" y="844"/>
                    </a:lnTo>
                    <a:lnTo>
                      <a:pt x="994" y="830"/>
                    </a:lnTo>
                    <a:lnTo>
                      <a:pt x="1144" y="803"/>
                    </a:lnTo>
                    <a:lnTo>
                      <a:pt x="1280" y="762"/>
                    </a:lnTo>
                    <a:lnTo>
                      <a:pt x="1402" y="708"/>
                    </a:lnTo>
                    <a:lnTo>
                      <a:pt x="1511" y="640"/>
                    </a:lnTo>
                    <a:lnTo>
                      <a:pt x="1579" y="572"/>
                    </a:lnTo>
                    <a:lnTo>
                      <a:pt x="1633" y="490"/>
                    </a:lnTo>
                    <a:lnTo>
                      <a:pt x="1633" y="449"/>
                    </a:lnTo>
                    <a:lnTo>
                      <a:pt x="1647" y="409"/>
                    </a:lnTo>
                    <a:lnTo>
                      <a:pt x="1633" y="368"/>
                    </a:lnTo>
                    <a:lnTo>
                      <a:pt x="1620" y="327"/>
                    </a:lnTo>
                    <a:lnTo>
                      <a:pt x="1579" y="245"/>
                    </a:lnTo>
                    <a:lnTo>
                      <a:pt x="1497" y="177"/>
                    </a:lnTo>
                    <a:lnTo>
                      <a:pt x="1402" y="109"/>
                    </a:lnTo>
                    <a:lnTo>
                      <a:pt x="1280" y="69"/>
                    </a:lnTo>
                    <a:lnTo>
                      <a:pt x="1130" y="28"/>
                    </a:lnTo>
                    <a:lnTo>
                      <a:pt x="980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149;p28">
                <a:extLst>
                  <a:ext uri="{FF2B5EF4-FFF2-40B4-BE49-F238E27FC236}">
                    <a16:creationId xmlns:a16="http://schemas.microsoft.com/office/drawing/2014/main" id="{DCAE6FB1-F4D9-E55F-2CC3-20F8D6ED7B53}"/>
                  </a:ext>
                </a:extLst>
              </p:cNvPr>
              <p:cNvSpPr/>
              <p:nvPr/>
            </p:nvSpPr>
            <p:spPr>
              <a:xfrm>
                <a:off x="1295657" y="3024995"/>
                <a:ext cx="13635" cy="24473"/>
              </a:xfrm>
              <a:custGeom>
                <a:avLst/>
                <a:gdLst/>
                <a:ahLst/>
                <a:cxnLst/>
                <a:rect l="l" t="t" r="r" b="b"/>
                <a:pathLst>
                  <a:path w="463" h="831" extrusionOk="0">
                    <a:moveTo>
                      <a:pt x="177" y="1"/>
                    </a:moveTo>
                    <a:lnTo>
                      <a:pt x="136" y="28"/>
                    </a:lnTo>
                    <a:lnTo>
                      <a:pt x="95" y="69"/>
                    </a:lnTo>
                    <a:lnTo>
                      <a:pt x="55" y="123"/>
                    </a:lnTo>
                    <a:lnTo>
                      <a:pt x="41" y="177"/>
                    </a:lnTo>
                    <a:lnTo>
                      <a:pt x="14" y="259"/>
                    </a:lnTo>
                    <a:lnTo>
                      <a:pt x="0" y="327"/>
                    </a:lnTo>
                    <a:lnTo>
                      <a:pt x="0" y="422"/>
                    </a:lnTo>
                    <a:lnTo>
                      <a:pt x="0" y="504"/>
                    </a:lnTo>
                    <a:lnTo>
                      <a:pt x="14" y="585"/>
                    </a:lnTo>
                    <a:lnTo>
                      <a:pt x="41" y="653"/>
                    </a:lnTo>
                    <a:lnTo>
                      <a:pt x="68" y="708"/>
                    </a:lnTo>
                    <a:lnTo>
                      <a:pt x="109" y="762"/>
                    </a:lnTo>
                    <a:lnTo>
                      <a:pt x="150" y="803"/>
                    </a:lnTo>
                    <a:lnTo>
                      <a:pt x="191" y="817"/>
                    </a:lnTo>
                    <a:lnTo>
                      <a:pt x="232" y="830"/>
                    </a:lnTo>
                    <a:lnTo>
                      <a:pt x="286" y="817"/>
                    </a:lnTo>
                    <a:lnTo>
                      <a:pt x="327" y="789"/>
                    </a:lnTo>
                    <a:lnTo>
                      <a:pt x="368" y="762"/>
                    </a:lnTo>
                    <a:lnTo>
                      <a:pt x="395" y="708"/>
                    </a:lnTo>
                    <a:lnTo>
                      <a:pt x="422" y="640"/>
                    </a:lnTo>
                    <a:lnTo>
                      <a:pt x="449" y="572"/>
                    </a:lnTo>
                    <a:lnTo>
                      <a:pt x="449" y="490"/>
                    </a:lnTo>
                    <a:lnTo>
                      <a:pt x="463" y="409"/>
                    </a:lnTo>
                    <a:lnTo>
                      <a:pt x="449" y="327"/>
                    </a:lnTo>
                    <a:lnTo>
                      <a:pt x="436" y="245"/>
                    </a:lnTo>
                    <a:lnTo>
                      <a:pt x="422" y="177"/>
                    </a:lnTo>
                    <a:lnTo>
                      <a:pt x="381" y="109"/>
                    </a:lnTo>
                    <a:lnTo>
                      <a:pt x="354" y="69"/>
                    </a:lnTo>
                    <a:lnTo>
                      <a:pt x="313" y="28"/>
                    </a:lnTo>
                    <a:lnTo>
                      <a:pt x="272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150;p28">
                <a:extLst>
                  <a:ext uri="{FF2B5EF4-FFF2-40B4-BE49-F238E27FC236}">
                    <a16:creationId xmlns:a16="http://schemas.microsoft.com/office/drawing/2014/main" id="{CDC4B273-C898-CDEC-8850-2ECFCCF16EDF}"/>
                  </a:ext>
                </a:extLst>
              </p:cNvPr>
              <p:cNvSpPr/>
              <p:nvPr/>
            </p:nvSpPr>
            <p:spPr>
              <a:xfrm>
                <a:off x="1269623" y="2994161"/>
                <a:ext cx="53687" cy="25651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871" extrusionOk="0">
                    <a:moveTo>
                      <a:pt x="1156" y="0"/>
                    </a:moveTo>
                    <a:lnTo>
                      <a:pt x="1034" y="14"/>
                    </a:lnTo>
                    <a:lnTo>
                      <a:pt x="911" y="27"/>
                    </a:lnTo>
                    <a:lnTo>
                      <a:pt x="789" y="55"/>
                    </a:lnTo>
                    <a:lnTo>
                      <a:pt x="680" y="95"/>
                    </a:lnTo>
                    <a:lnTo>
                      <a:pt x="571" y="136"/>
                    </a:lnTo>
                    <a:lnTo>
                      <a:pt x="476" y="191"/>
                    </a:lnTo>
                    <a:lnTo>
                      <a:pt x="299" y="299"/>
                    </a:lnTo>
                    <a:lnTo>
                      <a:pt x="150" y="422"/>
                    </a:lnTo>
                    <a:lnTo>
                      <a:pt x="41" y="544"/>
                    </a:lnTo>
                    <a:lnTo>
                      <a:pt x="27" y="585"/>
                    </a:lnTo>
                    <a:lnTo>
                      <a:pt x="14" y="612"/>
                    </a:lnTo>
                    <a:lnTo>
                      <a:pt x="0" y="694"/>
                    </a:lnTo>
                    <a:lnTo>
                      <a:pt x="27" y="762"/>
                    </a:lnTo>
                    <a:lnTo>
                      <a:pt x="55" y="803"/>
                    </a:lnTo>
                    <a:lnTo>
                      <a:pt x="82" y="830"/>
                    </a:lnTo>
                    <a:lnTo>
                      <a:pt x="123" y="857"/>
                    </a:lnTo>
                    <a:lnTo>
                      <a:pt x="163" y="871"/>
                    </a:lnTo>
                    <a:lnTo>
                      <a:pt x="218" y="871"/>
                    </a:lnTo>
                    <a:lnTo>
                      <a:pt x="272" y="857"/>
                    </a:lnTo>
                    <a:lnTo>
                      <a:pt x="313" y="830"/>
                    </a:lnTo>
                    <a:lnTo>
                      <a:pt x="354" y="789"/>
                    </a:lnTo>
                    <a:lnTo>
                      <a:pt x="449" y="694"/>
                    </a:lnTo>
                    <a:lnTo>
                      <a:pt x="558" y="599"/>
                    </a:lnTo>
                    <a:lnTo>
                      <a:pt x="707" y="517"/>
                    </a:lnTo>
                    <a:lnTo>
                      <a:pt x="789" y="476"/>
                    </a:lnTo>
                    <a:lnTo>
                      <a:pt x="871" y="449"/>
                    </a:lnTo>
                    <a:lnTo>
                      <a:pt x="966" y="422"/>
                    </a:lnTo>
                    <a:lnTo>
                      <a:pt x="1075" y="408"/>
                    </a:lnTo>
                    <a:lnTo>
                      <a:pt x="1184" y="408"/>
                    </a:lnTo>
                    <a:lnTo>
                      <a:pt x="1292" y="422"/>
                    </a:lnTo>
                    <a:lnTo>
                      <a:pt x="1415" y="449"/>
                    </a:lnTo>
                    <a:lnTo>
                      <a:pt x="1537" y="490"/>
                    </a:lnTo>
                    <a:lnTo>
                      <a:pt x="1605" y="517"/>
                    </a:lnTo>
                    <a:lnTo>
                      <a:pt x="1687" y="503"/>
                    </a:lnTo>
                    <a:lnTo>
                      <a:pt x="1755" y="463"/>
                    </a:lnTo>
                    <a:lnTo>
                      <a:pt x="1782" y="435"/>
                    </a:lnTo>
                    <a:lnTo>
                      <a:pt x="1796" y="408"/>
                    </a:lnTo>
                    <a:lnTo>
                      <a:pt x="1809" y="367"/>
                    </a:lnTo>
                    <a:lnTo>
                      <a:pt x="1823" y="327"/>
                    </a:lnTo>
                    <a:lnTo>
                      <a:pt x="1809" y="245"/>
                    </a:lnTo>
                    <a:lnTo>
                      <a:pt x="1768" y="177"/>
                    </a:lnTo>
                    <a:lnTo>
                      <a:pt x="1741" y="163"/>
                    </a:lnTo>
                    <a:lnTo>
                      <a:pt x="1700" y="136"/>
                    </a:lnTo>
                    <a:lnTo>
                      <a:pt x="1564" y="82"/>
                    </a:lnTo>
                    <a:lnTo>
                      <a:pt x="1428" y="41"/>
                    </a:lnTo>
                    <a:lnTo>
                      <a:pt x="1292" y="14"/>
                    </a:lnTo>
                    <a:lnTo>
                      <a:pt x="1156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151;p28">
                <a:extLst>
                  <a:ext uri="{FF2B5EF4-FFF2-40B4-BE49-F238E27FC236}">
                    <a16:creationId xmlns:a16="http://schemas.microsoft.com/office/drawing/2014/main" id="{4D26CCB9-7ADE-737D-54FF-8B67E2A99DAA}"/>
                  </a:ext>
                </a:extLst>
              </p:cNvPr>
              <p:cNvSpPr/>
              <p:nvPr/>
            </p:nvSpPr>
            <p:spPr>
              <a:xfrm>
                <a:off x="1389399" y="3024995"/>
                <a:ext cx="13635" cy="24473"/>
              </a:xfrm>
              <a:custGeom>
                <a:avLst/>
                <a:gdLst/>
                <a:ahLst/>
                <a:cxnLst/>
                <a:rect l="l" t="t" r="r" b="b"/>
                <a:pathLst>
                  <a:path w="463" h="831" extrusionOk="0">
                    <a:moveTo>
                      <a:pt x="191" y="1"/>
                    </a:moveTo>
                    <a:lnTo>
                      <a:pt x="150" y="28"/>
                    </a:lnTo>
                    <a:lnTo>
                      <a:pt x="109" y="69"/>
                    </a:lnTo>
                    <a:lnTo>
                      <a:pt x="82" y="109"/>
                    </a:lnTo>
                    <a:lnTo>
                      <a:pt x="41" y="177"/>
                    </a:lnTo>
                    <a:lnTo>
                      <a:pt x="27" y="245"/>
                    </a:lnTo>
                    <a:lnTo>
                      <a:pt x="14" y="327"/>
                    </a:lnTo>
                    <a:lnTo>
                      <a:pt x="0" y="409"/>
                    </a:lnTo>
                    <a:lnTo>
                      <a:pt x="0" y="490"/>
                    </a:lnTo>
                    <a:lnTo>
                      <a:pt x="14" y="572"/>
                    </a:lnTo>
                    <a:lnTo>
                      <a:pt x="41" y="640"/>
                    </a:lnTo>
                    <a:lnTo>
                      <a:pt x="68" y="708"/>
                    </a:lnTo>
                    <a:lnTo>
                      <a:pt x="95" y="762"/>
                    </a:lnTo>
                    <a:lnTo>
                      <a:pt x="136" y="789"/>
                    </a:lnTo>
                    <a:lnTo>
                      <a:pt x="177" y="817"/>
                    </a:lnTo>
                    <a:lnTo>
                      <a:pt x="232" y="830"/>
                    </a:lnTo>
                    <a:lnTo>
                      <a:pt x="272" y="817"/>
                    </a:lnTo>
                    <a:lnTo>
                      <a:pt x="313" y="803"/>
                    </a:lnTo>
                    <a:lnTo>
                      <a:pt x="354" y="762"/>
                    </a:lnTo>
                    <a:lnTo>
                      <a:pt x="395" y="708"/>
                    </a:lnTo>
                    <a:lnTo>
                      <a:pt x="422" y="653"/>
                    </a:lnTo>
                    <a:lnTo>
                      <a:pt x="436" y="585"/>
                    </a:lnTo>
                    <a:lnTo>
                      <a:pt x="463" y="504"/>
                    </a:lnTo>
                    <a:lnTo>
                      <a:pt x="463" y="422"/>
                    </a:lnTo>
                    <a:lnTo>
                      <a:pt x="463" y="327"/>
                    </a:lnTo>
                    <a:lnTo>
                      <a:pt x="449" y="259"/>
                    </a:lnTo>
                    <a:lnTo>
                      <a:pt x="422" y="177"/>
                    </a:lnTo>
                    <a:lnTo>
                      <a:pt x="395" y="123"/>
                    </a:lnTo>
                    <a:lnTo>
                      <a:pt x="368" y="69"/>
                    </a:lnTo>
                    <a:lnTo>
                      <a:pt x="327" y="28"/>
                    </a:lnTo>
                    <a:lnTo>
                      <a:pt x="286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152;p28">
                <a:extLst>
                  <a:ext uri="{FF2B5EF4-FFF2-40B4-BE49-F238E27FC236}">
                    <a16:creationId xmlns:a16="http://schemas.microsoft.com/office/drawing/2014/main" id="{2E4DB6A7-750F-A8F3-B28C-65CCE3893532}"/>
                  </a:ext>
                </a:extLst>
              </p:cNvPr>
              <p:cNvSpPr/>
              <p:nvPr/>
            </p:nvSpPr>
            <p:spPr>
              <a:xfrm>
                <a:off x="1375380" y="2994161"/>
                <a:ext cx="53687" cy="25651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871" extrusionOk="0">
                    <a:moveTo>
                      <a:pt x="667" y="0"/>
                    </a:moveTo>
                    <a:lnTo>
                      <a:pt x="531" y="14"/>
                    </a:lnTo>
                    <a:lnTo>
                      <a:pt x="395" y="41"/>
                    </a:lnTo>
                    <a:lnTo>
                      <a:pt x="259" y="82"/>
                    </a:lnTo>
                    <a:lnTo>
                      <a:pt x="123" y="136"/>
                    </a:lnTo>
                    <a:lnTo>
                      <a:pt x="82" y="163"/>
                    </a:lnTo>
                    <a:lnTo>
                      <a:pt x="55" y="177"/>
                    </a:lnTo>
                    <a:lnTo>
                      <a:pt x="14" y="245"/>
                    </a:lnTo>
                    <a:lnTo>
                      <a:pt x="0" y="327"/>
                    </a:lnTo>
                    <a:lnTo>
                      <a:pt x="14" y="367"/>
                    </a:lnTo>
                    <a:lnTo>
                      <a:pt x="27" y="408"/>
                    </a:lnTo>
                    <a:lnTo>
                      <a:pt x="41" y="435"/>
                    </a:lnTo>
                    <a:lnTo>
                      <a:pt x="68" y="463"/>
                    </a:lnTo>
                    <a:lnTo>
                      <a:pt x="136" y="503"/>
                    </a:lnTo>
                    <a:lnTo>
                      <a:pt x="204" y="517"/>
                    </a:lnTo>
                    <a:lnTo>
                      <a:pt x="286" y="490"/>
                    </a:lnTo>
                    <a:lnTo>
                      <a:pt x="408" y="449"/>
                    </a:lnTo>
                    <a:lnTo>
                      <a:pt x="531" y="422"/>
                    </a:lnTo>
                    <a:lnTo>
                      <a:pt x="640" y="408"/>
                    </a:lnTo>
                    <a:lnTo>
                      <a:pt x="748" y="408"/>
                    </a:lnTo>
                    <a:lnTo>
                      <a:pt x="857" y="422"/>
                    </a:lnTo>
                    <a:lnTo>
                      <a:pt x="952" y="449"/>
                    </a:lnTo>
                    <a:lnTo>
                      <a:pt x="1034" y="476"/>
                    </a:lnTo>
                    <a:lnTo>
                      <a:pt x="1116" y="517"/>
                    </a:lnTo>
                    <a:lnTo>
                      <a:pt x="1265" y="599"/>
                    </a:lnTo>
                    <a:lnTo>
                      <a:pt x="1360" y="694"/>
                    </a:lnTo>
                    <a:lnTo>
                      <a:pt x="1469" y="789"/>
                    </a:lnTo>
                    <a:lnTo>
                      <a:pt x="1510" y="830"/>
                    </a:lnTo>
                    <a:lnTo>
                      <a:pt x="1551" y="857"/>
                    </a:lnTo>
                    <a:lnTo>
                      <a:pt x="1605" y="871"/>
                    </a:lnTo>
                    <a:lnTo>
                      <a:pt x="1660" y="871"/>
                    </a:lnTo>
                    <a:lnTo>
                      <a:pt x="1701" y="857"/>
                    </a:lnTo>
                    <a:lnTo>
                      <a:pt x="1741" y="830"/>
                    </a:lnTo>
                    <a:lnTo>
                      <a:pt x="1796" y="762"/>
                    </a:lnTo>
                    <a:lnTo>
                      <a:pt x="1823" y="694"/>
                    </a:lnTo>
                    <a:lnTo>
                      <a:pt x="1809" y="612"/>
                    </a:lnTo>
                    <a:lnTo>
                      <a:pt x="1796" y="585"/>
                    </a:lnTo>
                    <a:lnTo>
                      <a:pt x="1782" y="544"/>
                    </a:lnTo>
                    <a:lnTo>
                      <a:pt x="1673" y="422"/>
                    </a:lnTo>
                    <a:lnTo>
                      <a:pt x="1524" y="299"/>
                    </a:lnTo>
                    <a:lnTo>
                      <a:pt x="1347" y="191"/>
                    </a:lnTo>
                    <a:lnTo>
                      <a:pt x="1252" y="136"/>
                    </a:lnTo>
                    <a:lnTo>
                      <a:pt x="1143" y="95"/>
                    </a:lnTo>
                    <a:lnTo>
                      <a:pt x="1034" y="55"/>
                    </a:lnTo>
                    <a:lnTo>
                      <a:pt x="912" y="27"/>
                    </a:lnTo>
                    <a:lnTo>
                      <a:pt x="789" y="14"/>
                    </a:lnTo>
                    <a:lnTo>
                      <a:pt x="667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153;p28">
                <a:extLst>
                  <a:ext uri="{FF2B5EF4-FFF2-40B4-BE49-F238E27FC236}">
                    <a16:creationId xmlns:a16="http://schemas.microsoft.com/office/drawing/2014/main" id="{796BFC9D-6B95-3722-A1BB-041F0BDF2A89}"/>
                  </a:ext>
                </a:extLst>
              </p:cNvPr>
              <p:cNvSpPr/>
              <p:nvPr/>
            </p:nvSpPr>
            <p:spPr>
              <a:xfrm>
                <a:off x="1301665" y="3114731"/>
                <a:ext cx="90971" cy="20851"/>
              </a:xfrm>
              <a:custGeom>
                <a:avLst/>
                <a:gdLst/>
                <a:ahLst/>
                <a:cxnLst/>
                <a:rect l="l" t="t" r="r" b="b"/>
                <a:pathLst>
                  <a:path w="3089" h="708" extrusionOk="0">
                    <a:moveTo>
                      <a:pt x="109" y="0"/>
                    </a:moveTo>
                    <a:lnTo>
                      <a:pt x="55" y="28"/>
                    </a:lnTo>
                    <a:lnTo>
                      <a:pt x="28" y="55"/>
                    </a:lnTo>
                    <a:lnTo>
                      <a:pt x="0" y="109"/>
                    </a:lnTo>
                    <a:lnTo>
                      <a:pt x="0" y="164"/>
                    </a:lnTo>
                    <a:lnTo>
                      <a:pt x="28" y="205"/>
                    </a:lnTo>
                    <a:lnTo>
                      <a:pt x="55" y="245"/>
                    </a:lnTo>
                    <a:lnTo>
                      <a:pt x="191" y="327"/>
                    </a:lnTo>
                    <a:lnTo>
                      <a:pt x="327" y="395"/>
                    </a:lnTo>
                    <a:lnTo>
                      <a:pt x="504" y="477"/>
                    </a:lnTo>
                    <a:lnTo>
                      <a:pt x="721" y="558"/>
                    </a:lnTo>
                    <a:lnTo>
                      <a:pt x="966" y="626"/>
                    </a:lnTo>
                    <a:lnTo>
                      <a:pt x="1252" y="681"/>
                    </a:lnTo>
                    <a:lnTo>
                      <a:pt x="1388" y="694"/>
                    </a:lnTo>
                    <a:lnTo>
                      <a:pt x="1537" y="708"/>
                    </a:lnTo>
                    <a:lnTo>
                      <a:pt x="1592" y="708"/>
                    </a:lnTo>
                    <a:lnTo>
                      <a:pt x="1755" y="694"/>
                    </a:lnTo>
                    <a:lnTo>
                      <a:pt x="1905" y="681"/>
                    </a:lnTo>
                    <a:lnTo>
                      <a:pt x="2054" y="667"/>
                    </a:lnTo>
                    <a:lnTo>
                      <a:pt x="2190" y="640"/>
                    </a:lnTo>
                    <a:lnTo>
                      <a:pt x="2435" y="558"/>
                    </a:lnTo>
                    <a:lnTo>
                      <a:pt x="2639" y="477"/>
                    </a:lnTo>
                    <a:lnTo>
                      <a:pt x="2802" y="395"/>
                    </a:lnTo>
                    <a:lnTo>
                      <a:pt x="2938" y="313"/>
                    </a:lnTo>
                    <a:lnTo>
                      <a:pt x="3047" y="232"/>
                    </a:lnTo>
                    <a:lnTo>
                      <a:pt x="3074" y="191"/>
                    </a:lnTo>
                    <a:lnTo>
                      <a:pt x="3088" y="150"/>
                    </a:lnTo>
                    <a:lnTo>
                      <a:pt x="3088" y="96"/>
                    </a:lnTo>
                    <a:lnTo>
                      <a:pt x="3061" y="55"/>
                    </a:lnTo>
                    <a:lnTo>
                      <a:pt x="3020" y="14"/>
                    </a:lnTo>
                    <a:lnTo>
                      <a:pt x="2966" y="0"/>
                    </a:lnTo>
                    <a:lnTo>
                      <a:pt x="2911" y="14"/>
                    </a:lnTo>
                    <a:lnTo>
                      <a:pt x="2870" y="28"/>
                    </a:lnTo>
                    <a:lnTo>
                      <a:pt x="2775" y="96"/>
                    </a:lnTo>
                    <a:lnTo>
                      <a:pt x="2680" y="164"/>
                    </a:lnTo>
                    <a:lnTo>
                      <a:pt x="2530" y="232"/>
                    </a:lnTo>
                    <a:lnTo>
                      <a:pt x="2340" y="313"/>
                    </a:lnTo>
                    <a:lnTo>
                      <a:pt x="2122" y="381"/>
                    </a:lnTo>
                    <a:lnTo>
                      <a:pt x="1877" y="422"/>
                    </a:lnTo>
                    <a:lnTo>
                      <a:pt x="1728" y="436"/>
                    </a:lnTo>
                    <a:lnTo>
                      <a:pt x="1415" y="436"/>
                    </a:lnTo>
                    <a:lnTo>
                      <a:pt x="1279" y="422"/>
                    </a:lnTo>
                    <a:lnTo>
                      <a:pt x="1034" y="368"/>
                    </a:lnTo>
                    <a:lnTo>
                      <a:pt x="803" y="300"/>
                    </a:lnTo>
                    <a:lnTo>
                      <a:pt x="599" y="232"/>
                    </a:lnTo>
                    <a:lnTo>
                      <a:pt x="436" y="150"/>
                    </a:lnTo>
                    <a:lnTo>
                      <a:pt x="313" y="96"/>
                    </a:lnTo>
                    <a:lnTo>
                      <a:pt x="204" y="28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154;p28">
                <a:extLst>
                  <a:ext uri="{FF2B5EF4-FFF2-40B4-BE49-F238E27FC236}">
                    <a16:creationId xmlns:a16="http://schemas.microsoft.com/office/drawing/2014/main" id="{0FD45542-3180-F4A2-E1C9-26C741113347}"/>
                  </a:ext>
                </a:extLst>
              </p:cNvPr>
              <p:cNvSpPr/>
              <p:nvPr/>
            </p:nvSpPr>
            <p:spPr>
              <a:xfrm>
                <a:off x="1338920" y="3023788"/>
                <a:ext cx="25651" cy="74155"/>
              </a:xfrm>
              <a:custGeom>
                <a:avLst/>
                <a:gdLst/>
                <a:ahLst/>
                <a:cxnLst/>
                <a:rect l="l" t="t" r="r" b="b"/>
                <a:pathLst>
                  <a:path w="871" h="2518" extrusionOk="0">
                    <a:moveTo>
                      <a:pt x="408" y="1"/>
                    </a:moveTo>
                    <a:lnTo>
                      <a:pt x="368" y="14"/>
                    </a:lnTo>
                    <a:lnTo>
                      <a:pt x="327" y="55"/>
                    </a:lnTo>
                    <a:lnTo>
                      <a:pt x="300" y="96"/>
                    </a:lnTo>
                    <a:lnTo>
                      <a:pt x="300" y="150"/>
                    </a:lnTo>
                    <a:lnTo>
                      <a:pt x="504" y="1443"/>
                    </a:lnTo>
                    <a:lnTo>
                      <a:pt x="572" y="1946"/>
                    </a:lnTo>
                    <a:lnTo>
                      <a:pt x="599" y="2245"/>
                    </a:lnTo>
                    <a:lnTo>
                      <a:pt x="422" y="2245"/>
                    </a:lnTo>
                    <a:lnTo>
                      <a:pt x="300" y="2232"/>
                    </a:lnTo>
                    <a:lnTo>
                      <a:pt x="164" y="2204"/>
                    </a:lnTo>
                    <a:lnTo>
                      <a:pt x="109" y="2204"/>
                    </a:lnTo>
                    <a:lnTo>
                      <a:pt x="68" y="2218"/>
                    </a:lnTo>
                    <a:lnTo>
                      <a:pt x="28" y="2245"/>
                    </a:lnTo>
                    <a:lnTo>
                      <a:pt x="0" y="2300"/>
                    </a:lnTo>
                    <a:lnTo>
                      <a:pt x="0" y="2354"/>
                    </a:lnTo>
                    <a:lnTo>
                      <a:pt x="14" y="2395"/>
                    </a:lnTo>
                    <a:lnTo>
                      <a:pt x="55" y="2436"/>
                    </a:lnTo>
                    <a:lnTo>
                      <a:pt x="96" y="2463"/>
                    </a:lnTo>
                    <a:lnTo>
                      <a:pt x="286" y="2490"/>
                    </a:lnTo>
                    <a:lnTo>
                      <a:pt x="395" y="2504"/>
                    </a:lnTo>
                    <a:lnTo>
                      <a:pt x="517" y="2517"/>
                    </a:lnTo>
                    <a:lnTo>
                      <a:pt x="667" y="2504"/>
                    </a:lnTo>
                    <a:lnTo>
                      <a:pt x="721" y="2490"/>
                    </a:lnTo>
                    <a:lnTo>
                      <a:pt x="776" y="2463"/>
                    </a:lnTo>
                    <a:lnTo>
                      <a:pt x="817" y="2422"/>
                    </a:lnTo>
                    <a:lnTo>
                      <a:pt x="830" y="2395"/>
                    </a:lnTo>
                    <a:lnTo>
                      <a:pt x="857" y="2354"/>
                    </a:lnTo>
                    <a:lnTo>
                      <a:pt x="871" y="2313"/>
                    </a:lnTo>
                    <a:lnTo>
                      <a:pt x="857" y="2191"/>
                    </a:lnTo>
                    <a:lnTo>
                      <a:pt x="844" y="1959"/>
                    </a:lnTo>
                    <a:lnTo>
                      <a:pt x="748" y="1320"/>
                    </a:lnTo>
                    <a:lnTo>
                      <a:pt x="558" y="110"/>
                    </a:lnTo>
                    <a:lnTo>
                      <a:pt x="544" y="55"/>
                    </a:lnTo>
                    <a:lnTo>
                      <a:pt x="517" y="28"/>
                    </a:lnTo>
                    <a:lnTo>
                      <a:pt x="463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155;p28">
                <a:extLst>
                  <a:ext uri="{FF2B5EF4-FFF2-40B4-BE49-F238E27FC236}">
                    <a16:creationId xmlns:a16="http://schemas.microsoft.com/office/drawing/2014/main" id="{4676AD6F-FF2D-C75B-91FF-F3C33107F72A}"/>
                  </a:ext>
                </a:extLst>
              </p:cNvPr>
              <p:cNvSpPr/>
              <p:nvPr/>
            </p:nvSpPr>
            <p:spPr>
              <a:xfrm>
                <a:off x="1207129" y="2873561"/>
                <a:ext cx="266817" cy="174697"/>
              </a:xfrm>
              <a:custGeom>
                <a:avLst/>
                <a:gdLst/>
                <a:ahLst/>
                <a:cxnLst/>
                <a:rect l="l" t="t" r="r" b="b"/>
                <a:pathLst>
                  <a:path w="9060" h="5932" extrusionOk="0">
                    <a:moveTo>
                      <a:pt x="4775" y="1"/>
                    </a:moveTo>
                    <a:lnTo>
                      <a:pt x="4489" y="14"/>
                    </a:lnTo>
                    <a:lnTo>
                      <a:pt x="4217" y="28"/>
                    </a:lnTo>
                    <a:lnTo>
                      <a:pt x="3931" y="55"/>
                    </a:lnTo>
                    <a:lnTo>
                      <a:pt x="3646" y="110"/>
                    </a:lnTo>
                    <a:lnTo>
                      <a:pt x="3346" y="164"/>
                    </a:lnTo>
                    <a:lnTo>
                      <a:pt x="3047" y="246"/>
                    </a:lnTo>
                    <a:lnTo>
                      <a:pt x="2748" y="341"/>
                    </a:lnTo>
                    <a:lnTo>
                      <a:pt x="2190" y="531"/>
                    </a:lnTo>
                    <a:lnTo>
                      <a:pt x="1700" y="735"/>
                    </a:lnTo>
                    <a:lnTo>
                      <a:pt x="1292" y="939"/>
                    </a:lnTo>
                    <a:lnTo>
                      <a:pt x="952" y="1130"/>
                    </a:lnTo>
                    <a:lnTo>
                      <a:pt x="680" y="1334"/>
                    </a:lnTo>
                    <a:lnTo>
                      <a:pt x="558" y="1429"/>
                    </a:lnTo>
                    <a:lnTo>
                      <a:pt x="449" y="1524"/>
                    </a:lnTo>
                    <a:lnTo>
                      <a:pt x="367" y="1619"/>
                    </a:lnTo>
                    <a:lnTo>
                      <a:pt x="286" y="1701"/>
                    </a:lnTo>
                    <a:lnTo>
                      <a:pt x="163" y="1891"/>
                    </a:lnTo>
                    <a:lnTo>
                      <a:pt x="68" y="2068"/>
                    </a:lnTo>
                    <a:lnTo>
                      <a:pt x="14" y="2232"/>
                    </a:lnTo>
                    <a:lnTo>
                      <a:pt x="0" y="2381"/>
                    </a:lnTo>
                    <a:lnTo>
                      <a:pt x="0" y="2531"/>
                    </a:lnTo>
                    <a:lnTo>
                      <a:pt x="14" y="2653"/>
                    </a:lnTo>
                    <a:lnTo>
                      <a:pt x="41" y="2776"/>
                    </a:lnTo>
                    <a:lnTo>
                      <a:pt x="95" y="2966"/>
                    </a:lnTo>
                    <a:lnTo>
                      <a:pt x="163" y="3211"/>
                    </a:lnTo>
                    <a:lnTo>
                      <a:pt x="245" y="3592"/>
                    </a:lnTo>
                    <a:lnTo>
                      <a:pt x="435" y="4571"/>
                    </a:lnTo>
                    <a:lnTo>
                      <a:pt x="531" y="5047"/>
                    </a:lnTo>
                    <a:lnTo>
                      <a:pt x="626" y="5469"/>
                    </a:lnTo>
                    <a:lnTo>
                      <a:pt x="680" y="5632"/>
                    </a:lnTo>
                    <a:lnTo>
                      <a:pt x="721" y="5768"/>
                    </a:lnTo>
                    <a:lnTo>
                      <a:pt x="762" y="5863"/>
                    </a:lnTo>
                    <a:lnTo>
                      <a:pt x="789" y="5891"/>
                    </a:lnTo>
                    <a:lnTo>
                      <a:pt x="816" y="5904"/>
                    </a:lnTo>
                    <a:lnTo>
                      <a:pt x="830" y="5891"/>
                    </a:lnTo>
                    <a:lnTo>
                      <a:pt x="857" y="5850"/>
                    </a:lnTo>
                    <a:lnTo>
                      <a:pt x="884" y="5714"/>
                    </a:lnTo>
                    <a:lnTo>
                      <a:pt x="925" y="5496"/>
                    </a:lnTo>
                    <a:lnTo>
                      <a:pt x="952" y="5238"/>
                    </a:lnTo>
                    <a:lnTo>
                      <a:pt x="993" y="4721"/>
                    </a:lnTo>
                    <a:lnTo>
                      <a:pt x="1034" y="4408"/>
                    </a:lnTo>
                    <a:lnTo>
                      <a:pt x="1143" y="3864"/>
                    </a:lnTo>
                    <a:lnTo>
                      <a:pt x="1197" y="3537"/>
                    </a:lnTo>
                    <a:lnTo>
                      <a:pt x="1211" y="3401"/>
                    </a:lnTo>
                    <a:lnTo>
                      <a:pt x="1197" y="3306"/>
                    </a:lnTo>
                    <a:lnTo>
                      <a:pt x="1197" y="3197"/>
                    </a:lnTo>
                    <a:lnTo>
                      <a:pt x="1184" y="3089"/>
                    </a:lnTo>
                    <a:lnTo>
                      <a:pt x="1197" y="2966"/>
                    </a:lnTo>
                    <a:lnTo>
                      <a:pt x="1211" y="2830"/>
                    </a:lnTo>
                    <a:lnTo>
                      <a:pt x="1252" y="2694"/>
                    </a:lnTo>
                    <a:lnTo>
                      <a:pt x="1320" y="2544"/>
                    </a:lnTo>
                    <a:lnTo>
                      <a:pt x="1401" y="2408"/>
                    </a:lnTo>
                    <a:lnTo>
                      <a:pt x="1510" y="2272"/>
                    </a:lnTo>
                    <a:lnTo>
                      <a:pt x="1673" y="2109"/>
                    </a:lnTo>
                    <a:lnTo>
                      <a:pt x="1768" y="2000"/>
                    </a:lnTo>
                    <a:lnTo>
                      <a:pt x="1877" y="1851"/>
                    </a:lnTo>
                    <a:lnTo>
                      <a:pt x="1932" y="1810"/>
                    </a:lnTo>
                    <a:lnTo>
                      <a:pt x="1986" y="1755"/>
                    </a:lnTo>
                    <a:lnTo>
                      <a:pt x="2217" y="1633"/>
                    </a:lnTo>
                    <a:lnTo>
                      <a:pt x="2340" y="1579"/>
                    </a:lnTo>
                    <a:lnTo>
                      <a:pt x="2489" y="1511"/>
                    </a:lnTo>
                    <a:lnTo>
                      <a:pt x="2666" y="1456"/>
                    </a:lnTo>
                    <a:lnTo>
                      <a:pt x="2857" y="1415"/>
                    </a:lnTo>
                    <a:lnTo>
                      <a:pt x="3306" y="1320"/>
                    </a:lnTo>
                    <a:lnTo>
                      <a:pt x="3782" y="1239"/>
                    </a:lnTo>
                    <a:lnTo>
                      <a:pt x="4285" y="1198"/>
                    </a:lnTo>
                    <a:lnTo>
                      <a:pt x="5033" y="1198"/>
                    </a:lnTo>
                    <a:lnTo>
                      <a:pt x="5278" y="1225"/>
                    </a:lnTo>
                    <a:lnTo>
                      <a:pt x="5496" y="1252"/>
                    </a:lnTo>
                    <a:lnTo>
                      <a:pt x="5700" y="1307"/>
                    </a:lnTo>
                    <a:lnTo>
                      <a:pt x="6978" y="1633"/>
                    </a:lnTo>
                    <a:lnTo>
                      <a:pt x="7427" y="1742"/>
                    </a:lnTo>
                    <a:lnTo>
                      <a:pt x="7808" y="1823"/>
                    </a:lnTo>
                    <a:lnTo>
                      <a:pt x="7890" y="1851"/>
                    </a:lnTo>
                    <a:lnTo>
                      <a:pt x="7971" y="1891"/>
                    </a:lnTo>
                    <a:lnTo>
                      <a:pt x="8026" y="1946"/>
                    </a:lnTo>
                    <a:lnTo>
                      <a:pt x="8080" y="2000"/>
                    </a:lnTo>
                    <a:lnTo>
                      <a:pt x="8134" y="2068"/>
                    </a:lnTo>
                    <a:lnTo>
                      <a:pt x="8162" y="2150"/>
                    </a:lnTo>
                    <a:lnTo>
                      <a:pt x="8230" y="2300"/>
                    </a:lnTo>
                    <a:lnTo>
                      <a:pt x="8257" y="2463"/>
                    </a:lnTo>
                    <a:lnTo>
                      <a:pt x="8284" y="2612"/>
                    </a:lnTo>
                    <a:lnTo>
                      <a:pt x="8311" y="2735"/>
                    </a:lnTo>
                    <a:lnTo>
                      <a:pt x="8352" y="2816"/>
                    </a:lnTo>
                    <a:lnTo>
                      <a:pt x="8366" y="2871"/>
                    </a:lnTo>
                    <a:lnTo>
                      <a:pt x="8379" y="2980"/>
                    </a:lnTo>
                    <a:lnTo>
                      <a:pt x="8393" y="3347"/>
                    </a:lnTo>
                    <a:lnTo>
                      <a:pt x="8420" y="4381"/>
                    </a:lnTo>
                    <a:lnTo>
                      <a:pt x="8434" y="4925"/>
                    </a:lnTo>
                    <a:lnTo>
                      <a:pt x="8475" y="5415"/>
                    </a:lnTo>
                    <a:lnTo>
                      <a:pt x="8488" y="5605"/>
                    </a:lnTo>
                    <a:lnTo>
                      <a:pt x="8515" y="5768"/>
                    </a:lnTo>
                    <a:lnTo>
                      <a:pt x="8556" y="5877"/>
                    </a:lnTo>
                    <a:lnTo>
                      <a:pt x="8570" y="5904"/>
                    </a:lnTo>
                    <a:lnTo>
                      <a:pt x="8597" y="5931"/>
                    </a:lnTo>
                    <a:lnTo>
                      <a:pt x="8611" y="5931"/>
                    </a:lnTo>
                    <a:lnTo>
                      <a:pt x="8638" y="5918"/>
                    </a:lnTo>
                    <a:lnTo>
                      <a:pt x="8692" y="5836"/>
                    </a:lnTo>
                    <a:lnTo>
                      <a:pt x="8733" y="5700"/>
                    </a:lnTo>
                    <a:lnTo>
                      <a:pt x="8787" y="5523"/>
                    </a:lnTo>
                    <a:lnTo>
                      <a:pt x="8842" y="5292"/>
                    </a:lnTo>
                    <a:lnTo>
                      <a:pt x="8896" y="5034"/>
                    </a:lnTo>
                    <a:lnTo>
                      <a:pt x="8978" y="4435"/>
                    </a:lnTo>
                    <a:lnTo>
                      <a:pt x="9005" y="4109"/>
                    </a:lnTo>
                    <a:lnTo>
                      <a:pt x="9032" y="3782"/>
                    </a:lnTo>
                    <a:lnTo>
                      <a:pt x="9046" y="3456"/>
                    </a:lnTo>
                    <a:lnTo>
                      <a:pt x="9059" y="3129"/>
                    </a:lnTo>
                    <a:lnTo>
                      <a:pt x="9046" y="2830"/>
                    </a:lnTo>
                    <a:lnTo>
                      <a:pt x="9032" y="2544"/>
                    </a:lnTo>
                    <a:lnTo>
                      <a:pt x="8991" y="2286"/>
                    </a:lnTo>
                    <a:lnTo>
                      <a:pt x="8937" y="2068"/>
                    </a:lnTo>
                    <a:lnTo>
                      <a:pt x="8910" y="1973"/>
                    </a:lnTo>
                    <a:lnTo>
                      <a:pt x="8855" y="1864"/>
                    </a:lnTo>
                    <a:lnTo>
                      <a:pt x="8787" y="1755"/>
                    </a:lnTo>
                    <a:lnTo>
                      <a:pt x="8719" y="1660"/>
                    </a:lnTo>
                    <a:lnTo>
                      <a:pt x="8624" y="1538"/>
                    </a:lnTo>
                    <a:lnTo>
                      <a:pt x="8529" y="1429"/>
                    </a:lnTo>
                    <a:lnTo>
                      <a:pt x="8420" y="1320"/>
                    </a:lnTo>
                    <a:lnTo>
                      <a:pt x="8298" y="1211"/>
                    </a:lnTo>
                    <a:lnTo>
                      <a:pt x="8012" y="994"/>
                    </a:lnTo>
                    <a:lnTo>
                      <a:pt x="7699" y="790"/>
                    </a:lnTo>
                    <a:lnTo>
                      <a:pt x="7522" y="681"/>
                    </a:lnTo>
                    <a:lnTo>
                      <a:pt x="7332" y="586"/>
                    </a:lnTo>
                    <a:lnTo>
                      <a:pt x="7141" y="504"/>
                    </a:lnTo>
                    <a:lnTo>
                      <a:pt x="6937" y="409"/>
                    </a:lnTo>
                    <a:lnTo>
                      <a:pt x="6733" y="341"/>
                    </a:lnTo>
                    <a:lnTo>
                      <a:pt x="6502" y="259"/>
                    </a:lnTo>
                    <a:lnTo>
                      <a:pt x="6284" y="205"/>
                    </a:lnTo>
                    <a:lnTo>
                      <a:pt x="6040" y="137"/>
                    </a:lnTo>
                    <a:lnTo>
                      <a:pt x="5808" y="96"/>
                    </a:lnTo>
                    <a:lnTo>
                      <a:pt x="5550" y="55"/>
                    </a:lnTo>
                    <a:lnTo>
                      <a:pt x="5305" y="28"/>
                    </a:lnTo>
                    <a:lnTo>
                      <a:pt x="5033" y="14"/>
                    </a:lnTo>
                    <a:lnTo>
                      <a:pt x="4775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156;p28">
                <a:extLst>
                  <a:ext uri="{FF2B5EF4-FFF2-40B4-BE49-F238E27FC236}">
                    <a16:creationId xmlns:a16="http://schemas.microsoft.com/office/drawing/2014/main" id="{7C679E87-C9AE-D536-52FD-4EC42534A4DB}"/>
                  </a:ext>
                </a:extLst>
              </p:cNvPr>
              <p:cNvSpPr/>
              <p:nvPr/>
            </p:nvSpPr>
            <p:spPr>
              <a:xfrm>
                <a:off x="1257195" y="2988536"/>
                <a:ext cx="84963" cy="84963"/>
              </a:xfrm>
              <a:custGeom>
                <a:avLst/>
                <a:gdLst/>
                <a:ahLst/>
                <a:cxnLst/>
                <a:rect l="l" t="t" r="r" b="b"/>
                <a:pathLst>
                  <a:path w="2885" h="2885" extrusionOk="0">
                    <a:moveTo>
                      <a:pt x="1565" y="178"/>
                    </a:moveTo>
                    <a:lnTo>
                      <a:pt x="1701" y="205"/>
                    </a:lnTo>
                    <a:lnTo>
                      <a:pt x="1823" y="232"/>
                    </a:lnTo>
                    <a:lnTo>
                      <a:pt x="1932" y="273"/>
                    </a:lnTo>
                    <a:lnTo>
                      <a:pt x="2041" y="327"/>
                    </a:lnTo>
                    <a:lnTo>
                      <a:pt x="2150" y="395"/>
                    </a:lnTo>
                    <a:lnTo>
                      <a:pt x="2245" y="463"/>
                    </a:lnTo>
                    <a:lnTo>
                      <a:pt x="2340" y="545"/>
                    </a:lnTo>
                    <a:lnTo>
                      <a:pt x="2422" y="640"/>
                    </a:lnTo>
                    <a:lnTo>
                      <a:pt x="2490" y="735"/>
                    </a:lnTo>
                    <a:lnTo>
                      <a:pt x="2558" y="830"/>
                    </a:lnTo>
                    <a:lnTo>
                      <a:pt x="2612" y="953"/>
                    </a:lnTo>
                    <a:lnTo>
                      <a:pt x="2653" y="1062"/>
                    </a:lnTo>
                    <a:lnTo>
                      <a:pt x="2680" y="1184"/>
                    </a:lnTo>
                    <a:lnTo>
                      <a:pt x="2707" y="1307"/>
                    </a:lnTo>
                    <a:lnTo>
                      <a:pt x="2707" y="1443"/>
                    </a:lnTo>
                    <a:lnTo>
                      <a:pt x="2707" y="1565"/>
                    </a:lnTo>
                    <a:lnTo>
                      <a:pt x="2680" y="1701"/>
                    </a:lnTo>
                    <a:lnTo>
                      <a:pt x="2653" y="1823"/>
                    </a:lnTo>
                    <a:lnTo>
                      <a:pt x="2612" y="1932"/>
                    </a:lnTo>
                    <a:lnTo>
                      <a:pt x="2558" y="2041"/>
                    </a:lnTo>
                    <a:lnTo>
                      <a:pt x="2490" y="2150"/>
                    </a:lnTo>
                    <a:lnTo>
                      <a:pt x="2422" y="2245"/>
                    </a:lnTo>
                    <a:lnTo>
                      <a:pt x="2340" y="2340"/>
                    </a:lnTo>
                    <a:lnTo>
                      <a:pt x="2245" y="2422"/>
                    </a:lnTo>
                    <a:lnTo>
                      <a:pt x="2150" y="2490"/>
                    </a:lnTo>
                    <a:lnTo>
                      <a:pt x="2041" y="2558"/>
                    </a:lnTo>
                    <a:lnTo>
                      <a:pt x="1932" y="2612"/>
                    </a:lnTo>
                    <a:lnTo>
                      <a:pt x="1823" y="2653"/>
                    </a:lnTo>
                    <a:lnTo>
                      <a:pt x="1701" y="2680"/>
                    </a:lnTo>
                    <a:lnTo>
                      <a:pt x="1565" y="2708"/>
                    </a:lnTo>
                    <a:lnTo>
                      <a:pt x="1306" y="2708"/>
                    </a:lnTo>
                    <a:lnTo>
                      <a:pt x="1184" y="2680"/>
                    </a:lnTo>
                    <a:lnTo>
                      <a:pt x="1061" y="2653"/>
                    </a:lnTo>
                    <a:lnTo>
                      <a:pt x="953" y="2612"/>
                    </a:lnTo>
                    <a:lnTo>
                      <a:pt x="830" y="2558"/>
                    </a:lnTo>
                    <a:lnTo>
                      <a:pt x="735" y="2490"/>
                    </a:lnTo>
                    <a:lnTo>
                      <a:pt x="640" y="2422"/>
                    </a:lnTo>
                    <a:lnTo>
                      <a:pt x="545" y="2340"/>
                    </a:lnTo>
                    <a:lnTo>
                      <a:pt x="463" y="2245"/>
                    </a:lnTo>
                    <a:lnTo>
                      <a:pt x="395" y="2150"/>
                    </a:lnTo>
                    <a:lnTo>
                      <a:pt x="327" y="2041"/>
                    </a:lnTo>
                    <a:lnTo>
                      <a:pt x="272" y="1932"/>
                    </a:lnTo>
                    <a:lnTo>
                      <a:pt x="232" y="1823"/>
                    </a:lnTo>
                    <a:lnTo>
                      <a:pt x="191" y="1701"/>
                    </a:lnTo>
                    <a:lnTo>
                      <a:pt x="177" y="1565"/>
                    </a:lnTo>
                    <a:lnTo>
                      <a:pt x="177" y="1443"/>
                    </a:lnTo>
                    <a:lnTo>
                      <a:pt x="177" y="1307"/>
                    </a:lnTo>
                    <a:lnTo>
                      <a:pt x="191" y="1184"/>
                    </a:lnTo>
                    <a:lnTo>
                      <a:pt x="232" y="1062"/>
                    </a:lnTo>
                    <a:lnTo>
                      <a:pt x="272" y="953"/>
                    </a:lnTo>
                    <a:lnTo>
                      <a:pt x="327" y="830"/>
                    </a:lnTo>
                    <a:lnTo>
                      <a:pt x="395" y="735"/>
                    </a:lnTo>
                    <a:lnTo>
                      <a:pt x="463" y="640"/>
                    </a:lnTo>
                    <a:lnTo>
                      <a:pt x="545" y="545"/>
                    </a:lnTo>
                    <a:lnTo>
                      <a:pt x="640" y="463"/>
                    </a:lnTo>
                    <a:lnTo>
                      <a:pt x="735" y="395"/>
                    </a:lnTo>
                    <a:lnTo>
                      <a:pt x="830" y="327"/>
                    </a:lnTo>
                    <a:lnTo>
                      <a:pt x="953" y="273"/>
                    </a:lnTo>
                    <a:lnTo>
                      <a:pt x="1061" y="232"/>
                    </a:lnTo>
                    <a:lnTo>
                      <a:pt x="1184" y="205"/>
                    </a:lnTo>
                    <a:lnTo>
                      <a:pt x="1306" y="178"/>
                    </a:lnTo>
                    <a:close/>
                    <a:moveTo>
                      <a:pt x="1293" y="1"/>
                    </a:moveTo>
                    <a:lnTo>
                      <a:pt x="1143" y="28"/>
                    </a:lnTo>
                    <a:lnTo>
                      <a:pt x="1007" y="55"/>
                    </a:lnTo>
                    <a:lnTo>
                      <a:pt x="871" y="109"/>
                    </a:lnTo>
                    <a:lnTo>
                      <a:pt x="749" y="164"/>
                    </a:lnTo>
                    <a:lnTo>
                      <a:pt x="626" y="246"/>
                    </a:lnTo>
                    <a:lnTo>
                      <a:pt x="517" y="327"/>
                    </a:lnTo>
                    <a:lnTo>
                      <a:pt x="422" y="422"/>
                    </a:lnTo>
                    <a:lnTo>
                      <a:pt x="327" y="518"/>
                    </a:lnTo>
                    <a:lnTo>
                      <a:pt x="245" y="640"/>
                    </a:lnTo>
                    <a:lnTo>
                      <a:pt x="164" y="749"/>
                    </a:lnTo>
                    <a:lnTo>
                      <a:pt x="109" y="885"/>
                    </a:lnTo>
                    <a:lnTo>
                      <a:pt x="55" y="1007"/>
                    </a:lnTo>
                    <a:lnTo>
                      <a:pt x="28" y="1143"/>
                    </a:lnTo>
                    <a:lnTo>
                      <a:pt x="0" y="1293"/>
                    </a:lnTo>
                    <a:lnTo>
                      <a:pt x="0" y="1443"/>
                    </a:lnTo>
                    <a:lnTo>
                      <a:pt x="0" y="1592"/>
                    </a:lnTo>
                    <a:lnTo>
                      <a:pt x="28" y="1728"/>
                    </a:lnTo>
                    <a:lnTo>
                      <a:pt x="55" y="1864"/>
                    </a:lnTo>
                    <a:lnTo>
                      <a:pt x="109" y="2000"/>
                    </a:lnTo>
                    <a:lnTo>
                      <a:pt x="164" y="2123"/>
                    </a:lnTo>
                    <a:lnTo>
                      <a:pt x="245" y="2245"/>
                    </a:lnTo>
                    <a:lnTo>
                      <a:pt x="327" y="2354"/>
                    </a:lnTo>
                    <a:lnTo>
                      <a:pt x="422" y="2463"/>
                    </a:lnTo>
                    <a:lnTo>
                      <a:pt x="517" y="2558"/>
                    </a:lnTo>
                    <a:lnTo>
                      <a:pt x="626" y="2640"/>
                    </a:lnTo>
                    <a:lnTo>
                      <a:pt x="749" y="2708"/>
                    </a:lnTo>
                    <a:lnTo>
                      <a:pt x="871" y="2776"/>
                    </a:lnTo>
                    <a:lnTo>
                      <a:pt x="1007" y="2816"/>
                    </a:lnTo>
                    <a:lnTo>
                      <a:pt x="1143" y="2857"/>
                    </a:lnTo>
                    <a:lnTo>
                      <a:pt x="1293" y="2884"/>
                    </a:lnTo>
                    <a:lnTo>
                      <a:pt x="1592" y="2884"/>
                    </a:lnTo>
                    <a:lnTo>
                      <a:pt x="1728" y="2857"/>
                    </a:lnTo>
                    <a:lnTo>
                      <a:pt x="1864" y="2816"/>
                    </a:lnTo>
                    <a:lnTo>
                      <a:pt x="2000" y="2776"/>
                    </a:lnTo>
                    <a:lnTo>
                      <a:pt x="2122" y="2708"/>
                    </a:lnTo>
                    <a:lnTo>
                      <a:pt x="2245" y="2640"/>
                    </a:lnTo>
                    <a:lnTo>
                      <a:pt x="2354" y="2558"/>
                    </a:lnTo>
                    <a:lnTo>
                      <a:pt x="2462" y="2463"/>
                    </a:lnTo>
                    <a:lnTo>
                      <a:pt x="2558" y="2354"/>
                    </a:lnTo>
                    <a:lnTo>
                      <a:pt x="2639" y="2245"/>
                    </a:lnTo>
                    <a:lnTo>
                      <a:pt x="2707" y="2123"/>
                    </a:lnTo>
                    <a:lnTo>
                      <a:pt x="2775" y="2000"/>
                    </a:lnTo>
                    <a:lnTo>
                      <a:pt x="2816" y="1864"/>
                    </a:lnTo>
                    <a:lnTo>
                      <a:pt x="2857" y="1728"/>
                    </a:lnTo>
                    <a:lnTo>
                      <a:pt x="2871" y="1592"/>
                    </a:lnTo>
                    <a:lnTo>
                      <a:pt x="2884" y="1443"/>
                    </a:lnTo>
                    <a:lnTo>
                      <a:pt x="2871" y="1293"/>
                    </a:lnTo>
                    <a:lnTo>
                      <a:pt x="2857" y="1143"/>
                    </a:lnTo>
                    <a:lnTo>
                      <a:pt x="2816" y="1007"/>
                    </a:lnTo>
                    <a:lnTo>
                      <a:pt x="2775" y="885"/>
                    </a:lnTo>
                    <a:lnTo>
                      <a:pt x="2707" y="749"/>
                    </a:lnTo>
                    <a:lnTo>
                      <a:pt x="2639" y="640"/>
                    </a:lnTo>
                    <a:lnTo>
                      <a:pt x="2558" y="518"/>
                    </a:lnTo>
                    <a:lnTo>
                      <a:pt x="2462" y="422"/>
                    </a:lnTo>
                    <a:lnTo>
                      <a:pt x="2354" y="327"/>
                    </a:lnTo>
                    <a:lnTo>
                      <a:pt x="2245" y="246"/>
                    </a:lnTo>
                    <a:lnTo>
                      <a:pt x="2122" y="164"/>
                    </a:lnTo>
                    <a:lnTo>
                      <a:pt x="2000" y="109"/>
                    </a:lnTo>
                    <a:lnTo>
                      <a:pt x="1864" y="55"/>
                    </a:lnTo>
                    <a:lnTo>
                      <a:pt x="1728" y="2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157;p28">
                <a:extLst>
                  <a:ext uri="{FF2B5EF4-FFF2-40B4-BE49-F238E27FC236}">
                    <a16:creationId xmlns:a16="http://schemas.microsoft.com/office/drawing/2014/main" id="{ACB51DD0-BCE3-F5FE-A528-EBED9A1788FB}"/>
                  </a:ext>
                </a:extLst>
              </p:cNvPr>
              <p:cNvSpPr/>
              <p:nvPr/>
            </p:nvSpPr>
            <p:spPr>
              <a:xfrm>
                <a:off x="1356944" y="2988536"/>
                <a:ext cx="84963" cy="84963"/>
              </a:xfrm>
              <a:custGeom>
                <a:avLst/>
                <a:gdLst/>
                <a:ahLst/>
                <a:cxnLst/>
                <a:rect l="l" t="t" r="r" b="b"/>
                <a:pathLst>
                  <a:path w="2885" h="2885" extrusionOk="0">
                    <a:moveTo>
                      <a:pt x="1565" y="178"/>
                    </a:moveTo>
                    <a:lnTo>
                      <a:pt x="1701" y="205"/>
                    </a:lnTo>
                    <a:lnTo>
                      <a:pt x="1823" y="232"/>
                    </a:lnTo>
                    <a:lnTo>
                      <a:pt x="1932" y="273"/>
                    </a:lnTo>
                    <a:lnTo>
                      <a:pt x="2041" y="327"/>
                    </a:lnTo>
                    <a:lnTo>
                      <a:pt x="2150" y="395"/>
                    </a:lnTo>
                    <a:lnTo>
                      <a:pt x="2245" y="463"/>
                    </a:lnTo>
                    <a:lnTo>
                      <a:pt x="2340" y="545"/>
                    </a:lnTo>
                    <a:lnTo>
                      <a:pt x="2422" y="640"/>
                    </a:lnTo>
                    <a:lnTo>
                      <a:pt x="2490" y="735"/>
                    </a:lnTo>
                    <a:lnTo>
                      <a:pt x="2558" y="830"/>
                    </a:lnTo>
                    <a:lnTo>
                      <a:pt x="2612" y="953"/>
                    </a:lnTo>
                    <a:lnTo>
                      <a:pt x="2653" y="1062"/>
                    </a:lnTo>
                    <a:lnTo>
                      <a:pt x="2680" y="1184"/>
                    </a:lnTo>
                    <a:lnTo>
                      <a:pt x="2707" y="1307"/>
                    </a:lnTo>
                    <a:lnTo>
                      <a:pt x="2707" y="1443"/>
                    </a:lnTo>
                    <a:lnTo>
                      <a:pt x="2707" y="1565"/>
                    </a:lnTo>
                    <a:lnTo>
                      <a:pt x="2680" y="1701"/>
                    </a:lnTo>
                    <a:lnTo>
                      <a:pt x="2653" y="1823"/>
                    </a:lnTo>
                    <a:lnTo>
                      <a:pt x="2612" y="1932"/>
                    </a:lnTo>
                    <a:lnTo>
                      <a:pt x="2558" y="2041"/>
                    </a:lnTo>
                    <a:lnTo>
                      <a:pt x="2490" y="2150"/>
                    </a:lnTo>
                    <a:lnTo>
                      <a:pt x="2422" y="2245"/>
                    </a:lnTo>
                    <a:lnTo>
                      <a:pt x="2340" y="2340"/>
                    </a:lnTo>
                    <a:lnTo>
                      <a:pt x="2245" y="2422"/>
                    </a:lnTo>
                    <a:lnTo>
                      <a:pt x="2150" y="2490"/>
                    </a:lnTo>
                    <a:lnTo>
                      <a:pt x="2041" y="2558"/>
                    </a:lnTo>
                    <a:lnTo>
                      <a:pt x="1932" y="2612"/>
                    </a:lnTo>
                    <a:lnTo>
                      <a:pt x="1823" y="2653"/>
                    </a:lnTo>
                    <a:lnTo>
                      <a:pt x="1701" y="2680"/>
                    </a:lnTo>
                    <a:lnTo>
                      <a:pt x="1565" y="2708"/>
                    </a:lnTo>
                    <a:lnTo>
                      <a:pt x="1306" y="2708"/>
                    </a:lnTo>
                    <a:lnTo>
                      <a:pt x="1184" y="2680"/>
                    </a:lnTo>
                    <a:lnTo>
                      <a:pt x="1061" y="2653"/>
                    </a:lnTo>
                    <a:lnTo>
                      <a:pt x="953" y="2612"/>
                    </a:lnTo>
                    <a:lnTo>
                      <a:pt x="844" y="2558"/>
                    </a:lnTo>
                    <a:lnTo>
                      <a:pt x="735" y="2490"/>
                    </a:lnTo>
                    <a:lnTo>
                      <a:pt x="640" y="2422"/>
                    </a:lnTo>
                    <a:lnTo>
                      <a:pt x="545" y="2340"/>
                    </a:lnTo>
                    <a:lnTo>
                      <a:pt x="463" y="2245"/>
                    </a:lnTo>
                    <a:lnTo>
                      <a:pt x="395" y="2150"/>
                    </a:lnTo>
                    <a:lnTo>
                      <a:pt x="327" y="2041"/>
                    </a:lnTo>
                    <a:lnTo>
                      <a:pt x="273" y="1932"/>
                    </a:lnTo>
                    <a:lnTo>
                      <a:pt x="232" y="1823"/>
                    </a:lnTo>
                    <a:lnTo>
                      <a:pt x="205" y="1701"/>
                    </a:lnTo>
                    <a:lnTo>
                      <a:pt x="177" y="1565"/>
                    </a:lnTo>
                    <a:lnTo>
                      <a:pt x="177" y="1443"/>
                    </a:lnTo>
                    <a:lnTo>
                      <a:pt x="177" y="1307"/>
                    </a:lnTo>
                    <a:lnTo>
                      <a:pt x="205" y="1184"/>
                    </a:lnTo>
                    <a:lnTo>
                      <a:pt x="232" y="1062"/>
                    </a:lnTo>
                    <a:lnTo>
                      <a:pt x="273" y="953"/>
                    </a:lnTo>
                    <a:lnTo>
                      <a:pt x="327" y="830"/>
                    </a:lnTo>
                    <a:lnTo>
                      <a:pt x="395" y="735"/>
                    </a:lnTo>
                    <a:lnTo>
                      <a:pt x="463" y="640"/>
                    </a:lnTo>
                    <a:lnTo>
                      <a:pt x="545" y="545"/>
                    </a:lnTo>
                    <a:lnTo>
                      <a:pt x="640" y="463"/>
                    </a:lnTo>
                    <a:lnTo>
                      <a:pt x="735" y="395"/>
                    </a:lnTo>
                    <a:lnTo>
                      <a:pt x="844" y="327"/>
                    </a:lnTo>
                    <a:lnTo>
                      <a:pt x="953" y="273"/>
                    </a:lnTo>
                    <a:lnTo>
                      <a:pt x="1061" y="232"/>
                    </a:lnTo>
                    <a:lnTo>
                      <a:pt x="1184" y="205"/>
                    </a:lnTo>
                    <a:lnTo>
                      <a:pt x="1306" y="178"/>
                    </a:lnTo>
                    <a:close/>
                    <a:moveTo>
                      <a:pt x="1293" y="1"/>
                    </a:moveTo>
                    <a:lnTo>
                      <a:pt x="1157" y="28"/>
                    </a:lnTo>
                    <a:lnTo>
                      <a:pt x="1007" y="55"/>
                    </a:lnTo>
                    <a:lnTo>
                      <a:pt x="885" y="109"/>
                    </a:lnTo>
                    <a:lnTo>
                      <a:pt x="749" y="164"/>
                    </a:lnTo>
                    <a:lnTo>
                      <a:pt x="640" y="246"/>
                    </a:lnTo>
                    <a:lnTo>
                      <a:pt x="517" y="327"/>
                    </a:lnTo>
                    <a:lnTo>
                      <a:pt x="422" y="422"/>
                    </a:lnTo>
                    <a:lnTo>
                      <a:pt x="327" y="518"/>
                    </a:lnTo>
                    <a:lnTo>
                      <a:pt x="245" y="640"/>
                    </a:lnTo>
                    <a:lnTo>
                      <a:pt x="177" y="749"/>
                    </a:lnTo>
                    <a:lnTo>
                      <a:pt x="109" y="885"/>
                    </a:lnTo>
                    <a:lnTo>
                      <a:pt x="55" y="1007"/>
                    </a:lnTo>
                    <a:lnTo>
                      <a:pt x="28" y="1143"/>
                    </a:lnTo>
                    <a:lnTo>
                      <a:pt x="0" y="1293"/>
                    </a:lnTo>
                    <a:lnTo>
                      <a:pt x="0" y="1443"/>
                    </a:lnTo>
                    <a:lnTo>
                      <a:pt x="0" y="1592"/>
                    </a:lnTo>
                    <a:lnTo>
                      <a:pt x="28" y="1728"/>
                    </a:lnTo>
                    <a:lnTo>
                      <a:pt x="55" y="1864"/>
                    </a:lnTo>
                    <a:lnTo>
                      <a:pt x="109" y="2000"/>
                    </a:lnTo>
                    <a:lnTo>
                      <a:pt x="177" y="2123"/>
                    </a:lnTo>
                    <a:lnTo>
                      <a:pt x="245" y="2245"/>
                    </a:lnTo>
                    <a:lnTo>
                      <a:pt x="327" y="2354"/>
                    </a:lnTo>
                    <a:lnTo>
                      <a:pt x="422" y="2463"/>
                    </a:lnTo>
                    <a:lnTo>
                      <a:pt x="517" y="2558"/>
                    </a:lnTo>
                    <a:lnTo>
                      <a:pt x="640" y="2640"/>
                    </a:lnTo>
                    <a:lnTo>
                      <a:pt x="749" y="2708"/>
                    </a:lnTo>
                    <a:lnTo>
                      <a:pt x="885" y="2776"/>
                    </a:lnTo>
                    <a:lnTo>
                      <a:pt x="1007" y="2816"/>
                    </a:lnTo>
                    <a:lnTo>
                      <a:pt x="1157" y="2857"/>
                    </a:lnTo>
                    <a:lnTo>
                      <a:pt x="1293" y="2884"/>
                    </a:lnTo>
                    <a:lnTo>
                      <a:pt x="1592" y="2884"/>
                    </a:lnTo>
                    <a:lnTo>
                      <a:pt x="1728" y="2857"/>
                    </a:lnTo>
                    <a:lnTo>
                      <a:pt x="1864" y="2816"/>
                    </a:lnTo>
                    <a:lnTo>
                      <a:pt x="2000" y="2776"/>
                    </a:lnTo>
                    <a:lnTo>
                      <a:pt x="2136" y="2708"/>
                    </a:lnTo>
                    <a:lnTo>
                      <a:pt x="2245" y="2640"/>
                    </a:lnTo>
                    <a:lnTo>
                      <a:pt x="2354" y="2558"/>
                    </a:lnTo>
                    <a:lnTo>
                      <a:pt x="2463" y="2463"/>
                    </a:lnTo>
                    <a:lnTo>
                      <a:pt x="2558" y="2354"/>
                    </a:lnTo>
                    <a:lnTo>
                      <a:pt x="2639" y="2245"/>
                    </a:lnTo>
                    <a:lnTo>
                      <a:pt x="2707" y="2123"/>
                    </a:lnTo>
                    <a:lnTo>
                      <a:pt x="2775" y="2000"/>
                    </a:lnTo>
                    <a:lnTo>
                      <a:pt x="2816" y="1864"/>
                    </a:lnTo>
                    <a:lnTo>
                      <a:pt x="2857" y="1728"/>
                    </a:lnTo>
                    <a:lnTo>
                      <a:pt x="2884" y="1592"/>
                    </a:lnTo>
                    <a:lnTo>
                      <a:pt x="2884" y="1443"/>
                    </a:lnTo>
                    <a:lnTo>
                      <a:pt x="2884" y="1293"/>
                    </a:lnTo>
                    <a:lnTo>
                      <a:pt x="2857" y="1143"/>
                    </a:lnTo>
                    <a:lnTo>
                      <a:pt x="2816" y="1007"/>
                    </a:lnTo>
                    <a:lnTo>
                      <a:pt x="2775" y="885"/>
                    </a:lnTo>
                    <a:lnTo>
                      <a:pt x="2707" y="749"/>
                    </a:lnTo>
                    <a:lnTo>
                      <a:pt x="2639" y="640"/>
                    </a:lnTo>
                    <a:lnTo>
                      <a:pt x="2558" y="518"/>
                    </a:lnTo>
                    <a:lnTo>
                      <a:pt x="2463" y="422"/>
                    </a:lnTo>
                    <a:lnTo>
                      <a:pt x="2354" y="327"/>
                    </a:lnTo>
                    <a:lnTo>
                      <a:pt x="2245" y="246"/>
                    </a:lnTo>
                    <a:lnTo>
                      <a:pt x="2136" y="164"/>
                    </a:lnTo>
                    <a:lnTo>
                      <a:pt x="2000" y="109"/>
                    </a:lnTo>
                    <a:lnTo>
                      <a:pt x="1864" y="55"/>
                    </a:lnTo>
                    <a:lnTo>
                      <a:pt x="1728" y="2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158;p28">
                <a:extLst>
                  <a:ext uri="{FF2B5EF4-FFF2-40B4-BE49-F238E27FC236}">
                    <a16:creationId xmlns:a16="http://schemas.microsoft.com/office/drawing/2014/main" id="{923997E3-F519-8680-C173-F55DF992164F}"/>
                  </a:ext>
                </a:extLst>
              </p:cNvPr>
              <p:cNvSpPr/>
              <p:nvPr/>
            </p:nvSpPr>
            <p:spPr>
              <a:xfrm>
                <a:off x="1336918" y="3024995"/>
                <a:ext cx="25268" cy="8452"/>
              </a:xfrm>
              <a:custGeom>
                <a:avLst/>
                <a:gdLst/>
                <a:ahLst/>
                <a:cxnLst/>
                <a:rect l="l" t="t" r="r" b="b"/>
                <a:pathLst>
                  <a:path w="858" h="287" extrusionOk="0">
                    <a:moveTo>
                      <a:pt x="381" y="1"/>
                    </a:moveTo>
                    <a:lnTo>
                      <a:pt x="286" y="14"/>
                    </a:lnTo>
                    <a:lnTo>
                      <a:pt x="191" y="55"/>
                    </a:lnTo>
                    <a:lnTo>
                      <a:pt x="109" y="96"/>
                    </a:lnTo>
                    <a:lnTo>
                      <a:pt x="41" y="137"/>
                    </a:lnTo>
                    <a:lnTo>
                      <a:pt x="14" y="150"/>
                    </a:lnTo>
                    <a:lnTo>
                      <a:pt x="0" y="191"/>
                    </a:lnTo>
                    <a:lnTo>
                      <a:pt x="0" y="218"/>
                    </a:lnTo>
                    <a:lnTo>
                      <a:pt x="14" y="259"/>
                    </a:lnTo>
                    <a:lnTo>
                      <a:pt x="55" y="286"/>
                    </a:lnTo>
                    <a:lnTo>
                      <a:pt x="109" y="286"/>
                    </a:lnTo>
                    <a:lnTo>
                      <a:pt x="136" y="273"/>
                    </a:lnTo>
                    <a:lnTo>
                      <a:pt x="191" y="245"/>
                    </a:lnTo>
                    <a:lnTo>
                      <a:pt x="259" y="218"/>
                    </a:lnTo>
                    <a:lnTo>
                      <a:pt x="340" y="191"/>
                    </a:lnTo>
                    <a:lnTo>
                      <a:pt x="422" y="177"/>
                    </a:lnTo>
                    <a:lnTo>
                      <a:pt x="517" y="177"/>
                    </a:lnTo>
                    <a:lnTo>
                      <a:pt x="612" y="205"/>
                    </a:lnTo>
                    <a:lnTo>
                      <a:pt x="653" y="232"/>
                    </a:lnTo>
                    <a:lnTo>
                      <a:pt x="708" y="273"/>
                    </a:lnTo>
                    <a:lnTo>
                      <a:pt x="735" y="286"/>
                    </a:lnTo>
                    <a:lnTo>
                      <a:pt x="803" y="286"/>
                    </a:lnTo>
                    <a:lnTo>
                      <a:pt x="830" y="259"/>
                    </a:lnTo>
                    <a:lnTo>
                      <a:pt x="844" y="232"/>
                    </a:lnTo>
                    <a:lnTo>
                      <a:pt x="857" y="205"/>
                    </a:lnTo>
                    <a:lnTo>
                      <a:pt x="844" y="164"/>
                    </a:lnTo>
                    <a:lnTo>
                      <a:pt x="830" y="137"/>
                    </a:lnTo>
                    <a:lnTo>
                      <a:pt x="721" y="55"/>
                    </a:lnTo>
                    <a:lnTo>
                      <a:pt x="612" y="14"/>
                    </a:lnTo>
                    <a:lnTo>
                      <a:pt x="5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159;p28">
                <a:extLst>
                  <a:ext uri="{FF2B5EF4-FFF2-40B4-BE49-F238E27FC236}">
                    <a16:creationId xmlns:a16="http://schemas.microsoft.com/office/drawing/2014/main" id="{BFE362CB-D773-7B65-8202-6A7EE6E2599E}"/>
                  </a:ext>
                </a:extLst>
              </p:cNvPr>
              <p:cNvSpPr/>
              <p:nvPr/>
            </p:nvSpPr>
            <p:spPr>
              <a:xfrm>
                <a:off x="1436667" y="2998166"/>
                <a:ext cx="42496" cy="26446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898" extrusionOk="0">
                    <a:moveTo>
                      <a:pt x="1238" y="0"/>
                    </a:moveTo>
                    <a:lnTo>
                      <a:pt x="1116" y="14"/>
                    </a:lnTo>
                    <a:lnTo>
                      <a:pt x="980" y="41"/>
                    </a:lnTo>
                    <a:lnTo>
                      <a:pt x="871" y="95"/>
                    </a:lnTo>
                    <a:lnTo>
                      <a:pt x="749" y="150"/>
                    </a:lnTo>
                    <a:lnTo>
                      <a:pt x="640" y="204"/>
                    </a:lnTo>
                    <a:lnTo>
                      <a:pt x="436" y="340"/>
                    </a:lnTo>
                    <a:lnTo>
                      <a:pt x="272" y="490"/>
                    </a:lnTo>
                    <a:lnTo>
                      <a:pt x="150" y="612"/>
                    </a:lnTo>
                    <a:lnTo>
                      <a:pt x="28" y="762"/>
                    </a:lnTo>
                    <a:lnTo>
                      <a:pt x="0" y="789"/>
                    </a:lnTo>
                    <a:lnTo>
                      <a:pt x="0" y="816"/>
                    </a:lnTo>
                    <a:lnTo>
                      <a:pt x="14" y="857"/>
                    </a:lnTo>
                    <a:lnTo>
                      <a:pt x="41" y="884"/>
                    </a:lnTo>
                    <a:lnTo>
                      <a:pt x="68" y="898"/>
                    </a:lnTo>
                    <a:lnTo>
                      <a:pt x="123" y="898"/>
                    </a:lnTo>
                    <a:lnTo>
                      <a:pt x="164" y="871"/>
                    </a:lnTo>
                    <a:lnTo>
                      <a:pt x="259" y="748"/>
                    </a:lnTo>
                    <a:lnTo>
                      <a:pt x="381" y="626"/>
                    </a:lnTo>
                    <a:lnTo>
                      <a:pt x="531" y="503"/>
                    </a:lnTo>
                    <a:lnTo>
                      <a:pt x="708" y="367"/>
                    </a:lnTo>
                    <a:lnTo>
                      <a:pt x="803" y="313"/>
                    </a:lnTo>
                    <a:lnTo>
                      <a:pt x="912" y="259"/>
                    </a:lnTo>
                    <a:lnTo>
                      <a:pt x="1021" y="218"/>
                    </a:lnTo>
                    <a:lnTo>
                      <a:pt x="1129" y="191"/>
                    </a:lnTo>
                    <a:lnTo>
                      <a:pt x="1238" y="177"/>
                    </a:lnTo>
                    <a:lnTo>
                      <a:pt x="1388" y="177"/>
                    </a:lnTo>
                    <a:lnTo>
                      <a:pt x="1415" y="163"/>
                    </a:lnTo>
                    <a:lnTo>
                      <a:pt x="1442" y="136"/>
                    </a:lnTo>
                    <a:lnTo>
                      <a:pt x="1442" y="95"/>
                    </a:lnTo>
                    <a:lnTo>
                      <a:pt x="1442" y="68"/>
                    </a:lnTo>
                    <a:lnTo>
                      <a:pt x="1429" y="41"/>
                    </a:lnTo>
                    <a:lnTo>
                      <a:pt x="1401" y="14"/>
                    </a:lnTo>
                    <a:lnTo>
                      <a:pt x="137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1160;p28">
                <a:extLst>
                  <a:ext uri="{FF2B5EF4-FFF2-40B4-BE49-F238E27FC236}">
                    <a16:creationId xmlns:a16="http://schemas.microsoft.com/office/drawing/2014/main" id="{E9549E8B-DB92-F2CC-FF14-EA2F0E67A23E}"/>
                  </a:ext>
                </a:extLst>
              </p:cNvPr>
              <p:cNvSpPr/>
              <p:nvPr/>
            </p:nvSpPr>
            <p:spPr>
              <a:xfrm>
                <a:off x="1212312" y="2998166"/>
                <a:ext cx="50919" cy="26446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898" extrusionOk="0">
                    <a:moveTo>
                      <a:pt x="55" y="0"/>
                    </a:moveTo>
                    <a:lnTo>
                      <a:pt x="28" y="27"/>
                    </a:lnTo>
                    <a:lnTo>
                      <a:pt x="15" y="55"/>
                    </a:lnTo>
                    <a:lnTo>
                      <a:pt x="1" y="82"/>
                    </a:lnTo>
                    <a:lnTo>
                      <a:pt x="15" y="123"/>
                    </a:lnTo>
                    <a:lnTo>
                      <a:pt x="28" y="150"/>
                    </a:lnTo>
                    <a:lnTo>
                      <a:pt x="55" y="163"/>
                    </a:lnTo>
                    <a:lnTo>
                      <a:pt x="96" y="177"/>
                    </a:lnTo>
                    <a:lnTo>
                      <a:pt x="246" y="191"/>
                    </a:lnTo>
                    <a:lnTo>
                      <a:pt x="395" y="204"/>
                    </a:lnTo>
                    <a:lnTo>
                      <a:pt x="545" y="245"/>
                    </a:lnTo>
                    <a:lnTo>
                      <a:pt x="681" y="286"/>
                    </a:lnTo>
                    <a:lnTo>
                      <a:pt x="803" y="340"/>
                    </a:lnTo>
                    <a:lnTo>
                      <a:pt x="926" y="395"/>
                    </a:lnTo>
                    <a:lnTo>
                      <a:pt x="1144" y="517"/>
                    </a:lnTo>
                    <a:lnTo>
                      <a:pt x="1320" y="653"/>
                    </a:lnTo>
                    <a:lnTo>
                      <a:pt x="1456" y="762"/>
                    </a:lnTo>
                    <a:lnTo>
                      <a:pt x="1579" y="871"/>
                    </a:lnTo>
                    <a:lnTo>
                      <a:pt x="1606" y="898"/>
                    </a:lnTo>
                    <a:lnTo>
                      <a:pt x="1674" y="898"/>
                    </a:lnTo>
                    <a:lnTo>
                      <a:pt x="1701" y="871"/>
                    </a:lnTo>
                    <a:lnTo>
                      <a:pt x="1715" y="843"/>
                    </a:lnTo>
                    <a:lnTo>
                      <a:pt x="1728" y="816"/>
                    </a:lnTo>
                    <a:lnTo>
                      <a:pt x="1728" y="775"/>
                    </a:lnTo>
                    <a:lnTo>
                      <a:pt x="1701" y="748"/>
                    </a:lnTo>
                    <a:lnTo>
                      <a:pt x="1565" y="626"/>
                    </a:lnTo>
                    <a:lnTo>
                      <a:pt x="1416" y="503"/>
                    </a:lnTo>
                    <a:lnTo>
                      <a:pt x="1225" y="367"/>
                    </a:lnTo>
                    <a:lnTo>
                      <a:pt x="994" y="231"/>
                    </a:lnTo>
                    <a:lnTo>
                      <a:pt x="871" y="163"/>
                    </a:lnTo>
                    <a:lnTo>
                      <a:pt x="722" y="109"/>
                    </a:lnTo>
                    <a:lnTo>
                      <a:pt x="586" y="68"/>
                    </a:lnTo>
                    <a:lnTo>
                      <a:pt x="423" y="27"/>
                    </a:lnTo>
                    <a:lnTo>
                      <a:pt x="273" y="14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161;p28">
                <a:extLst>
                  <a:ext uri="{FF2B5EF4-FFF2-40B4-BE49-F238E27FC236}">
                    <a16:creationId xmlns:a16="http://schemas.microsoft.com/office/drawing/2014/main" id="{A4F47B09-0ED3-6B5D-060D-9118FDD27DB2}"/>
                  </a:ext>
                </a:extLst>
              </p:cNvPr>
              <p:cNvSpPr/>
              <p:nvPr/>
            </p:nvSpPr>
            <p:spPr>
              <a:xfrm>
                <a:off x="857786" y="3259333"/>
                <a:ext cx="410651" cy="1028365"/>
              </a:xfrm>
              <a:custGeom>
                <a:avLst/>
                <a:gdLst/>
                <a:ahLst/>
                <a:cxnLst/>
                <a:rect l="l" t="t" r="r" b="b"/>
                <a:pathLst>
                  <a:path w="13944" h="34919" extrusionOk="0">
                    <a:moveTo>
                      <a:pt x="8774" y="1"/>
                    </a:moveTo>
                    <a:lnTo>
                      <a:pt x="8597" y="15"/>
                    </a:lnTo>
                    <a:lnTo>
                      <a:pt x="8421" y="42"/>
                    </a:lnTo>
                    <a:lnTo>
                      <a:pt x="8257" y="69"/>
                    </a:lnTo>
                    <a:lnTo>
                      <a:pt x="8081" y="110"/>
                    </a:lnTo>
                    <a:lnTo>
                      <a:pt x="7917" y="151"/>
                    </a:lnTo>
                    <a:lnTo>
                      <a:pt x="7754" y="205"/>
                    </a:lnTo>
                    <a:lnTo>
                      <a:pt x="7591" y="273"/>
                    </a:lnTo>
                    <a:lnTo>
                      <a:pt x="7441" y="341"/>
                    </a:lnTo>
                    <a:lnTo>
                      <a:pt x="7278" y="423"/>
                    </a:lnTo>
                    <a:lnTo>
                      <a:pt x="7128" y="504"/>
                    </a:lnTo>
                    <a:lnTo>
                      <a:pt x="6992" y="599"/>
                    </a:lnTo>
                    <a:lnTo>
                      <a:pt x="6843" y="695"/>
                    </a:lnTo>
                    <a:lnTo>
                      <a:pt x="6707" y="804"/>
                    </a:lnTo>
                    <a:lnTo>
                      <a:pt x="6571" y="912"/>
                    </a:lnTo>
                    <a:lnTo>
                      <a:pt x="6448" y="1035"/>
                    </a:lnTo>
                    <a:lnTo>
                      <a:pt x="6326" y="1157"/>
                    </a:lnTo>
                    <a:lnTo>
                      <a:pt x="6203" y="1293"/>
                    </a:lnTo>
                    <a:lnTo>
                      <a:pt x="6095" y="1429"/>
                    </a:lnTo>
                    <a:lnTo>
                      <a:pt x="5986" y="1579"/>
                    </a:lnTo>
                    <a:lnTo>
                      <a:pt x="5891" y="1728"/>
                    </a:lnTo>
                    <a:lnTo>
                      <a:pt x="5809" y="1878"/>
                    </a:lnTo>
                    <a:lnTo>
                      <a:pt x="5727" y="2041"/>
                    </a:lnTo>
                    <a:lnTo>
                      <a:pt x="5646" y="2218"/>
                    </a:lnTo>
                    <a:lnTo>
                      <a:pt x="5428" y="2735"/>
                    </a:lnTo>
                    <a:lnTo>
                      <a:pt x="5224" y="3238"/>
                    </a:lnTo>
                    <a:lnTo>
                      <a:pt x="4830" y="4245"/>
                    </a:lnTo>
                    <a:lnTo>
                      <a:pt x="4435" y="5238"/>
                    </a:lnTo>
                    <a:lnTo>
                      <a:pt x="4054" y="6245"/>
                    </a:lnTo>
                    <a:lnTo>
                      <a:pt x="3687" y="7251"/>
                    </a:lnTo>
                    <a:lnTo>
                      <a:pt x="3320" y="8271"/>
                    </a:lnTo>
                    <a:lnTo>
                      <a:pt x="2966" y="9278"/>
                    </a:lnTo>
                    <a:lnTo>
                      <a:pt x="2612" y="10298"/>
                    </a:lnTo>
                    <a:lnTo>
                      <a:pt x="2272" y="11332"/>
                    </a:lnTo>
                    <a:lnTo>
                      <a:pt x="1946" y="12366"/>
                    </a:lnTo>
                    <a:lnTo>
                      <a:pt x="1633" y="13399"/>
                    </a:lnTo>
                    <a:lnTo>
                      <a:pt x="1334" y="14460"/>
                    </a:lnTo>
                    <a:lnTo>
                      <a:pt x="1034" y="15521"/>
                    </a:lnTo>
                    <a:lnTo>
                      <a:pt x="762" y="16596"/>
                    </a:lnTo>
                    <a:lnTo>
                      <a:pt x="518" y="17684"/>
                    </a:lnTo>
                    <a:lnTo>
                      <a:pt x="300" y="18800"/>
                    </a:lnTo>
                    <a:lnTo>
                      <a:pt x="191" y="19371"/>
                    </a:lnTo>
                    <a:lnTo>
                      <a:pt x="96" y="19942"/>
                    </a:lnTo>
                    <a:lnTo>
                      <a:pt x="55" y="20337"/>
                    </a:lnTo>
                    <a:lnTo>
                      <a:pt x="14" y="20745"/>
                    </a:lnTo>
                    <a:lnTo>
                      <a:pt x="1" y="21139"/>
                    </a:lnTo>
                    <a:lnTo>
                      <a:pt x="14" y="21534"/>
                    </a:lnTo>
                    <a:lnTo>
                      <a:pt x="28" y="21915"/>
                    </a:lnTo>
                    <a:lnTo>
                      <a:pt x="69" y="22309"/>
                    </a:lnTo>
                    <a:lnTo>
                      <a:pt x="123" y="22676"/>
                    </a:lnTo>
                    <a:lnTo>
                      <a:pt x="191" y="23057"/>
                    </a:lnTo>
                    <a:lnTo>
                      <a:pt x="273" y="23411"/>
                    </a:lnTo>
                    <a:lnTo>
                      <a:pt x="368" y="23765"/>
                    </a:lnTo>
                    <a:lnTo>
                      <a:pt x="477" y="24118"/>
                    </a:lnTo>
                    <a:lnTo>
                      <a:pt x="586" y="24445"/>
                    </a:lnTo>
                    <a:lnTo>
                      <a:pt x="722" y="24771"/>
                    </a:lnTo>
                    <a:lnTo>
                      <a:pt x="858" y="25098"/>
                    </a:lnTo>
                    <a:lnTo>
                      <a:pt x="994" y="25410"/>
                    </a:lnTo>
                    <a:lnTo>
                      <a:pt x="1143" y="25710"/>
                    </a:lnTo>
                    <a:lnTo>
                      <a:pt x="1293" y="26009"/>
                    </a:lnTo>
                    <a:lnTo>
                      <a:pt x="1456" y="26295"/>
                    </a:lnTo>
                    <a:lnTo>
                      <a:pt x="1796" y="26852"/>
                    </a:lnTo>
                    <a:lnTo>
                      <a:pt x="2150" y="27369"/>
                    </a:lnTo>
                    <a:lnTo>
                      <a:pt x="2517" y="27873"/>
                    </a:lnTo>
                    <a:lnTo>
                      <a:pt x="2898" y="28362"/>
                    </a:lnTo>
                    <a:lnTo>
                      <a:pt x="3292" y="28825"/>
                    </a:lnTo>
                    <a:lnTo>
                      <a:pt x="3687" y="29274"/>
                    </a:lnTo>
                    <a:lnTo>
                      <a:pt x="4095" y="29709"/>
                    </a:lnTo>
                    <a:lnTo>
                      <a:pt x="4517" y="30117"/>
                    </a:lnTo>
                    <a:lnTo>
                      <a:pt x="4938" y="30525"/>
                    </a:lnTo>
                    <a:lnTo>
                      <a:pt x="5360" y="30906"/>
                    </a:lnTo>
                    <a:lnTo>
                      <a:pt x="5795" y="31287"/>
                    </a:lnTo>
                    <a:lnTo>
                      <a:pt x="6231" y="31654"/>
                    </a:lnTo>
                    <a:lnTo>
                      <a:pt x="6666" y="32021"/>
                    </a:lnTo>
                    <a:lnTo>
                      <a:pt x="7115" y="32361"/>
                    </a:lnTo>
                    <a:lnTo>
                      <a:pt x="7564" y="32701"/>
                    </a:lnTo>
                    <a:lnTo>
                      <a:pt x="8026" y="33042"/>
                    </a:lnTo>
                    <a:lnTo>
                      <a:pt x="8489" y="33354"/>
                    </a:lnTo>
                    <a:lnTo>
                      <a:pt x="8951" y="33681"/>
                    </a:lnTo>
                    <a:lnTo>
                      <a:pt x="9427" y="33980"/>
                    </a:lnTo>
                    <a:lnTo>
                      <a:pt x="9903" y="34293"/>
                    </a:lnTo>
                    <a:lnTo>
                      <a:pt x="10148" y="34443"/>
                    </a:lnTo>
                    <a:lnTo>
                      <a:pt x="10434" y="34606"/>
                    </a:lnTo>
                    <a:lnTo>
                      <a:pt x="10624" y="34701"/>
                    </a:lnTo>
                    <a:lnTo>
                      <a:pt x="10828" y="34783"/>
                    </a:lnTo>
                    <a:lnTo>
                      <a:pt x="11032" y="34851"/>
                    </a:lnTo>
                    <a:lnTo>
                      <a:pt x="11250" y="34891"/>
                    </a:lnTo>
                    <a:lnTo>
                      <a:pt x="11454" y="34919"/>
                    </a:lnTo>
                    <a:lnTo>
                      <a:pt x="11672" y="34919"/>
                    </a:lnTo>
                    <a:lnTo>
                      <a:pt x="11876" y="34905"/>
                    </a:lnTo>
                    <a:lnTo>
                      <a:pt x="12093" y="34878"/>
                    </a:lnTo>
                    <a:lnTo>
                      <a:pt x="12297" y="34823"/>
                    </a:lnTo>
                    <a:lnTo>
                      <a:pt x="12501" y="34755"/>
                    </a:lnTo>
                    <a:lnTo>
                      <a:pt x="12692" y="34660"/>
                    </a:lnTo>
                    <a:lnTo>
                      <a:pt x="12869" y="34551"/>
                    </a:lnTo>
                    <a:lnTo>
                      <a:pt x="13046" y="34429"/>
                    </a:lnTo>
                    <a:lnTo>
                      <a:pt x="13222" y="34279"/>
                    </a:lnTo>
                    <a:lnTo>
                      <a:pt x="13372" y="34130"/>
                    </a:lnTo>
                    <a:lnTo>
                      <a:pt x="13508" y="33953"/>
                    </a:lnTo>
                    <a:lnTo>
                      <a:pt x="13644" y="33749"/>
                    </a:lnTo>
                    <a:lnTo>
                      <a:pt x="13739" y="33545"/>
                    </a:lnTo>
                    <a:lnTo>
                      <a:pt x="13821" y="33327"/>
                    </a:lnTo>
                    <a:lnTo>
                      <a:pt x="13889" y="33110"/>
                    </a:lnTo>
                    <a:lnTo>
                      <a:pt x="13930" y="32878"/>
                    </a:lnTo>
                    <a:lnTo>
                      <a:pt x="13943" y="32661"/>
                    </a:lnTo>
                    <a:lnTo>
                      <a:pt x="13930" y="32429"/>
                    </a:lnTo>
                    <a:lnTo>
                      <a:pt x="13916" y="32212"/>
                    </a:lnTo>
                    <a:lnTo>
                      <a:pt x="13862" y="31994"/>
                    </a:lnTo>
                    <a:lnTo>
                      <a:pt x="13794" y="31776"/>
                    </a:lnTo>
                    <a:lnTo>
                      <a:pt x="13712" y="31572"/>
                    </a:lnTo>
                    <a:lnTo>
                      <a:pt x="13603" y="31382"/>
                    </a:lnTo>
                    <a:lnTo>
                      <a:pt x="13467" y="31192"/>
                    </a:lnTo>
                    <a:lnTo>
                      <a:pt x="13318" y="31015"/>
                    </a:lnTo>
                    <a:lnTo>
                      <a:pt x="13154" y="30852"/>
                    </a:lnTo>
                    <a:lnTo>
                      <a:pt x="12964" y="30702"/>
                    </a:lnTo>
                    <a:lnTo>
                      <a:pt x="12855" y="30634"/>
                    </a:lnTo>
                    <a:lnTo>
                      <a:pt x="12501" y="30375"/>
                    </a:lnTo>
                    <a:lnTo>
                      <a:pt x="12121" y="30090"/>
                    </a:lnTo>
                    <a:lnTo>
                      <a:pt x="11740" y="29791"/>
                    </a:lnTo>
                    <a:lnTo>
                      <a:pt x="11359" y="29491"/>
                    </a:lnTo>
                    <a:lnTo>
                      <a:pt x="10624" y="28879"/>
                    </a:lnTo>
                    <a:lnTo>
                      <a:pt x="10257" y="28553"/>
                    </a:lnTo>
                    <a:lnTo>
                      <a:pt x="9903" y="28226"/>
                    </a:lnTo>
                    <a:lnTo>
                      <a:pt x="9550" y="27900"/>
                    </a:lnTo>
                    <a:lnTo>
                      <a:pt x="9210" y="27573"/>
                    </a:lnTo>
                    <a:lnTo>
                      <a:pt x="8883" y="27233"/>
                    </a:lnTo>
                    <a:lnTo>
                      <a:pt x="8557" y="26893"/>
                    </a:lnTo>
                    <a:lnTo>
                      <a:pt x="8257" y="26540"/>
                    </a:lnTo>
                    <a:lnTo>
                      <a:pt x="7958" y="26199"/>
                    </a:lnTo>
                    <a:lnTo>
                      <a:pt x="7672" y="25846"/>
                    </a:lnTo>
                    <a:lnTo>
                      <a:pt x="7400" y="25492"/>
                    </a:lnTo>
                    <a:lnTo>
                      <a:pt x="7142" y="25125"/>
                    </a:lnTo>
                    <a:lnTo>
                      <a:pt x="6897" y="24771"/>
                    </a:lnTo>
                    <a:lnTo>
                      <a:pt x="6679" y="24404"/>
                    </a:lnTo>
                    <a:lnTo>
                      <a:pt x="6475" y="24050"/>
                    </a:lnTo>
                    <a:lnTo>
                      <a:pt x="6299" y="23697"/>
                    </a:lnTo>
                    <a:lnTo>
                      <a:pt x="6135" y="23343"/>
                    </a:lnTo>
                    <a:lnTo>
                      <a:pt x="6013" y="23003"/>
                    </a:lnTo>
                    <a:lnTo>
                      <a:pt x="5904" y="22663"/>
                    </a:lnTo>
                    <a:lnTo>
                      <a:pt x="5836" y="22350"/>
                    </a:lnTo>
                    <a:lnTo>
                      <a:pt x="5782" y="22037"/>
                    </a:lnTo>
                    <a:lnTo>
                      <a:pt x="5768" y="21751"/>
                    </a:lnTo>
                    <a:lnTo>
                      <a:pt x="5768" y="21479"/>
                    </a:lnTo>
                    <a:lnTo>
                      <a:pt x="5795" y="21221"/>
                    </a:lnTo>
                    <a:lnTo>
                      <a:pt x="5850" y="20990"/>
                    </a:lnTo>
                    <a:lnTo>
                      <a:pt x="5959" y="20541"/>
                    </a:lnTo>
                    <a:lnTo>
                      <a:pt x="6081" y="20078"/>
                    </a:lnTo>
                    <a:lnTo>
                      <a:pt x="6339" y="19153"/>
                    </a:lnTo>
                    <a:lnTo>
                      <a:pt x="6625" y="18228"/>
                    </a:lnTo>
                    <a:lnTo>
                      <a:pt x="6938" y="17290"/>
                    </a:lnTo>
                    <a:lnTo>
                      <a:pt x="7264" y="16351"/>
                    </a:lnTo>
                    <a:lnTo>
                      <a:pt x="7618" y="15426"/>
                    </a:lnTo>
                    <a:lnTo>
                      <a:pt x="7985" y="14488"/>
                    </a:lnTo>
                    <a:lnTo>
                      <a:pt x="8366" y="13549"/>
                    </a:lnTo>
                    <a:lnTo>
                      <a:pt x="8747" y="12611"/>
                    </a:lnTo>
                    <a:lnTo>
                      <a:pt x="9142" y="11686"/>
                    </a:lnTo>
                    <a:lnTo>
                      <a:pt x="9550" y="10747"/>
                    </a:lnTo>
                    <a:lnTo>
                      <a:pt x="9971" y="9822"/>
                    </a:lnTo>
                    <a:lnTo>
                      <a:pt x="10393" y="8897"/>
                    </a:lnTo>
                    <a:lnTo>
                      <a:pt x="10828" y="7972"/>
                    </a:lnTo>
                    <a:lnTo>
                      <a:pt x="11264" y="7047"/>
                    </a:lnTo>
                    <a:lnTo>
                      <a:pt x="11712" y="6136"/>
                    </a:lnTo>
                    <a:lnTo>
                      <a:pt x="11944" y="5687"/>
                    </a:lnTo>
                    <a:lnTo>
                      <a:pt x="12161" y="5252"/>
                    </a:lnTo>
                    <a:lnTo>
                      <a:pt x="12175" y="5224"/>
                    </a:lnTo>
                    <a:lnTo>
                      <a:pt x="12284" y="4980"/>
                    </a:lnTo>
                    <a:lnTo>
                      <a:pt x="12352" y="4803"/>
                    </a:lnTo>
                    <a:lnTo>
                      <a:pt x="12406" y="4639"/>
                    </a:lnTo>
                    <a:lnTo>
                      <a:pt x="12461" y="4463"/>
                    </a:lnTo>
                    <a:lnTo>
                      <a:pt x="12501" y="4286"/>
                    </a:lnTo>
                    <a:lnTo>
                      <a:pt x="12529" y="4109"/>
                    </a:lnTo>
                    <a:lnTo>
                      <a:pt x="12542" y="3932"/>
                    </a:lnTo>
                    <a:lnTo>
                      <a:pt x="12556" y="3755"/>
                    </a:lnTo>
                    <a:lnTo>
                      <a:pt x="12569" y="3578"/>
                    </a:lnTo>
                    <a:lnTo>
                      <a:pt x="12556" y="3402"/>
                    </a:lnTo>
                    <a:lnTo>
                      <a:pt x="12542" y="3225"/>
                    </a:lnTo>
                    <a:lnTo>
                      <a:pt x="12529" y="3062"/>
                    </a:lnTo>
                    <a:lnTo>
                      <a:pt x="12488" y="2885"/>
                    </a:lnTo>
                    <a:lnTo>
                      <a:pt x="12461" y="2721"/>
                    </a:lnTo>
                    <a:lnTo>
                      <a:pt x="12406" y="2558"/>
                    </a:lnTo>
                    <a:lnTo>
                      <a:pt x="12352" y="2395"/>
                    </a:lnTo>
                    <a:lnTo>
                      <a:pt x="12297" y="2232"/>
                    </a:lnTo>
                    <a:lnTo>
                      <a:pt x="12216" y="2069"/>
                    </a:lnTo>
                    <a:lnTo>
                      <a:pt x="12148" y="1919"/>
                    </a:lnTo>
                    <a:lnTo>
                      <a:pt x="12066" y="1769"/>
                    </a:lnTo>
                    <a:lnTo>
                      <a:pt x="11971" y="1620"/>
                    </a:lnTo>
                    <a:lnTo>
                      <a:pt x="11876" y="1470"/>
                    </a:lnTo>
                    <a:lnTo>
                      <a:pt x="11767" y="1334"/>
                    </a:lnTo>
                    <a:lnTo>
                      <a:pt x="11658" y="1198"/>
                    </a:lnTo>
                    <a:lnTo>
                      <a:pt x="11536" y="1076"/>
                    </a:lnTo>
                    <a:lnTo>
                      <a:pt x="11413" y="953"/>
                    </a:lnTo>
                    <a:lnTo>
                      <a:pt x="11277" y="844"/>
                    </a:lnTo>
                    <a:lnTo>
                      <a:pt x="11141" y="722"/>
                    </a:lnTo>
                    <a:lnTo>
                      <a:pt x="10992" y="627"/>
                    </a:lnTo>
                    <a:lnTo>
                      <a:pt x="10842" y="531"/>
                    </a:lnTo>
                    <a:lnTo>
                      <a:pt x="10679" y="436"/>
                    </a:lnTo>
                    <a:lnTo>
                      <a:pt x="10515" y="355"/>
                    </a:lnTo>
                    <a:lnTo>
                      <a:pt x="10352" y="273"/>
                    </a:lnTo>
                    <a:lnTo>
                      <a:pt x="10175" y="205"/>
                    </a:lnTo>
                    <a:lnTo>
                      <a:pt x="9999" y="151"/>
                    </a:lnTo>
                    <a:lnTo>
                      <a:pt x="9822" y="110"/>
                    </a:lnTo>
                    <a:lnTo>
                      <a:pt x="9645" y="69"/>
                    </a:lnTo>
                    <a:lnTo>
                      <a:pt x="9482" y="42"/>
                    </a:lnTo>
                    <a:lnTo>
                      <a:pt x="9305" y="15"/>
                    </a:lnTo>
                    <a:lnTo>
                      <a:pt x="912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162;p28">
                <a:extLst>
                  <a:ext uri="{FF2B5EF4-FFF2-40B4-BE49-F238E27FC236}">
                    <a16:creationId xmlns:a16="http://schemas.microsoft.com/office/drawing/2014/main" id="{1CC61627-17A7-9FC4-060D-4C7090A9A4E7}"/>
                  </a:ext>
                </a:extLst>
              </p:cNvPr>
              <p:cNvSpPr/>
              <p:nvPr/>
            </p:nvSpPr>
            <p:spPr>
              <a:xfrm>
                <a:off x="1444265" y="3259333"/>
                <a:ext cx="410651" cy="1028365"/>
              </a:xfrm>
              <a:custGeom>
                <a:avLst/>
                <a:gdLst/>
                <a:ahLst/>
                <a:cxnLst/>
                <a:rect l="l" t="t" r="r" b="b"/>
                <a:pathLst>
                  <a:path w="13944" h="34919" extrusionOk="0">
                    <a:moveTo>
                      <a:pt x="4898" y="1"/>
                    </a:moveTo>
                    <a:lnTo>
                      <a:pt x="4721" y="15"/>
                    </a:lnTo>
                    <a:lnTo>
                      <a:pt x="4544" y="28"/>
                    </a:lnTo>
                    <a:lnTo>
                      <a:pt x="4381" y="55"/>
                    </a:lnTo>
                    <a:lnTo>
                      <a:pt x="4204" y="83"/>
                    </a:lnTo>
                    <a:lnTo>
                      <a:pt x="4027" y="123"/>
                    </a:lnTo>
                    <a:lnTo>
                      <a:pt x="3850" y="178"/>
                    </a:lnTo>
                    <a:lnTo>
                      <a:pt x="3687" y="246"/>
                    </a:lnTo>
                    <a:lnTo>
                      <a:pt x="3510" y="314"/>
                    </a:lnTo>
                    <a:lnTo>
                      <a:pt x="3347" y="395"/>
                    </a:lnTo>
                    <a:lnTo>
                      <a:pt x="3184" y="477"/>
                    </a:lnTo>
                    <a:lnTo>
                      <a:pt x="3034" y="572"/>
                    </a:lnTo>
                    <a:lnTo>
                      <a:pt x="2885" y="681"/>
                    </a:lnTo>
                    <a:lnTo>
                      <a:pt x="2735" y="790"/>
                    </a:lnTo>
                    <a:lnTo>
                      <a:pt x="2599" y="899"/>
                    </a:lnTo>
                    <a:lnTo>
                      <a:pt x="2463" y="1021"/>
                    </a:lnTo>
                    <a:lnTo>
                      <a:pt x="2340" y="1144"/>
                    </a:lnTo>
                    <a:lnTo>
                      <a:pt x="2232" y="1280"/>
                    </a:lnTo>
                    <a:lnTo>
                      <a:pt x="2123" y="1416"/>
                    </a:lnTo>
                    <a:lnTo>
                      <a:pt x="2014" y="1552"/>
                    </a:lnTo>
                    <a:lnTo>
                      <a:pt x="1919" y="1701"/>
                    </a:lnTo>
                    <a:lnTo>
                      <a:pt x="1837" y="1851"/>
                    </a:lnTo>
                    <a:lnTo>
                      <a:pt x="1756" y="2001"/>
                    </a:lnTo>
                    <a:lnTo>
                      <a:pt x="1674" y="2164"/>
                    </a:lnTo>
                    <a:lnTo>
                      <a:pt x="1620" y="2313"/>
                    </a:lnTo>
                    <a:lnTo>
                      <a:pt x="1552" y="2477"/>
                    </a:lnTo>
                    <a:lnTo>
                      <a:pt x="1511" y="2653"/>
                    </a:lnTo>
                    <a:lnTo>
                      <a:pt x="1470" y="2817"/>
                    </a:lnTo>
                    <a:lnTo>
                      <a:pt x="1429" y="2980"/>
                    </a:lnTo>
                    <a:lnTo>
                      <a:pt x="1402" y="3157"/>
                    </a:lnTo>
                    <a:lnTo>
                      <a:pt x="1388" y="3334"/>
                    </a:lnTo>
                    <a:lnTo>
                      <a:pt x="1375" y="3497"/>
                    </a:lnTo>
                    <a:lnTo>
                      <a:pt x="1375" y="3674"/>
                    </a:lnTo>
                    <a:lnTo>
                      <a:pt x="1388" y="3850"/>
                    </a:lnTo>
                    <a:lnTo>
                      <a:pt x="1402" y="4027"/>
                    </a:lnTo>
                    <a:lnTo>
                      <a:pt x="1429" y="4204"/>
                    </a:lnTo>
                    <a:lnTo>
                      <a:pt x="1470" y="4381"/>
                    </a:lnTo>
                    <a:lnTo>
                      <a:pt x="1511" y="4544"/>
                    </a:lnTo>
                    <a:lnTo>
                      <a:pt x="1565" y="4721"/>
                    </a:lnTo>
                    <a:lnTo>
                      <a:pt x="1620" y="4884"/>
                    </a:lnTo>
                    <a:lnTo>
                      <a:pt x="1688" y="5061"/>
                    </a:lnTo>
                    <a:lnTo>
                      <a:pt x="1769" y="5224"/>
                    </a:lnTo>
                    <a:lnTo>
                      <a:pt x="1783" y="5252"/>
                    </a:lnTo>
                    <a:lnTo>
                      <a:pt x="2000" y="5687"/>
                    </a:lnTo>
                    <a:lnTo>
                      <a:pt x="2232" y="6136"/>
                    </a:lnTo>
                    <a:lnTo>
                      <a:pt x="2681" y="7047"/>
                    </a:lnTo>
                    <a:lnTo>
                      <a:pt x="3116" y="7972"/>
                    </a:lnTo>
                    <a:lnTo>
                      <a:pt x="3551" y="8897"/>
                    </a:lnTo>
                    <a:lnTo>
                      <a:pt x="3973" y="9822"/>
                    </a:lnTo>
                    <a:lnTo>
                      <a:pt x="4394" y="10747"/>
                    </a:lnTo>
                    <a:lnTo>
                      <a:pt x="4803" y="11686"/>
                    </a:lnTo>
                    <a:lnTo>
                      <a:pt x="5197" y="12611"/>
                    </a:lnTo>
                    <a:lnTo>
                      <a:pt x="5578" y="13549"/>
                    </a:lnTo>
                    <a:lnTo>
                      <a:pt x="5959" y="14488"/>
                    </a:lnTo>
                    <a:lnTo>
                      <a:pt x="6326" y="15426"/>
                    </a:lnTo>
                    <a:lnTo>
                      <a:pt x="6680" y="16351"/>
                    </a:lnTo>
                    <a:lnTo>
                      <a:pt x="7006" y="17290"/>
                    </a:lnTo>
                    <a:lnTo>
                      <a:pt x="7319" y="18228"/>
                    </a:lnTo>
                    <a:lnTo>
                      <a:pt x="7605" y="19153"/>
                    </a:lnTo>
                    <a:lnTo>
                      <a:pt x="7863" y="20078"/>
                    </a:lnTo>
                    <a:lnTo>
                      <a:pt x="7986" y="20541"/>
                    </a:lnTo>
                    <a:lnTo>
                      <a:pt x="8094" y="20990"/>
                    </a:lnTo>
                    <a:lnTo>
                      <a:pt x="8149" y="21221"/>
                    </a:lnTo>
                    <a:lnTo>
                      <a:pt x="8176" y="21479"/>
                    </a:lnTo>
                    <a:lnTo>
                      <a:pt x="8176" y="21751"/>
                    </a:lnTo>
                    <a:lnTo>
                      <a:pt x="8162" y="22037"/>
                    </a:lnTo>
                    <a:lnTo>
                      <a:pt x="8108" y="22350"/>
                    </a:lnTo>
                    <a:lnTo>
                      <a:pt x="8040" y="22663"/>
                    </a:lnTo>
                    <a:lnTo>
                      <a:pt x="7931" y="23003"/>
                    </a:lnTo>
                    <a:lnTo>
                      <a:pt x="7795" y="23343"/>
                    </a:lnTo>
                    <a:lnTo>
                      <a:pt x="7645" y="23697"/>
                    </a:lnTo>
                    <a:lnTo>
                      <a:pt x="7469" y="24050"/>
                    </a:lnTo>
                    <a:lnTo>
                      <a:pt x="7265" y="24404"/>
                    </a:lnTo>
                    <a:lnTo>
                      <a:pt x="7047" y="24771"/>
                    </a:lnTo>
                    <a:lnTo>
                      <a:pt x="6802" y="25125"/>
                    </a:lnTo>
                    <a:lnTo>
                      <a:pt x="6544" y="25492"/>
                    </a:lnTo>
                    <a:lnTo>
                      <a:pt x="6272" y="25846"/>
                    </a:lnTo>
                    <a:lnTo>
                      <a:pt x="5986" y="26199"/>
                    </a:lnTo>
                    <a:lnTo>
                      <a:pt x="5687" y="26540"/>
                    </a:lnTo>
                    <a:lnTo>
                      <a:pt x="5387" y="26893"/>
                    </a:lnTo>
                    <a:lnTo>
                      <a:pt x="5061" y="27233"/>
                    </a:lnTo>
                    <a:lnTo>
                      <a:pt x="4735" y="27573"/>
                    </a:lnTo>
                    <a:lnTo>
                      <a:pt x="4394" y="27900"/>
                    </a:lnTo>
                    <a:lnTo>
                      <a:pt x="4041" y="28226"/>
                    </a:lnTo>
                    <a:lnTo>
                      <a:pt x="3687" y="28553"/>
                    </a:lnTo>
                    <a:lnTo>
                      <a:pt x="3320" y="28879"/>
                    </a:lnTo>
                    <a:lnTo>
                      <a:pt x="2585" y="29491"/>
                    </a:lnTo>
                    <a:lnTo>
                      <a:pt x="2204" y="29791"/>
                    </a:lnTo>
                    <a:lnTo>
                      <a:pt x="1824" y="30090"/>
                    </a:lnTo>
                    <a:lnTo>
                      <a:pt x="1443" y="30375"/>
                    </a:lnTo>
                    <a:lnTo>
                      <a:pt x="1089" y="30634"/>
                    </a:lnTo>
                    <a:lnTo>
                      <a:pt x="967" y="30702"/>
                    </a:lnTo>
                    <a:lnTo>
                      <a:pt x="803" y="30838"/>
                    </a:lnTo>
                    <a:lnTo>
                      <a:pt x="640" y="31001"/>
                    </a:lnTo>
                    <a:lnTo>
                      <a:pt x="504" y="31164"/>
                    </a:lnTo>
                    <a:lnTo>
                      <a:pt x="368" y="31328"/>
                    </a:lnTo>
                    <a:lnTo>
                      <a:pt x="273" y="31518"/>
                    </a:lnTo>
                    <a:lnTo>
                      <a:pt x="178" y="31708"/>
                    </a:lnTo>
                    <a:lnTo>
                      <a:pt x="110" y="31913"/>
                    </a:lnTo>
                    <a:lnTo>
                      <a:pt x="55" y="32117"/>
                    </a:lnTo>
                    <a:lnTo>
                      <a:pt x="14" y="32321"/>
                    </a:lnTo>
                    <a:lnTo>
                      <a:pt x="1" y="32538"/>
                    </a:lnTo>
                    <a:lnTo>
                      <a:pt x="1" y="32742"/>
                    </a:lnTo>
                    <a:lnTo>
                      <a:pt x="28" y="32960"/>
                    </a:lnTo>
                    <a:lnTo>
                      <a:pt x="69" y="33164"/>
                    </a:lnTo>
                    <a:lnTo>
                      <a:pt x="137" y="33382"/>
                    </a:lnTo>
                    <a:lnTo>
                      <a:pt x="218" y="33586"/>
                    </a:lnTo>
                    <a:lnTo>
                      <a:pt x="327" y="33776"/>
                    </a:lnTo>
                    <a:lnTo>
                      <a:pt x="463" y="33980"/>
                    </a:lnTo>
                    <a:lnTo>
                      <a:pt x="599" y="34157"/>
                    </a:lnTo>
                    <a:lnTo>
                      <a:pt x="763" y="34320"/>
                    </a:lnTo>
                    <a:lnTo>
                      <a:pt x="939" y="34470"/>
                    </a:lnTo>
                    <a:lnTo>
                      <a:pt x="1130" y="34592"/>
                    </a:lnTo>
                    <a:lnTo>
                      <a:pt x="1334" y="34701"/>
                    </a:lnTo>
                    <a:lnTo>
                      <a:pt x="1538" y="34783"/>
                    </a:lnTo>
                    <a:lnTo>
                      <a:pt x="1756" y="34851"/>
                    </a:lnTo>
                    <a:lnTo>
                      <a:pt x="1973" y="34891"/>
                    </a:lnTo>
                    <a:lnTo>
                      <a:pt x="2191" y="34919"/>
                    </a:lnTo>
                    <a:lnTo>
                      <a:pt x="2422" y="34919"/>
                    </a:lnTo>
                    <a:lnTo>
                      <a:pt x="2640" y="34905"/>
                    </a:lnTo>
                    <a:lnTo>
                      <a:pt x="2871" y="34864"/>
                    </a:lnTo>
                    <a:lnTo>
                      <a:pt x="3089" y="34796"/>
                    </a:lnTo>
                    <a:lnTo>
                      <a:pt x="3306" y="34715"/>
                    </a:lnTo>
                    <a:lnTo>
                      <a:pt x="3510" y="34606"/>
                    </a:lnTo>
                    <a:lnTo>
                      <a:pt x="3796" y="34443"/>
                    </a:lnTo>
                    <a:lnTo>
                      <a:pt x="4041" y="34293"/>
                    </a:lnTo>
                    <a:lnTo>
                      <a:pt x="4517" y="33980"/>
                    </a:lnTo>
                    <a:lnTo>
                      <a:pt x="4993" y="33681"/>
                    </a:lnTo>
                    <a:lnTo>
                      <a:pt x="5455" y="33354"/>
                    </a:lnTo>
                    <a:lnTo>
                      <a:pt x="5918" y="33042"/>
                    </a:lnTo>
                    <a:lnTo>
                      <a:pt x="6380" y="32701"/>
                    </a:lnTo>
                    <a:lnTo>
                      <a:pt x="6829" y="32361"/>
                    </a:lnTo>
                    <a:lnTo>
                      <a:pt x="7278" y="32021"/>
                    </a:lnTo>
                    <a:lnTo>
                      <a:pt x="7714" y="31654"/>
                    </a:lnTo>
                    <a:lnTo>
                      <a:pt x="8149" y="31287"/>
                    </a:lnTo>
                    <a:lnTo>
                      <a:pt x="8584" y="30906"/>
                    </a:lnTo>
                    <a:lnTo>
                      <a:pt x="9006" y="30525"/>
                    </a:lnTo>
                    <a:lnTo>
                      <a:pt x="9427" y="30117"/>
                    </a:lnTo>
                    <a:lnTo>
                      <a:pt x="9849" y="29709"/>
                    </a:lnTo>
                    <a:lnTo>
                      <a:pt x="10257" y="29274"/>
                    </a:lnTo>
                    <a:lnTo>
                      <a:pt x="10652" y="28825"/>
                    </a:lnTo>
                    <a:lnTo>
                      <a:pt x="11046" y="28362"/>
                    </a:lnTo>
                    <a:lnTo>
                      <a:pt x="11427" y="27873"/>
                    </a:lnTo>
                    <a:lnTo>
                      <a:pt x="11794" y="27369"/>
                    </a:lnTo>
                    <a:lnTo>
                      <a:pt x="12148" y="26852"/>
                    </a:lnTo>
                    <a:lnTo>
                      <a:pt x="12488" y="26295"/>
                    </a:lnTo>
                    <a:lnTo>
                      <a:pt x="12638" y="26009"/>
                    </a:lnTo>
                    <a:lnTo>
                      <a:pt x="12801" y="25710"/>
                    </a:lnTo>
                    <a:lnTo>
                      <a:pt x="12951" y="25410"/>
                    </a:lnTo>
                    <a:lnTo>
                      <a:pt x="13087" y="25098"/>
                    </a:lnTo>
                    <a:lnTo>
                      <a:pt x="13223" y="24771"/>
                    </a:lnTo>
                    <a:lnTo>
                      <a:pt x="13345" y="24445"/>
                    </a:lnTo>
                    <a:lnTo>
                      <a:pt x="13467" y="24118"/>
                    </a:lnTo>
                    <a:lnTo>
                      <a:pt x="13576" y="23765"/>
                    </a:lnTo>
                    <a:lnTo>
                      <a:pt x="13671" y="23411"/>
                    </a:lnTo>
                    <a:lnTo>
                      <a:pt x="13753" y="23057"/>
                    </a:lnTo>
                    <a:lnTo>
                      <a:pt x="13821" y="22676"/>
                    </a:lnTo>
                    <a:lnTo>
                      <a:pt x="13875" y="22309"/>
                    </a:lnTo>
                    <a:lnTo>
                      <a:pt x="13916" y="21915"/>
                    </a:lnTo>
                    <a:lnTo>
                      <a:pt x="13930" y="21534"/>
                    </a:lnTo>
                    <a:lnTo>
                      <a:pt x="13944" y="21139"/>
                    </a:lnTo>
                    <a:lnTo>
                      <a:pt x="13930" y="20745"/>
                    </a:lnTo>
                    <a:lnTo>
                      <a:pt x="13889" y="20337"/>
                    </a:lnTo>
                    <a:lnTo>
                      <a:pt x="13848" y="19942"/>
                    </a:lnTo>
                    <a:lnTo>
                      <a:pt x="13753" y="19371"/>
                    </a:lnTo>
                    <a:lnTo>
                      <a:pt x="13644" y="18800"/>
                    </a:lnTo>
                    <a:lnTo>
                      <a:pt x="13427" y="17684"/>
                    </a:lnTo>
                    <a:lnTo>
                      <a:pt x="13182" y="16596"/>
                    </a:lnTo>
                    <a:lnTo>
                      <a:pt x="12910" y="15521"/>
                    </a:lnTo>
                    <a:lnTo>
                      <a:pt x="12610" y="14460"/>
                    </a:lnTo>
                    <a:lnTo>
                      <a:pt x="12311" y="13399"/>
                    </a:lnTo>
                    <a:lnTo>
                      <a:pt x="11998" y="12366"/>
                    </a:lnTo>
                    <a:lnTo>
                      <a:pt x="11672" y="11332"/>
                    </a:lnTo>
                    <a:lnTo>
                      <a:pt x="11332" y="10298"/>
                    </a:lnTo>
                    <a:lnTo>
                      <a:pt x="10978" y="9278"/>
                    </a:lnTo>
                    <a:lnTo>
                      <a:pt x="10624" y="8271"/>
                    </a:lnTo>
                    <a:lnTo>
                      <a:pt x="10257" y="7251"/>
                    </a:lnTo>
                    <a:lnTo>
                      <a:pt x="9890" y="6245"/>
                    </a:lnTo>
                    <a:lnTo>
                      <a:pt x="9509" y="5238"/>
                    </a:lnTo>
                    <a:lnTo>
                      <a:pt x="9115" y="4245"/>
                    </a:lnTo>
                    <a:lnTo>
                      <a:pt x="8720" y="3238"/>
                    </a:lnTo>
                    <a:lnTo>
                      <a:pt x="8516" y="2735"/>
                    </a:lnTo>
                    <a:lnTo>
                      <a:pt x="8298" y="2218"/>
                    </a:lnTo>
                    <a:lnTo>
                      <a:pt x="8190" y="1973"/>
                    </a:lnTo>
                    <a:lnTo>
                      <a:pt x="8094" y="1810"/>
                    </a:lnTo>
                    <a:lnTo>
                      <a:pt x="7999" y="1647"/>
                    </a:lnTo>
                    <a:lnTo>
                      <a:pt x="7904" y="1497"/>
                    </a:lnTo>
                    <a:lnTo>
                      <a:pt x="7795" y="1361"/>
                    </a:lnTo>
                    <a:lnTo>
                      <a:pt x="7673" y="1212"/>
                    </a:lnTo>
                    <a:lnTo>
                      <a:pt x="7550" y="1089"/>
                    </a:lnTo>
                    <a:lnTo>
                      <a:pt x="7428" y="967"/>
                    </a:lnTo>
                    <a:lnTo>
                      <a:pt x="7292" y="844"/>
                    </a:lnTo>
                    <a:lnTo>
                      <a:pt x="7156" y="736"/>
                    </a:lnTo>
                    <a:lnTo>
                      <a:pt x="7020" y="640"/>
                    </a:lnTo>
                    <a:lnTo>
                      <a:pt x="6870" y="545"/>
                    </a:lnTo>
                    <a:lnTo>
                      <a:pt x="6721" y="450"/>
                    </a:lnTo>
                    <a:lnTo>
                      <a:pt x="6571" y="368"/>
                    </a:lnTo>
                    <a:lnTo>
                      <a:pt x="6421" y="300"/>
                    </a:lnTo>
                    <a:lnTo>
                      <a:pt x="6258" y="232"/>
                    </a:lnTo>
                    <a:lnTo>
                      <a:pt x="6095" y="178"/>
                    </a:lnTo>
                    <a:lnTo>
                      <a:pt x="5932" y="123"/>
                    </a:lnTo>
                    <a:lnTo>
                      <a:pt x="5755" y="83"/>
                    </a:lnTo>
                    <a:lnTo>
                      <a:pt x="5592" y="55"/>
                    </a:lnTo>
                    <a:lnTo>
                      <a:pt x="5415" y="28"/>
                    </a:lnTo>
                    <a:lnTo>
                      <a:pt x="5251" y="15"/>
                    </a:lnTo>
                    <a:lnTo>
                      <a:pt x="507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163;p28">
                <a:extLst>
                  <a:ext uri="{FF2B5EF4-FFF2-40B4-BE49-F238E27FC236}">
                    <a16:creationId xmlns:a16="http://schemas.microsoft.com/office/drawing/2014/main" id="{8B356355-5225-D205-A80D-926C29C59D4F}"/>
                  </a:ext>
                </a:extLst>
              </p:cNvPr>
              <p:cNvSpPr/>
              <p:nvPr/>
            </p:nvSpPr>
            <p:spPr>
              <a:xfrm>
                <a:off x="967166" y="3914341"/>
                <a:ext cx="807224" cy="427054"/>
              </a:xfrm>
              <a:custGeom>
                <a:avLst/>
                <a:gdLst/>
                <a:ahLst/>
                <a:cxnLst/>
                <a:rect l="l" t="t" r="r" b="b"/>
                <a:pathLst>
                  <a:path w="27410" h="14501" extrusionOk="0">
                    <a:moveTo>
                      <a:pt x="993" y="0"/>
                    </a:moveTo>
                    <a:lnTo>
                      <a:pt x="857" y="27"/>
                    </a:lnTo>
                    <a:lnTo>
                      <a:pt x="735" y="68"/>
                    </a:lnTo>
                    <a:lnTo>
                      <a:pt x="612" y="123"/>
                    </a:lnTo>
                    <a:lnTo>
                      <a:pt x="503" y="177"/>
                    </a:lnTo>
                    <a:lnTo>
                      <a:pt x="408" y="259"/>
                    </a:lnTo>
                    <a:lnTo>
                      <a:pt x="313" y="340"/>
                    </a:lnTo>
                    <a:lnTo>
                      <a:pt x="231" y="435"/>
                    </a:lnTo>
                    <a:lnTo>
                      <a:pt x="163" y="544"/>
                    </a:lnTo>
                    <a:lnTo>
                      <a:pt x="95" y="653"/>
                    </a:lnTo>
                    <a:lnTo>
                      <a:pt x="55" y="762"/>
                    </a:lnTo>
                    <a:lnTo>
                      <a:pt x="14" y="884"/>
                    </a:lnTo>
                    <a:lnTo>
                      <a:pt x="0" y="1020"/>
                    </a:lnTo>
                    <a:lnTo>
                      <a:pt x="0" y="1143"/>
                    </a:lnTo>
                    <a:lnTo>
                      <a:pt x="0" y="1279"/>
                    </a:lnTo>
                    <a:lnTo>
                      <a:pt x="27" y="1415"/>
                    </a:lnTo>
                    <a:lnTo>
                      <a:pt x="3265" y="13657"/>
                    </a:lnTo>
                    <a:lnTo>
                      <a:pt x="3333" y="13834"/>
                    </a:lnTo>
                    <a:lnTo>
                      <a:pt x="3428" y="13997"/>
                    </a:lnTo>
                    <a:lnTo>
                      <a:pt x="3537" y="14133"/>
                    </a:lnTo>
                    <a:lnTo>
                      <a:pt x="3673" y="14256"/>
                    </a:lnTo>
                    <a:lnTo>
                      <a:pt x="3822" y="14364"/>
                    </a:lnTo>
                    <a:lnTo>
                      <a:pt x="3986" y="14432"/>
                    </a:lnTo>
                    <a:lnTo>
                      <a:pt x="4176" y="14473"/>
                    </a:lnTo>
                    <a:lnTo>
                      <a:pt x="4367" y="14500"/>
                    </a:lnTo>
                    <a:lnTo>
                      <a:pt x="23043" y="14500"/>
                    </a:lnTo>
                    <a:lnTo>
                      <a:pt x="23233" y="14473"/>
                    </a:lnTo>
                    <a:lnTo>
                      <a:pt x="23410" y="14432"/>
                    </a:lnTo>
                    <a:lnTo>
                      <a:pt x="23573" y="14364"/>
                    </a:lnTo>
                    <a:lnTo>
                      <a:pt x="23737" y="14256"/>
                    </a:lnTo>
                    <a:lnTo>
                      <a:pt x="23873" y="14133"/>
                    </a:lnTo>
                    <a:lnTo>
                      <a:pt x="23982" y="13997"/>
                    </a:lnTo>
                    <a:lnTo>
                      <a:pt x="24077" y="13834"/>
                    </a:lnTo>
                    <a:lnTo>
                      <a:pt x="24131" y="13657"/>
                    </a:lnTo>
                    <a:lnTo>
                      <a:pt x="27369" y="1415"/>
                    </a:lnTo>
                    <a:lnTo>
                      <a:pt x="27396" y="1279"/>
                    </a:lnTo>
                    <a:lnTo>
                      <a:pt x="27409" y="1143"/>
                    </a:lnTo>
                    <a:lnTo>
                      <a:pt x="27396" y="1020"/>
                    </a:lnTo>
                    <a:lnTo>
                      <a:pt x="27382" y="884"/>
                    </a:lnTo>
                    <a:lnTo>
                      <a:pt x="27355" y="762"/>
                    </a:lnTo>
                    <a:lnTo>
                      <a:pt x="27301" y="653"/>
                    </a:lnTo>
                    <a:lnTo>
                      <a:pt x="27246" y="544"/>
                    </a:lnTo>
                    <a:lnTo>
                      <a:pt x="27178" y="435"/>
                    </a:lnTo>
                    <a:lnTo>
                      <a:pt x="27097" y="340"/>
                    </a:lnTo>
                    <a:lnTo>
                      <a:pt x="27001" y="259"/>
                    </a:lnTo>
                    <a:lnTo>
                      <a:pt x="26892" y="177"/>
                    </a:lnTo>
                    <a:lnTo>
                      <a:pt x="26784" y="123"/>
                    </a:lnTo>
                    <a:lnTo>
                      <a:pt x="26675" y="68"/>
                    </a:lnTo>
                    <a:lnTo>
                      <a:pt x="26539" y="27"/>
                    </a:lnTo>
                    <a:lnTo>
                      <a:pt x="26416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164;p28">
                <a:extLst>
                  <a:ext uri="{FF2B5EF4-FFF2-40B4-BE49-F238E27FC236}">
                    <a16:creationId xmlns:a16="http://schemas.microsoft.com/office/drawing/2014/main" id="{2C2F4816-0CEE-B063-225D-DDBE51581853}"/>
                  </a:ext>
                </a:extLst>
              </p:cNvPr>
              <p:cNvSpPr/>
              <p:nvPr/>
            </p:nvSpPr>
            <p:spPr>
              <a:xfrm>
                <a:off x="1732704" y="2931667"/>
                <a:ext cx="297268" cy="297268"/>
              </a:xfrm>
              <a:custGeom>
                <a:avLst/>
                <a:gdLst/>
                <a:ahLst/>
                <a:cxnLst/>
                <a:rect l="l" t="t" r="r" b="b"/>
                <a:pathLst>
                  <a:path w="10094" h="10094" extrusionOk="0">
                    <a:moveTo>
                      <a:pt x="9808" y="0"/>
                    </a:moveTo>
                    <a:lnTo>
                      <a:pt x="9767" y="14"/>
                    </a:lnTo>
                    <a:lnTo>
                      <a:pt x="9727" y="27"/>
                    </a:lnTo>
                    <a:lnTo>
                      <a:pt x="9686" y="68"/>
                    </a:lnTo>
                    <a:lnTo>
                      <a:pt x="69" y="9685"/>
                    </a:lnTo>
                    <a:lnTo>
                      <a:pt x="28" y="9726"/>
                    </a:lnTo>
                    <a:lnTo>
                      <a:pt x="14" y="9767"/>
                    </a:lnTo>
                    <a:lnTo>
                      <a:pt x="1" y="9808"/>
                    </a:lnTo>
                    <a:lnTo>
                      <a:pt x="1" y="9848"/>
                    </a:lnTo>
                    <a:lnTo>
                      <a:pt x="1" y="9903"/>
                    </a:lnTo>
                    <a:lnTo>
                      <a:pt x="14" y="9944"/>
                    </a:lnTo>
                    <a:lnTo>
                      <a:pt x="28" y="9984"/>
                    </a:lnTo>
                    <a:lnTo>
                      <a:pt x="69" y="10025"/>
                    </a:lnTo>
                    <a:lnTo>
                      <a:pt x="96" y="10052"/>
                    </a:lnTo>
                    <a:lnTo>
                      <a:pt x="137" y="10066"/>
                    </a:lnTo>
                    <a:lnTo>
                      <a:pt x="191" y="10080"/>
                    </a:lnTo>
                    <a:lnTo>
                      <a:pt x="232" y="10093"/>
                    </a:lnTo>
                    <a:lnTo>
                      <a:pt x="273" y="10080"/>
                    </a:lnTo>
                    <a:lnTo>
                      <a:pt x="327" y="10066"/>
                    </a:lnTo>
                    <a:lnTo>
                      <a:pt x="368" y="10052"/>
                    </a:lnTo>
                    <a:lnTo>
                      <a:pt x="395" y="10025"/>
                    </a:lnTo>
                    <a:lnTo>
                      <a:pt x="10026" y="395"/>
                    </a:lnTo>
                    <a:lnTo>
                      <a:pt x="10053" y="367"/>
                    </a:lnTo>
                    <a:lnTo>
                      <a:pt x="10067" y="327"/>
                    </a:lnTo>
                    <a:lnTo>
                      <a:pt x="10080" y="272"/>
                    </a:lnTo>
                    <a:lnTo>
                      <a:pt x="10094" y="231"/>
                    </a:lnTo>
                    <a:lnTo>
                      <a:pt x="10080" y="191"/>
                    </a:lnTo>
                    <a:lnTo>
                      <a:pt x="10067" y="136"/>
                    </a:lnTo>
                    <a:lnTo>
                      <a:pt x="10053" y="95"/>
                    </a:lnTo>
                    <a:lnTo>
                      <a:pt x="10026" y="68"/>
                    </a:lnTo>
                    <a:lnTo>
                      <a:pt x="9985" y="27"/>
                    </a:lnTo>
                    <a:lnTo>
                      <a:pt x="9944" y="14"/>
                    </a:lnTo>
                    <a:lnTo>
                      <a:pt x="99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165;p28">
                <a:extLst>
                  <a:ext uri="{FF2B5EF4-FFF2-40B4-BE49-F238E27FC236}">
                    <a16:creationId xmlns:a16="http://schemas.microsoft.com/office/drawing/2014/main" id="{038F558A-9553-5241-3465-15C1B62EF1CF}"/>
                  </a:ext>
                </a:extLst>
              </p:cNvPr>
              <p:cNvSpPr/>
              <p:nvPr/>
            </p:nvSpPr>
            <p:spPr>
              <a:xfrm>
                <a:off x="1833660" y="3070673"/>
                <a:ext cx="54512" cy="54512"/>
              </a:xfrm>
              <a:custGeom>
                <a:avLst/>
                <a:gdLst/>
                <a:ahLst/>
                <a:cxnLst/>
                <a:rect l="l" t="t" r="r" b="b"/>
                <a:pathLst>
                  <a:path w="1851" h="1851" extrusionOk="0">
                    <a:moveTo>
                      <a:pt x="830" y="0"/>
                    </a:moveTo>
                    <a:lnTo>
                      <a:pt x="735" y="14"/>
                    </a:lnTo>
                    <a:lnTo>
                      <a:pt x="640" y="41"/>
                    </a:lnTo>
                    <a:lnTo>
                      <a:pt x="558" y="68"/>
                    </a:lnTo>
                    <a:lnTo>
                      <a:pt x="477" y="109"/>
                    </a:lnTo>
                    <a:lnTo>
                      <a:pt x="409" y="150"/>
                    </a:lnTo>
                    <a:lnTo>
                      <a:pt x="327" y="204"/>
                    </a:lnTo>
                    <a:lnTo>
                      <a:pt x="259" y="259"/>
                    </a:lnTo>
                    <a:lnTo>
                      <a:pt x="205" y="327"/>
                    </a:lnTo>
                    <a:lnTo>
                      <a:pt x="150" y="408"/>
                    </a:lnTo>
                    <a:lnTo>
                      <a:pt x="109" y="476"/>
                    </a:lnTo>
                    <a:lnTo>
                      <a:pt x="69" y="558"/>
                    </a:lnTo>
                    <a:lnTo>
                      <a:pt x="41" y="640"/>
                    </a:lnTo>
                    <a:lnTo>
                      <a:pt x="14" y="735"/>
                    </a:lnTo>
                    <a:lnTo>
                      <a:pt x="1" y="830"/>
                    </a:lnTo>
                    <a:lnTo>
                      <a:pt x="1" y="925"/>
                    </a:lnTo>
                    <a:lnTo>
                      <a:pt x="1" y="1020"/>
                    </a:lnTo>
                    <a:lnTo>
                      <a:pt x="14" y="1102"/>
                    </a:lnTo>
                    <a:lnTo>
                      <a:pt x="41" y="1197"/>
                    </a:lnTo>
                    <a:lnTo>
                      <a:pt x="69" y="1279"/>
                    </a:lnTo>
                    <a:lnTo>
                      <a:pt x="109" y="1360"/>
                    </a:lnTo>
                    <a:lnTo>
                      <a:pt x="150" y="1442"/>
                    </a:lnTo>
                    <a:lnTo>
                      <a:pt x="205" y="1510"/>
                    </a:lnTo>
                    <a:lnTo>
                      <a:pt x="259" y="1578"/>
                    </a:lnTo>
                    <a:lnTo>
                      <a:pt x="327" y="1632"/>
                    </a:lnTo>
                    <a:lnTo>
                      <a:pt x="409" y="1687"/>
                    </a:lnTo>
                    <a:lnTo>
                      <a:pt x="477" y="1728"/>
                    </a:lnTo>
                    <a:lnTo>
                      <a:pt x="558" y="1769"/>
                    </a:lnTo>
                    <a:lnTo>
                      <a:pt x="640" y="1809"/>
                    </a:lnTo>
                    <a:lnTo>
                      <a:pt x="735" y="1823"/>
                    </a:lnTo>
                    <a:lnTo>
                      <a:pt x="830" y="1837"/>
                    </a:lnTo>
                    <a:lnTo>
                      <a:pt x="926" y="1850"/>
                    </a:lnTo>
                    <a:lnTo>
                      <a:pt x="1021" y="1837"/>
                    </a:lnTo>
                    <a:lnTo>
                      <a:pt x="1102" y="1823"/>
                    </a:lnTo>
                    <a:lnTo>
                      <a:pt x="1198" y="1809"/>
                    </a:lnTo>
                    <a:lnTo>
                      <a:pt x="1279" y="1769"/>
                    </a:lnTo>
                    <a:lnTo>
                      <a:pt x="1361" y="1728"/>
                    </a:lnTo>
                    <a:lnTo>
                      <a:pt x="1442" y="1687"/>
                    </a:lnTo>
                    <a:lnTo>
                      <a:pt x="1510" y="1632"/>
                    </a:lnTo>
                    <a:lnTo>
                      <a:pt x="1578" y="1578"/>
                    </a:lnTo>
                    <a:lnTo>
                      <a:pt x="1633" y="1510"/>
                    </a:lnTo>
                    <a:lnTo>
                      <a:pt x="1687" y="1442"/>
                    </a:lnTo>
                    <a:lnTo>
                      <a:pt x="1728" y="1360"/>
                    </a:lnTo>
                    <a:lnTo>
                      <a:pt x="1769" y="1279"/>
                    </a:lnTo>
                    <a:lnTo>
                      <a:pt x="1810" y="1197"/>
                    </a:lnTo>
                    <a:lnTo>
                      <a:pt x="1823" y="1102"/>
                    </a:lnTo>
                    <a:lnTo>
                      <a:pt x="1837" y="1020"/>
                    </a:lnTo>
                    <a:lnTo>
                      <a:pt x="1851" y="925"/>
                    </a:lnTo>
                    <a:lnTo>
                      <a:pt x="1837" y="830"/>
                    </a:lnTo>
                    <a:lnTo>
                      <a:pt x="1823" y="735"/>
                    </a:lnTo>
                    <a:lnTo>
                      <a:pt x="1810" y="640"/>
                    </a:lnTo>
                    <a:lnTo>
                      <a:pt x="1769" y="558"/>
                    </a:lnTo>
                    <a:lnTo>
                      <a:pt x="1728" y="476"/>
                    </a:lnTo>
                    <a:lnTo>
                      <a:pt x="1687" y="408"/>
                    </a:lnTo>
                    <a:lnTo>
                      <a:pt x="1633" y="327"/>
                    </a:lnTo>
                    <a:lnTo>
                      <a:pt x="1578" y="259"/>
                    </a:lnTo>
                    <a:lnTo>
                      <a:pt x="1510" y="204"/>
                    </a:lnTo>
                    <a:lnTo>
                      <a:pt x="1442" y="150"/>
                    </a:lnTo>
                    <a:lnTo>
                      <a:pt x="1361" y="109"/>
                    </a:lnTo>
                    <a:lnTo>
                      <a:pt x="1279" y="68"/>
                    </a:lnTo>
                    <a:lnTo>
                      <a:pt x="1198" y="41"/>
                    </a:lnTo>
                    <a:lnTo>
                      <a:pt x="1102" y="14"/>
                    </a:lnTo>
                    <a:lnTo>
                      <a:pt x="10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166;p28">
                <a:extLst>
                  <a:ext uri="{FF2B5EF4-FFF2-40B4-BE49-F238E27FC236}">
                    <a16:creationId xmlns:a16="http://schemas.microsoft.com/office/drawing/2014/main" id="{78C51C2B-CE7A-4631-91EB-4D70EBBAAFC1}"/>
                  </a:ext>
                </a:extLst>
              </p:cNvPr>
              <p:cNvSpPr/>
              <p:nvPr/>
            </p:nvSpPr>
            <p:spPr>
              <a:xfrm>
                <a:off x="1907787" y="2710523"/>
                <a:ext cx="330105" cy="330105"/>
              </a:xfrm>
              <a:custGeom>
                <a:avLst/>
                <a:gdLst/>
                <a:ahLst/>
                <a:cxnLst/>
                <a:rect l="l" t="t" r="r" b="b"/>
                <a:pathLst>
                  <a:path w="11209" h="11209" extrusionOk="0">
                    <a:moveTo>
                      <a:pt x="5604" y="1"/>
                    </a:moveTo>
                    <a:lnTo>
                      <a:pt x="5319" y="14"/>
                    </a:lnTo>
                    <a:lnTo>
                      <a:pt x="5033" y="28"/>
                    </a:lnTo>
                    <a:lnTo>
                      <a:pt x="4747" y="69"/>
                    </a:lnTo>
                    <a:lnTo>
                      <a:pt x="4475" y="109"/>
                    </a:lnTo>
                    <a:lnTo>
                      <a:pt x="4203" y="177"/>
                    </a:lnTo>
                    <a:lnTo>
                      <a:pt x="3945" y="259"/>
                    </a:lnTo>
                    <a:lnTo>
                      <a:pt x="3686" y="341"/>
                    </a:lnTo>
                    <a:lnTo>
                      <a:pt x="3428" y="436"/>
                    </a:lnTo>
                    <a:lnTo>
                      <a:pt x="3183" y="558"/>
                    </a:lnTo>
                    <a:lnTo>
                      <a:pt x="2938" y="681"/>
                    </a:lnTo>
                    <a:lnTo>
                      <a:pt x="2707" y="817"/>
                    </a:lnTo>
                    <a:lnTo>
                      <a:pt x="2476" y="953"/>
                    </a:lnTo>
                    <a:lnTo>
                      <a:pt x="2258" y="1116"/>
                    </a:lnTo>
                    <a:lnTo>
                      <a:pt x="2040" y="1279"/>
                    </a:lnTo>
                    <a:lnTo>
                      <a:pt x="1836" y="1456"/>
                    </a:lnTo>
                    <a:lnTo>
                      <a:pt x="1646" y="1646"/>
                    </a:lnTo>
                    <a:lnTo>
                      <a:pt x="1456" y="1837"/>
                    </a:lnTo>
                    <a:lnTo>
                      <a:pt x="1279" y="2041"/>
                    </a:lnTo>
                    <a:lnTo>
                      <a:pt x="1115" y="2245"/>
                    </a:lnTo>
                    <a:lnTo>
                      <a:pt x="966" y="2476"/>
                    </a:lnTo>
                    <a:lnTo>
                      <a:pt x="816" y="2694"/>
                    </a:lnTo>
                    <a:lnTo>
                      <a:pt x="680" y="2939"/>
                    </a:lnTo>
                    <a:lnTo>
                      <a:pt x="558" y="3170"/>
                    </a:lnTo>
                    <a:lnTo>
                      <a:pt x="449" y="3428"/>
                    </a:lnTo>
                    <a:lnTo>
                      <a:pt x="340" y="3673"/>
                    </a:lnTo>
                    <a:lnTo>
                      <a:pt x="258" y="3932"/>
                    </a:lnTo>
                    <a:lnTo>
                      <a:pt x="177" y="4204"/>
                    </a:lnTo>
                    <a:lnTo>
                      <a:pt x="122" y="4476"/>
                    </a:lnTo>
                    <a:lnTo>
                      <a:pt x="68" y="4748"/>
                    </a:lnTo>
                    <a:lnTo>
                      <a:pt x="41" y="5033"/>
                    </a:lnTo>
                    <a:lnTo>
                      <a:pt x="14" y="5319"/>
                    </a:lnTo>
                    <a:lnTo>
                      <a:pt x="0" y="5605"/>
                    </a:lnTo>
                    <a:lnTo>
                      <a:pt x="14" y="5890"/>
                    </a:lnTo>
                    <a:lnTo>
                      <a:pt x="41" y="6176"/>
                    </a:lnTo>
                    <a:lnTo>
                      <a:pt x="68" y="6462"/>
                    </a:lnTo>
                    <a:lnTo>
                      <a:pt x="122" y="6734"/>
                    </a:lnTo>
                    <a:lnTo>
                      <a:pt x="177" y="7006"/>
                    </a:lnTo>
                    <a:lnTo>
                      <a:pt x="258" y="7264"/>
                    </a:lnTo>
                    <a:lnTo>
                      <a:pt x="340" y="7523"/>
                    </a:lnTo>
                    <a:lnTo>
                      <a:pt x="449" y="7781"/>
                    </a:lnTo>
                    <a:lnTo>
                      <a:pt x="558" y="8026"/>
                    </a:lnTo>
                    <a:lnTo>
                      <a:pt x="680" y="8271"/>
                    </a:lnTo>
                    <a:lnTo>
                      <a:pt x="816" y="8502"/>
                    </a:lnTo>
                    <a:lnTo>
                      <a:pt x="966" y="8733"/>
                    </a:lnTo>
                    <a:lnTo>
                      <a:pt x="1115" y="8951"/>
                    </a:lnTo>
                    <a:lnTo>
                      <a:pt x="1279" y="9169"/>
                    </a:lnTo>
                    <a:lnTo>
                      <a:pt x="1456" y="9373"/>
                    </a:lnTo>
                    <a:lnTo>
                      <a:pt x="1646" y="9563"/>
                    </a:lnTo>
                    <a:lnTo>
                      <a:pt x="1836" y="9754"/>
                    </a:lnTo>
                    <a:lnTo>
                      <a:pt x="2040" y="9930"/>
                    </a:lnTo>
                    <a:lnTo>
                      <a:pt x="2258" y="10094"/>
                    </a:lnTo>
                    <a:lnTo>
                      <a:pt x="2476" y="10243"/>
                    </a:lnTo>
                    <a:lnTo>
                      <a:pt x="2707" y="10393"/>
                    </a:lnTo>
                    <a:lnTo>
                      <a:pt x="2938" y="10529"/>
                    </a:lnTo>
                    <a:lnTo>
                      <a:pt x="3183" y="10651"/>
                    </a:lnTo>
                    <a:lnTo>
                      <a:pt x="3428" y="10760"/>
                    </a:lnTo>
                    <a:lnTo>
                      <a:pt x="3686" y="10869"/>
                    </a:lnTo>
                    <a:lnTo>
                      <a:pt x="3945" y="10951"/>
                    </a:lnTo>
                    <a:lnTo>
                      <a:pt x="4203" y="11032"/>
                    </a:lnTo>
                    <a:lnTo>
                      <a:pt x="4475" y="11087"/>
                    </a:lnTo>
                    <a:lnTo>
                      <a:pt x="4747" y="11141"/>
                    </a:lnTo>
                    <a:lnTo>
                      <a:pt x="5033" y="11168"/>
                    </a:lnTo>
                    <a:lnTo>
                      <a:pt x="5319" y="11195"/>
                    </a:lnTo>
                    <a:lnTo>
                      <a:pt x="5604" y="11209"/>
                    </a:lnTo>
                    <a:lnTo>
                      <a:pt x="5890" y="11195"/>
                    </a:lnTo>
                    <a:lnTo>
                      <a:pt x="6176" y="11168"/>
                    </a:lnTo>
                    <a:lnTo>
                      <a:pt x="6461" y="11141"/>
                    </a:lnTo>
                    <a:lnTo>
                      <a:pt x="6733" y="11087"/>
                    </a:lnTo>
                    <a:lnTo>
                      <a:pt x="7005" y="11032"/>
                    </a:lnTo>
                    <a:lnTo>
                      <a:pt x="7277" y="10951"/>
                    </a:lnTo>
                    <a:lnTo>
                      <a:pt x="7536" y="10869"/>
                    </a:lnTo>
                    <a:lnTo>
                      <a:pt x="7781" y="10760"/>
                    </a:lnTo>
                    <a:lnTo>
                      <a:pt x="8039" y="10651"/>
                    </a:lnTo>
                    <a:lnTo>
                      <a:pt x="8270" y="10529"/>
                    </a:lnTo>
                    <a:lnTo>
                      <a:pt x="8515" y="10393"/>
                    </a:lnTo>
                    <a:lnTo>
                      <a:pt x="8733" y="10243"/>
                    </a:lnTo>
                    <a:lnTo>
                      <a:pt x="8951" y="10094"/>
                    </a:lnTo>
                    <a:lnTo>
                      <a:pt x="9168" y="9930"/>
                    </a:lnTo>
                    <a:lnTo>
                      <a:pt x="9372" y="9754"/>
                    </a:lnTo>
                    <a:lnTo>
                      <a:pt x="9563" y="9563"/>
                    </a:lnTo>
                    <a:lnTo>
                      <a:pt x="9753" y="9373"/>
                    </a:lnTo>
                    <a:lnTo>
                      <a:pt x="9930" y="9169"/>
                    </a:lnTo>
                    <a:lnTo>
                      <a:pt x="10093" y="8951"/>
                    </a:lnTo>
                    <a:lnTo>
                      <a:pt x="10256" y="8733"/>
                    </a:lnTo>
                    <a:lnTo>
                      <a:pt x="10392" y="8502"/>
                    </a:lnTo>
                    <a:lnTo>
                      <a:pt x="10528" y="8271"/>
                    </a:lnTo>
                    <a:lnTo>
                      <a:pt x="10651" y="8026"/>
                    </a:lnTo>
                    <a:lnTo>
                      <a:pt x="10773" y="7781"/>
                    </a:lnTo>
                    <a:lnTo>
                      <a:pt x="10869" y="7523"/>
                    </a:lnTo>
                    <a:lnTo>
                      <a:pt x="10950" y="7264"/>
                    </a:lnTo>
                    <a:lnTo>
                      <a:pt x="11032" y="7006"/>
                    </a:lnTo>
                    <a:lnTo>
                      <a:pt x="11100" y="6734"/>
                    </a:lnTo>
                    <a:lnTo>
                      <a:pt x="11141" y="6462"/>
                    </a:lnTo>
                    <a:lnTo>
                      <a:pt x="11181" y="6176"/>
                    </a:lnTo>
                    <a:lnTo>
                      <a:pt x="11195" y="5890"/>
                    </a:lnTo>
                    <a:lnTo>
                      <a:pt x="11209" y="5605"/>
                    </a:lnTo>
                    <a:lnTo>
                      <a:pt x="11195" y="5319"/>
                    </a:lnTo>
                    <a:lnTo>
                      <a:pt x="11181" y="5033"/>
                    </a:lnTo>
                    <a:lnTo>
                      <a:pt x="11141" y="4748"/>
                    </a:lnTo>
                    <a:lnTo>
                      <a:pt x="11100" y="4476"/>
                    </a:lnTo>
                    <a:lnTo>
                      <a:pt x="11032" y="4204"/>
                    </a:lnTo>
                    <a:lnTo>
                      <a:pt x="10950" y="3932"/>
                    </a:lnTo>
                    <a:lnTo>
                      <a:pt x="10869" y="3673"/>
                    </a:lnTo>
                    <a:lnTo>
                      <a:pt x="10773" y="3428"/>
                    </a:lnTo>
                    <a:lnTo>
                      <a:pt x="10651" y="3170"/>
                    </a:lnTo>
                    <a:lnTo>
                      <a:pt x="10528" y="2939"/>
                    </a:lnTo>
                    <a:lnTo>
                      <a:pt x="10392" y="2694"/>
                    </a:lnTo>
                    <a:lnTo>
                      <a:pt x="10256" y="2476"/>
                    </a:lnTo>
                    <a:lnTo>
                      <a:pt x="10093" y="2245"/>
                    </a:lnTo>
                    <a:lnTo>
                      <a:pt x="9930" y="2041"/>
                    </a:lnTo>
                    <a:lnTo>
                      <a:pt x="9753" y="1837"/>
                    </a:lnTo>
                    <a:lnTo>
                      <a:pt x="9563" y="1646"/>
                    </a:lnTo>
                    <a:lnTo>
                      <a:pt x="9372" y="1456"/>
                    </a:lnTo>
                    <a:lnTo>
                      <a:pt x="9168" y="1279"/>
                    </a:lnTo>
                    <a:lnTo>
                      <a:pt x="8951" y="1116"/>
                    </a:lnTo>
                    <a:lnTo>
                      <a:pt x="8733" y="953"/>
                    </a:lnTo>
                    <a:lnTo>
                      <a:pt x="8515" y="817"/>
                    </a:lnTo>
                    <a:lnTo>
                      <a:pt x="8270" y="681"/>
                    </a:lnTo>
                    <a:lnTo>
                      <a:pt x="8039" y="558"/>
                    </a:lnTo>
                    <a:lnTo>
                      <a:pt x="7781" y="436"/>
                    </a:lnTo>
                    <a:lnTo>
                      <a:pt x="7536" y="341"/>
                    </a:lnTo>
                    <a:lnTo>
                      <a:pt x="7277" y="259"/>
                    </a:lnTo>
                    <a:lnTo>
                      <a:pt x="7005" y="177"/>
                    </a:lnTo>
                    <a:lnTo>
                      <a:pt x="6733" y="109"/>
                    </a:lnTo>
                    <a:lnTo>
                      <a:pt x="6461" y="69"/>
                    </a:lnTo>
                    <a:lnTo>
                      <a:pt x="6176" y="28"/>
                    </a:lnTo>
                    <a:lnTo>
                      <a:pt x="5890" y="14"/>
                    </a:lnTo>
                    <a:lnTo>
                      <a:pt x="560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1167;p28">
                <a:extLst>
                  <a:ext uri="{FF2B5EF4-FFF2-40B4-BE49-F238E27FC236}">
                    <a16:creationId xmlns:a16="http://schemas.microsoft.com/office/drawing/2014/main" id="{241D9F8F-54BA-B689-BBEF-7202E65E1236}"/>
                  </a:ext>
                </a:extLst>
              </p:cNvPr>
              <p:cNvSpPr/>
              <p:nvPr/>
            </p:nvSpPr>
            <p:spPr>
              <a:xfrm>
                <a:off x="1974669" y="2779820"/>
                <a:ext cx="189923" cy="190306"/>
              </a:xfrm>
              <a:custGeom>
                <a:avLst/>
                <a:gdLst/>
                <a:ahLst/>
                <a:cxnLst/>
                <a:rect l="l" t="t" r="r" b="b"/>
                <a:pathLst>
                  <a:path w="6449" h="6462" extrusionOk="0">
                    <a:moveTo>
                      <a:pt x="3320" y="2272"/>
                    </a:moveTo>
                    <a:lnTo>
                      <a:pt x="3415" y="2300"/>
                    </a:lnTo>
                    <a:lnTo>
                      <a:pt x="3510" y="2313"/>
                    </a:lnTo>
                    <a:lnTo>
                      <a:pt x="3592" y="2354"/>
                    </a:lnTo>
                    <a:lnTo>
                      <a:pt x="3687" y="2395"/>
                    </a:lnTo>
                    <a:lnTo>
                      <a:pt x="3755" y="2436"/>
                    </a:lnTo>
                    <a:lnTo>
                      <a:pt x="3837" y="2490"/>
                    </a:lnTo>
                    <a:lnTo>
                      <a:pt x="3905" y="2558"/>
                    </a:lnTo>
                    <a:lnTo>
                      <a:pt x="3959" y="2626"/>
                    </a:lnTo>
                    <a:lnTo>
                      <a:pt x="4027" y="2694"/>
                    </a:lnTo>
                    <a:lnTo>
                      <a:pt x="4068" y="2776"/>
                    </a:lnTo>
                    <a:lnTo>
                      <a:pt x="4109" y="2857"/>
                    </a:lnTo>
                    <a:lnTo>
                      <a:pt x="4136" y="2953"/>
                    </a:lnTo>
                    <a:lnTo>
                      <a:pt x="4163" y="3034"/>
                    </a:lnTo>
                    <a:lnTo>
                      <a:pt x="4177" y="3129"/>
                    </a:lnTo>
                    <a:lnTo>
                      <a:pt x="4190" y="3238"/>
                    </a:lnTo>
                    <a:lnTo>
                      <a:pt x="4177" y="3333"/>
                    </a:lnTo>
                    <a:lnTo>
                      <a:pt x="4163" y="3429"/>
                    </a:lnTo>
                    <a:lnTo>
                      <a:pt x="4136" y="3524"/>
                    </a:lnTo>
                    <a:lnTo>
                      <a:pt x="4109" y="3605"/>
                    </a:lnTo>
                    <a:lnTo>
                      <a:pt x="4068" y="3687"/>
                    </a:lnTo>
                    <a:lnTo>
                      <a:pt x="4027" y="3769"/>
                    </a:lnTo>
                    <a:lnTo>
                      <a:pt x="3959" y="3837"/>
                    </a:lnTo>
                    <a:lnTo>
                      <a:pt x="3905" y="3905"/>
                    </a:lnTo>
                    <a:lnTo>
                      <a:pt x="3837" y="3973"/>
                    </a:lnTo>
                    <a:lnTo>
                      <a:pt x="3755" y="4027"/>
                    </a:lnTo>
                    <a:lnTo>
                      <a:pt x="3687" y="4082"/>
                    </a:lnTo>
                    <a:lnTo>
                      <a:pt x="3592" y="4122"/>
                    </a:lnTo>
                    <a:lnTo>
                      <a:pt x="3510" y="4150"/>
                    </a:lnTo>
                    <a:lnTo>
                      <a:pt x="3415" y="4177"/>
                    </a:lnTo>
                    <a:lnTo>
                      <a:pt x="3320" y="4190"/>
                    </a:lnTo>
                    <a:lnTo>
                      <a:pt x="3129" y="4190"/>
                    </a:lnTo>
                    <a:lnTo>
                      <a:pt x="3034" y="4177"/>
                    </a:lnTo>
                    <a:lnTo>
                      <a:pt x="2939" y="4150"/>
                    </a:lnTo>
                    <a:lnTo>
                      <a:pt x="2857" y="4122"/>
                    </a:lnTo>
                    <a:lnTo>
                      <a:pt x="2762" y="4082"/>
                    </a:lnTo>
                    <a:lnTo>
                      <a:pt x="2694" y="4027"/>
                    </a:lnTo>
                    <a:lnTo>
                      <a:pt x="2612" y="3973"/>
                    </a:lnTo>
                    <a:lnTo>
                      <a:pt x="2544" y="3905"/>
                    </a:lnTo>
                    <a:lnTo>
                      <a:pt x="2490" y="3837"/>
                    </a:lnTo>
                    <a:lnTo>
                      <a:pt x="2436" y="3769"/>
                    </a:lnTo>
                    <a:lnTo>
                      <a:pt x="2381" y="3687"/>
                    </a:lnTo>
                    <a:lnTo>
                      <a:pt x="2340" y="3605"/>
                    </a:lnTo>
                    <a:lnTo>
                      <a:pt x="2313" y="3524"/>
                    </a:lnTo>
                    <a:lnTo>
                      <a:pt x="2286" y="3429"/>
                    </a:lnTo>
                    <a:lnTo>
                      <a:pt x="2272" y="3333"/>
                    </a:lnTo>
                    <a:lnTo>
                      <a:pt x="2259" y="3238"/>
                    </a:lnTo>
                    <a:lnTo>
                      <a:pt x="2272" y="3129"/>
                    </a:lnTo>
                    <a:lnTo>
                      <a:pt x="2286" y="3034"/>
                    </a:lnTo>
                    <a:lnTo>
                      <a:pt x="2313" y="2953"/>
                    </a:lnTo>
                    <a:lnTo>
                      <a:pt x="2340" y="2857"/>
                    </a:lnTo>
                    <a:lnTo>
                      <a:pt x="2381" y="2776"/>
                    </a:lnTo>
                    <a:lnTo>
                      <a:pt x="2436" y="2694"/>
                    </a:lnTo>
                    <a:lnTo>
                      <a:pt x="2490" y="2626"/>
                    </a:lnTo>
                    <a:lnTo>
                      <a:pt x="2544" y="2558"/>
                    </a:lnTo>
                    <a:lnTo>
                      <a:pt x="2612" y="2490"/>
                    </a:lnTo>
                    <a:lnTo>
                      <a:pt x="2694" y="2436"/>
                    </a:lnTo>
                    <a:lnTo>
                      <a:pt x="2762" y="2395"/>
                    </a:lnTo>
                    <a:lnTo>
                      <a:pt x="2857" y="2354"/>
                    </a:lnTo>
                    <a:lnTo>
                      <a:pt x="2939" y="2313"/>
                    </a:lnTo>
                    <a:lnTo>
                      <a:pt x="3034" y="2300"/>
                    </a:lnTo>
                    <a:lnTo>
                      <a:pt x="3129" y="2272"/>
                    </a:lnTo>
                    <a:close/>
                    <a:moveTo>
                      <a:pt x="2612" y="1"/>
                    </a:moveTo>
                    <a:lnTo>
                      <a:pt x="2612" y="967"/>
                    </a:lnTo>
                    <a:lnTo>
                      <a:pt x="2436" y="1021"/>
                    </a:lnTo>
                    <a:lnTo>
                      <a:pt x="2245" y="1089"/>
                    </a:lnTo>
                    <a:lnTo>
                      <a:pt x="2082" y="1171"/>
                    </a:lnTo>
                    <a:lnTo>
                      <a:pt x="1919" y="1279"/>
                    </a:lnTo>
                    <a:lnTo>
                      <a:pt x="1225" y="586"/>
                    </a:lnTo>
                    <a:lnTo>
                      <a:pt x="490" y="1320"/>
                    </a:lnTo>
                    <a:lnTo>
                      <a:pt x="1198" y="2041"/>
                    </a:lnTo>
                    <a:lnTo>
                      <a:pt x="1130" y="2177"/>
                    </a:lnTo>
                    <a:lnTo>
                      <a:pt x="1062" y="2313"/>
                    </a:lnTo>
                    <a:lnTo>
                      <a:pt x="994" y="2463"/>
                    </a:lnTo>
                    <a:lnTo>
                      <a:pt x="953" y="2626"/>
                    </a:lnTo>
                    <a:lnTo>
                      <a:pt x="1" y="2626"/>
                    </a:lnTo>
                    <a:lnTo>
                      <a:pt x="1" y="3673"/>
                    </a:lnTo>
                    <a:lnTo>
                      <a:pt x="912" y="3673"/>
                    </a:lnTo>
                    <a:lnTo>
                      <a:pt x="953" y="3837"/>
                    </a:lnTo>
                    <a:lnTo>
                      <a:pt x="1007" y="4000"/>
                    </a:lnTo>
                    <a:lnTo>
                      <a:pt x="1062" y="4163"/>
                    </a:lnTo>
                    <a:lnTo>
                      <a:pt x="1143" y="4313"/>
                    </a:lnTo>
                    <a:lnTo>
                      <a:pt x="382" y="5074"/>
                    </a:lnTo>
                    <a:lnTo>
                      <a:pt x="1116" y="5823"/>
                    </a:lnTo>
                    <a:lnTo>
                      <a:pt x="1823" y="5115"/>
                    </a:lnTo>
                    <a:lnTo>
                      <a:pt x="2000" y="5238"/>
                    </a:lnTo>
                    <a:lnTo>
                      <a:pt x="2191" y="5347"/>
                    </a:lnTo>
                    <a:lnTo>
                      <a:pt x="2395" y="5442"/>
                    </a:lnTo>
                    <a:lnTo>
                      <a:pt x="2612" y="5510"/>
                    </a:lnTo>
                    <a:lnTo>
                      <a:pt x="2612" y="6462"/>
                    </a:lnTo>
                    <a:lnTo>
                      <a:pt x="3660" y="6462"/>
                    </a:lnTo>
                    <a:lnTo>
                      <a:pt x="3660" y="5551"/>
                    </a:lnTo>
                    <a:lnTo>
                      <a:pt x="3864" y="5496"/>
                    </a:lnTo>
                    <a:lnTo>
                      <a:pt x="4054" y="5428"/>
                    </a:lnTo>
                    <a:lnTo>
                      <a:pt x="4245" y="5360"/>
                    </a:lnTo>
                    <a:lnTo>
                      <a:pt x="4422" y="5251"/>
                    </a:lnTo>
                    <a:lnTo>
                      <a:pt x="5047" y="5891"/>
                    </a:lnTo>
                    <a:lnTo>
                      <a:pt x="5795" y="5143"/>
                    </a:lnTo>
                    <a:lnTo>
                      <a:pt x="5183" y="4544"/>
                    </a:lnTo>
                    <a:lnTo>
                      <a:pt x="5306" y="4340"/>
                    </a:lnTo>
                    <a:lnTo>
                      <a:pt x="5401" y="4122"/>
                    </a:lnTo>
                    <a:lnTo>
                      <a:pt x="5483" y="3905"/>
                    </a:lnTo>
                    <a:lnTo>
                      <a:pt x="5537" y="3673"/>
                    </a:lnTo>
                    <a:lnTo>
                      <a:pt x="6448" y="3673"/>
                    </a:lnTo>
                    <a:lnTo>
                      <a:pt x="6448" y="2626"/>
                    </a:lnTo>
                    <a:lnTo>
                      <a:pt x="5496" y="2626"/>
                    </a:lnTo>
                    <a:lnTo>
                      <a:pt x="5455" y="2463"/>
                    </a:lnTo>
                    <a:lnTo>
                      <a:pt x="5387" y="2313"/>
                    </a:lnTo>
                    <a:lnTo>
                      <a:pt x="5333" y="2177"/>
                    </a:lnTo>
                    <a:lnTo>
                      <a:pt x="5251" y="2041"/>
                    </a:lnTo>
                    <a:lnTo>
                      <a:pt x="5959" y="1320"/>
                    </a:lnTo>
                    <a:lnTo>
                      <a:pt x="5224" y="586"/>
                    </a:lnTo>
                    <a:lnTo>
                      <a:pt x="4530" y="1279"/>
                    </a:lnTo>
                    <a:lnTo>
                      <a:pt x="4326" y="1157"/>
                    </a:lnTo>
                    <a:lnTo>
                      <a:pt x="4122" y="1048"/>
                    </a:lnTo>
                    <a:lnTo>
                      <a:pt x="3891" y="980"/>
                    </a:lnTo>
                    <a:lnTo>
                      <a:pt x="3660" y="926"/>
                    </a:lnTo>
                    <a:lnTo>
                      <a:pt x="366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1168;p28">
                <a:extLst>
                  <a:ext uri="{FF2B5EF4-FFF2-40B4-BE49-F238E27FC236}">
                    <a16:creationId xmlns:a16="http://schemas.microsoft.com/office/drawing/2014/main" id="{94C70144-26FD-CC08-3172-04EB18947C26}"/>
                  </a:ext>
                </a:extLst>
              </p:cNvPr>
              <p:cNvSpPr/>
              <p:nvPr/>
            </p:nvSpPr>
            <p:spPr>
              <a:xfrm>
                <a:off x="638262" y="2931667"/>
                <a:ext cx="297681" cy="297268"/>
              </a:xfrm>
              <a:custGeom>
                <a:avLst/>
                <a:gdLst/>
                <a:ahLst/>
                <a:cxnLst/>
                <a:rect l="l" t="t" r="r" b="b"/>
                <a:pathLst>
                  <a:path w="10108" h="10094" extrusionOk="0">
                    <a:moveTo>
                      <a:pt x="204" y="0"/>
                    </a:moveTo>
                    <a:lnTo>
                      <a:pt x="150" y="14"/>
                    </a:lnTo>
                    <a:lnTo>
                      <a:pt x="109" y="27"/>
                    </a:lnTo>
                    <a:lnTo>
                      <a:pt x="82" y="68"/>
                    </a:lnTo>
                    <a:lnTo>
                      <a:pt x="41" y="95"/>
                    </a:lnTo>
                    <a:lnTo>
                      <a:pt x="28" y="136"/>
                    </a:lnTo>
                    <a:lnTo>
                      <a:pt x="14" y="191"/>
                    </a:lnTo>
                    <a:lnTo>
                      <a:pt x="0" y="231"/>
                    </a:lnTo>
                    <a:lnTo>
                      <a:pt x="14" y="272"/>
                    </a:lnTo>
                    <a:lnTo>
                      <a:pt x="28" y="327"/>
                    </a:lnTo>
                    <a:lnTo>
                      <a:pt x="41" y="367"/>
                    </a:lnTo>
                    <a:lnTo>
                      <a:pt x="82" y="395"/>
                    </a:lnTo>
                    <a:lnTo>
                      <a:pt x="9699" y="10025"/>
                    </a:lnTo>
                    <a:lnTo>
                      <a:pt x="9740" y="10052"/>
                    </a:lnTo>
                    <a:lnTo>
                      <a:pt x="9781" y="10066"/>
                    </a:lnTo>
                    <a:lnTo>
                      <a:pt x="9821" y="10080"/>
                    </a:lnTo>
                    <a:lnTo>
                      <a:pt x="9862" y="10093"/>
                    </a:lnTo>
                    <a:lnTo>
                      <a:pt x="9903" y="10080"/>
                    </a:lnTo>
                    <a:lnTo>
                      <a:pt x="9957" y="10066"/>
                    </a:lnTo>
                    <a:lnTo>
                      <a:pt x="9998" y="10052"/>
                    </a:lnTo>
                    <a:lnTo>
                      <a:pt x="10026" y="10025"/>
                    </a:lnTo>
                    <a:lnTo>
                      <a:pt x="10066" y="9984"/>
                    </a:lnTo>
                    <a:lnTo>
                      <a:pt x="10080" y="9944"/>
                    </a:lnTo>
                    <a:lnTo>
                      <a:pt x="10094" y="9903"/>
                    </a:lnTo>
                    <a:lnTo>
                      <a:pt x="10107" y="9848"/>
                    </a:lnTo>
                    <a:lnTo>
                      <a:pt x="10094" y="9808"/>
                    </a:lnTo>
                    <a:lnTo>
                      <a:pt x="10080" y="9767"/>
                    </a:lnTo>
                    <a:lnTo>
                      <a:pt x="10066" y="9726"/>
                    </a:lnTo>
                    <a:lnTo>
                      <a:pt x="10026" y="9685"/>
                    </a:lnTo>
                    <a:lnTo>
                      <a:pt x="408" y="68"/>
                    </a:lnTo>
                    <a:lnTo>
                      <a:pt x="368" y="27"/>
                    </a:lnTo>
                    <a:lnTo>
                      <a:pt x="327" y="14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1169;p28">
                <a:extLst>
                  <a:ext uri="{FF2B5EF4-FFF2-40B4-BE49-F238E27FC236}">
                    <a16:creationId xmlns:a16="http://schemas.microsoft.com/office/drawing/2014/main" id="{61CE5488-8DE8-884C-CCE5-7485075237B0}"/>
                  </a:ext>
                </a:extLst>
              </p:cNvPr>
              <p:cNvSpPr/>
              <p:nvPr/>
            </p:nvSpPr>
            <p:spPr>
              <a:xfrm>
                <a:off x="780066" y="3070673"/>
                <a:ext cx="54924" cy="54512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1851" extrusionOk="0">
                    <a:moveTo>
                      <a:pt x="844" y="0"/>
                    </a:moveTo>
                    <a:lnTo>
                      <a:pt x="749" y="14"/>
                    </a:lnTo>
                    <a:lnTo>
                      <a:pt x="654" y="41"/>
                    </a:lnTo>
                    <a:lnTo>
                      <a:pt x="572" y="68"/>
                    </a:lnTo>
                    <a:lnTo>
                      <a:pt x="490" y="109"/>
                    </a:lnTo>
                    <a:lnTo>
                      <a:pt x="409" y="150"/>
                    </a:lnTo>
                    <a:lnTo>
                      <a:pt x="341" y="204"/>
                    </a:lnTo>
                    <a:lnTo>
                      <a:pt x="273" y="259"/>
                    </a:lnTo>
                    <a:lnTo>
                      <a:pt x="218" y="327"/>
                    </a:lnTo>
                    <a:lnTo>
                      <a:pt x="164" y="408"/>
                    </a:lnTo>
                    <a:lnTo>
                      <a:pt x="123" y="476"/>
                    </a:lnTo>
                    <a:lnTo>
                      <a:pt x="82" y="558"/>
                    </a:lnTo>
                    <a:lnTo>
                      <a:pt x="55" y="640"/>
                    </a:lnTo>
                    <a:lnTo>
                      <a:pt x="28" y="735"/>
                    </a:lnTo>
                    <a:lnTo>
                      <a:pt x="14" y="830"/>
                    </a:lnTo>
                    <a:lnTo>
                      <a:pt x="1" y="925"/>
                    </a:lnTo>
                    <a:lnTo>
                      <a:pt x="14" y="1020"/>
                    </a:lnTo>
                    <a:lnTo>
                      <a:pt x="28" y="1102"/>
                    </a:lnTo>
                    <a:lnTo>
                      <a:pt x="55" y="1197"/>
                    </a:lnTo>
                    <a:lnTo>
                      <a:pt x="82" y="1279"/>
                    </a:lnTo>
                    <a:lnTo>
                      <a:pt x="123" y="1360"/>
                    </a:lnTo>
                    <a:lnTo>
                      <a:pt x="164" y="1442"/>
                    </a:lnTo>
                    <a:lnTo>
                      <a:pt x="218" y="1510"/>
                    </a:lnTo>
                    <a:lnTo>
                      <a:pt x="273" y="1578"/>
                    </a:lnTo>
                    <a:lnTo>
                      <a:pt x="341" y="1632"/>
                    </a:lnTo>
                    <a:lnTo>
                      <a:pt x="409" y="1687"/>
                    </a:lnTo>
                    <a:lnTo>
                      <a:pt x="490" y="1728"/>
                    </a:lnTo>
                    <a:lnTo>
                      <a:pt x="572" y="1769"/>
                    </a:lnTo>
                    <a:lnTo>
                      <a:pt x="654" y="1809"/>
                    </a:lnTo>
                    <a:lnTo>
                      <a:pt x="749" y="1823"/>
                    </a:lnTo>
                    <a:lnTo>
                      <a:pt x="844" y="1837"/>
                    </a:lnTo>
                    <a:lnTo>
                      <a:pt x="939" y="1850"/>
                    </a:lnTo>
                    <a:lnTo>
                      <a:pt x="1035" y="1837"/>
                    </a:lnTo>
                    <a:lnTo>
                      <a:pt x="1116" y="1823"/>
                    </a:lnTo>
                    <a:lnTo>
                      <a:pt x="1211" y="1809"/>
                    </a:lnTo>
                    <a:lnTo>
                      <a:pt x="1293" y="1769"/>
                    </a:lnTo>
                    <a:lnTo>
                      <a:pt x="1375" y="1728"/>
                    </a:lnTo>
                    <a:lnTo>
                      <a:pt x="1456" y="1687"/>
                    </a:lnTo>
                    <a:lnTo>
                      <a:pt x="1524" y="1632"/>
                    </a:lnTo>
                    <a:lnTo>
                      <a:pt x="1592" y="1578"/>
                    </a:lnTo>
                    <a:lnTo>
                      <a:pt x="1647" y="1510"/>
                    </a:lnTo>
                    <a:lnTo>
                      <a:pt x="1701" y="1442"/>
                    </a:lnTo>
                    <a:lnTo>
                      <a:pt x="1742" y="1360"/>
                    </a:lnTo>
                    <a:lnTo>
                      <a:pt x="1783" y="1279"/>
                    </a:lnTo>
                    <a:lnTo>
                      <a:pt x="1823" y="1197"/>
                    </a:lnTo>
                    <a:lnTo>
                      <a:pt x="1837" y="1102"/>
                    </a:lnTo>
                    <a:lnTo>
                      <a:pt x="1851" y="1020"/>
                    </a:lnTo>
                    <a:lnTo>
                      <a:pt x="1864" y="925"/>
                    </a:lnTo>
                    <a:lnTo>
                      <a:pt x="1851" y="830"/>
                    </a:lnTo>
                    <a:lnTo>
                      <a:pt x="1837" y="735"/>
                    </a:lnTo>
                    <a:lnTo>
                      <a:pt x="1823" y="640"/>
                    </a:lnTo>
                    <a:lnTo>
                      <a:pt x="1783" y="558"/>
                    </a:lnTo>
                    <a:lnTo>
                      <a:pt x="1742" y="476"/>
                    </a:lnTo>
                    <a:lnTo>
                      <a:pt x="1701" y="408"/>
                    </a:lnTo>
                    <a:lnTo>
                      <a:pt x="1647" y="327"/>
                    </a:lnTo>
                    <a:lnTo>
                      <a:pt x="1592" y="259"/>
                    </a:lnTo>
                    <a:lnTo>
                      <a:pt x="1524" y="204"/>
                    </a:lnTo>
                    <a:lnTo>
                      <a:pt x="1456" y="150"/>
                    </a:lnTo>
                    <a:lnTo>
                      <a:pt x="1375" y="109"/>
                    </a:lnTo>
                    <a:lnTo>
                      <a:pt x="1293" y="68"/>
                    </a:lnTo>
                    <a:lnTo>
                      <a:pt x="1211" y="41"/>
                    </a:lnTo>
                    <a:lnTo>
                      <a:pt x="1116" y="14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1170;p28">
                <a:extLst>
                  <a:ext uri="{FF2B5EF4-FFF2-40B4-BE49-F238E27FC236}">
                    <a16:creationId xmlns:a16="http://schemas.microsoft.com/office/drawing/2014/main" id="{6296FB2B-00EE-1219-E46F-9E48E2EFA41D}"/>
                  </a:ext>
                </a:extLst>
              </p:cNvPr>
              <p:cNvSpPr/>
              <p:nvPr/>
            </p:nvSpPr>
            <p:spPr>
              <a:xfrm>
                <a:off x="457200" y="2719329"/>
                <a:ext cx="330105" cy="329722"/>
              </a:xfrm>
              <a:custGeom>
                <a:avLst/>
                <a:gdLst/>
                <a:ahLst/>
                <a:cxnLst/>
                <a:rect l="l" t="t" r="r" b="b"/>
                <a:pathLst>
                  <a:path w="11209" h="11196" extrusionOk="0">
                    <a:moveTo>
                      <a:pt x="5319" y="1"/>
                    </a:moveTo>
                    <a:lnTo>
                      <a:pt x="5033" y="28"/>
                    </a:lnTo>
                    <a:lnTo>
                      <a:pt x="4747" y="55"/>
                    </a:lnTo>
                    <a:lnTo>
                      <a:pt x="4475" y="110"/>
                    </a:lnTo>
                    <a:lnTo>
                      <a:pt x="4203" y="178"/>
                    </a:lnTo>
                    <a:lnTo>
                      <a:pt x="3931" y="246"/>
                    </a:lnTo>
                    <a:lnTo>
                      <a:pt x="3673" y="341"/>
                    </a:lnTo>
                    <a:lnTo>
                      <a:pt x="3428" y="436"/>
                    </a:lnTo>
                    <a:lnTo>
                      <a:pt x="3169" y="545"/>
                    </a:lnTo>
                    <a:lnTo>
                      <a:pt x="2938" y="667"/>
                    </a:lnTo>
                    <a:lnTo>
                      <a:pt x="2693" y="803"/>
                    </a:lnTo>
                    <a:lnTo>
                      <a:pt x="2476" y="953"/>
                    </a:lnTo>
                    <a:lnTo>
                      <a:pt x="2244" y="1103"/>
                    </a:lnTo>
                    <a:lnTo>
                      <a:pt x="2040" y="1279"/>
                    </a:lnTo>
                    <a:lnTo>
                      <a:pt x="1836" y="1456"/>
                    </a:lnTo>
                    <a:lnTo>
                      <a:pt x="1646" y="1633"/>
                    </a:lnTo>
                    <a:lnTo>
                      <a:pt x="1455" y="1837"/>
                    </a:lnTo>
                    <a:lnTo>
                      <a:pt x="1279" y="2041"/>
                    </a:lnTo>
                    <a:lnTo>
                      <a:pt x="1115" y="2245"/>
                    </a:lnTo>
                    <a:lnTo>
                      <a:pt x="952" y="2463"/>
                    </a:lnTo>
                    <a:lnTo>
                      <a:pt x="816" y="2694"/>
                    </a:lnTo>
                    <a:lnTo>
                      <a:pt x="680" y="2925"/>
                    </a:lnTo>
                    <a:lnTo>
                      <a:pt x="558" y="3170"/>
                    </a:lnTo>
                    <a:lnTo>
                      <a:pt x="435" y="3415"/>
                    </a:lnTo>
                    <a:lnTo>
                      <a:pt x="340" y="3673"/>
                    </a:lnTo>
                    <a:lnTo>
                      <a:pt x="258" y="3932"/>
                    </a:lnTo>
                    <a:lnTo>
                      <a:pt x="177" y="4204"/>
                    </a:lnTo>
                    <a:lnTo>
                      <a:pt x="109" y="4462"/>
                    </a:lnTo>
                    <a:lnTo>
                      <a:pt x="68" y="4748"/>
                    </a:lnTo>
                    <a:lnTo>
                      <a:pt x="27" y="5020"/>
                    </a:lnTo>
                    <a:lnTo>
                      <a:pt x="14" y="5306"/>
                    </a:lnTo>
                    <a:lnTo>
                      <a:pt x="0" y="5591"/>
                    </a:lnTo>
                    <a:lnTo>
                      <a:pt x="14" y="5891"/>
                    </a:lnTo>
                    <a:lnTo>
                      <a:pt x="27" y="6176"/>
                    </a:lnTo>
                    <a:lnTo>
                      <a:pt x="68" y="6448"/>
                    </a:lnTo>
                    <a:lnTo>
                      <a:pt x="109" y="6720"/>
                    </a:lnTo>
                    <a:lnTo>
                      <a:pt x="177" y="6992"/>
                    </a:lnTo>
                    <a:lnTo>
                      <a:pt x="258" y="7265"/>
                    </a:lnTo>
                    <a:lnTo>
                      <a:pt x="340" y="7523"/>
                    </a:lnTo>
                    <a:lnTo>
                      <a:pt x="435" y="7781"/>
                    </a:lnTo>
                    <a:lnTo>
                      <a:pt x="558" y="8026"/>
                    </a:lnTo>
                    <a:lnTo>
                      <a:pt x="680" y="8271"/>
                    </a:lnTo>
                    <a:lnTo>
                      <a:pt x="816" y="8502"/>
                    </a:lnTo>
                    <a:lnTo>
                      <a:pt x="952" y="8734"/>
                    </a:lnTo>
                    <a:lnTo>
                      <a:pt x="1115" y="8951"/>
                    </a:lnTo>
                    <a:lnTo>
                      <a:pt x="1279" y="9155"/>
                    </a:lnTo>
                    <a:lnTo>
                      <a:pt x="1455" y="9359"/>
                    </a:lnTo>
                    <a:lnTo>
                      <a:pt x="1646" y="9563"/>
                    </a:lnTo>
                    <a:lnTo>
                      <a:pt x="1836" y="9740"/>
                    </a:lnTo>
                    <a:lnTo>
                      <a:pt x="2040" y="9917"/>
                    </a:lnTo>
                    <a:lnTo>
                      <a:pt x="2244" y="10080"/>
                    </a:lnTo>
                    <a:lnTo>
                      <a:pt x="2476" y="10243"/>
                    </a:lnTo>
                    <a:lnTo>
                      <a:pt x="2693" y="10393"/>
                    </a:lnTo>
                    <a:lnTo>
                      <a:pt x="2938" y="10516"/>
                    </a:lnTo>
                    <a:lnTo>
                      <a:pt x="3169" y="10652"/>
                    </a:lnTo>
                    <a:lnTo>
                      <a:pt x="3428" y="10760"/>
                    </a:lnTo>
                    <a:lnTo>
                      <a:pt x="3673" y="10856"/>
                    </a:lnTo>
                    <a:lnTo>
                      <a:pt x="3931" y="10951"/>
                    </a:lnTo>
                    <a:lnTo>
                      <a:pt x="4203" y="11019"/>
                    </a:lnTo>
                    <a:lnTo>
                      <a:pt x="4475" y="11087"/>
                    </a:lnTo>
                    <a:lnTo>
                      <a:pt x="4747" y="11128"/>
                    </a:lnTo>
                    <a:lnTo>
                      <a:pt x="5033" y="11168"/>
                    </a:lnTo>
                    <a:lnTo>
                      <a:pt x="5319" y="11196"/>
                    </a:lnTo>
                    <a:lnTo>
                      <a:pt x="5890" y="11196"/>
                    </a:lnTo>
                    <a:lnTo>
                      <a:pt x="6176" y="11168"/>
                    </a:lnTo>
                    <a:lnTo>
                      <a:pt x="6448" y="11128"/>
                    </a:lnTo>
                    <a:lnTo>
                      <a:pt x="6733" y="11087"/>
                    </a:lnTo>
                    <a:lnTo>
                      <a:pt x="7005" y="11019"/>
                    </a:lnTo>
                    <a:lnTo>
                      <a:pt x="7264" y="10951"/>
                    </a:lnTo>
                    <a:lnTo>
                      <a:pt x="7522" y="10856"/>
                    </a:lnTo>
                    <a:lnTo>
                      <a:pt x="7781" y="10760"/>
                    </a:lnTo>
                    <a:lnTo>
                      <a:pt x="8026" y="10652"/>
                    </a:lnTo>
                    <a:lnTo>
                      <a:pt x="8270" y="10516"/>
                    </a:lnTo>
                    <a:lnTo>
                      <a:pt x="8502" y="10393"/>
                    </a:lnTo>
                    <a:lnTo>
                      <a:pt x="8733" y="10243"/>
                    </a:lnTo>
                    <a:lnTo>
                      <a:pt x="8951" y="10080"/>
                    </a:lnTo>
                    <a:lnTo>
                      <a:pt x="9168" y="9917"/>
                    </a:lnTo>
                    <a:lnTo>
                      <a:pt x="9372" y="9740"/>
                    </a:lnTo>
                    <a:lnTo>
                      <a:pt x="9563" y="9563"/>
                    </a:lnTo>
                    <a:lnTo>
                      <a:pt x="9753" y="9359"/>
                    </a:lnTo>
                    <a:lnTo>
                      <a:pt x="9916" y="9155"/>
                    </a:lnTo>
                    <a:lnTo>
                      <a:pt x="10093" y="8951"/>
                    </a:lnTo>
                    <a:lnTo>
                      <a:pt x="10243" y="8734"/>
                    </a:lnTo>
                    <a:lnTo>
                      <a:pt x="10392" y="8502"/>
                    </a:lnTo>
                    <a:lnTo>
                      <a:pt x="10528" y="8271"/>
                    </a:lnTo>
                    <a:lnTo>
                      <a:pt x="10651" y="8026"/>
                    </a:lnTo>
                    <a:lnTo>
                      <a:pt x="10760" y="7781"/>
                    </a:lnTo>
                    <a:lnTo>
                      <a:pt x="10868" y="7523"/>
                    </a:lnTo>
                    <a:lnTo>
                      <a:pt x="10950" y="7265"/>
                    </a:lnTo>
                    <a:lnTo>
                      <a:pt x="11032" y="6992"/>
                    </a:lnTo>
                    <a:lnTo>
                      <a:pt x="11086" y="6720"/>
                    </a:lnTo>
                    <a:lnTo>
                      <a:pt x="11141" y="6448"/>
                    </a:lnTo>
                    <a:lnTo>
                      <a:pt x="11168" y="6176"/>
                    </a:lnTo>
                    <a:lnTo>
                      <a:pt x="11195" y="5891"/>
                    </a:lnTo>
                    <a:lnTo>
                      <a:pt x="11209" y="5591"/>
                    </a:lnTo>
                    <a:lnTo>
                      <a:pt x="11195" y="5306"/>
                    </a:lnTo>
                    <a:lnTo>
                      <a:pt x="11168" y="5020"/>
                    </a:lnTo>
                    <a:lnTo>
                      <a:pt x="11141" y="4748"/>
                    </a:lnTo>
                    <a:lnTo>
                      <a:pt x="11086" y="4462"/>
                    </a:lnTo>
                    <a:lnTo>
                      <a:pt x="11032" y="4204"/>
                    </a:lnTo>
                    <a:lnTo>
                      <a:pt x="10950" y="3932"/>
                    </a:lnTo>
                    <a:lnTo>
                      <a:pt x="10868" y="3673"/>
                    </a:lnTo>
                    <a:lnTo>
                      <a:pt x="10760" y="3415"/>
                    </a:lnTo>
                    <a:lnTo>
                      <a:pt x="10651" y="3170"/>
                    </a:lnTo>
                    <a:lnTo>
                      <a:pt x="10528" y="2925"/>
                    </a:lnTo>
                    <a:lnTo>
                      <a:pt x="10392" y="2694"/>
                    </a:lnTo>
                    <a:lnTo>
                      <a:pt x="10243" y="2463"/>
                    </a:lnTo>
                    <a:lnTo>
                      <a:pt x="10093" y="2245"/>
                    </a:lnTo>
                    <a:lnTo>
                      <a:pt x="9916" y="2041"/>
                    </a:lnTo>
                    <a:lnTo>
                      <a:pt x="9753" y="1837"/>
                    </a:lnTo>
                    <a:lnTo>
                      <a:pt x="9563" y="1633"/>
                    </a:lnTo>
                    <a:lnTo>
                      <a:pt x="9372" y="1456"/>
                    </a:lnTo>
                    <a:lnTo>
                      <a:pt x="9168" y="1279"/>
                    </a:lnTo>
                    <a:lnTo>
                      <a:pt x="8951" y="1103"/>
                    </a:lnTo>
                    <a:lnTo>
                      <a:pt x="8733" y="953"/>
                    </a:lnTo>
                    <a:lnTo>
                      <a:pt x="8502" y="803"/>
                    </a:lnTo>
                    <a:lnTo>
                      <a:pt x="8270" y="667"/>
                    </a:lnTo>
                    <a:lnTo>
                      <a:pt x="8026" y="545"/>
                    </a:lnTo>
                    <a:lnTo>
                      <a:pt x="7781" y="436"/>
                    </a:lnTo>
                    <a:lnTo>
                      <a:pt x="7522" y="341"/>
                    </a:lnTo>
                    <a:lnTo>
                      <a:pt x="7264" y="246"/>
                    </a:lnTo>
                    <a:lnTo>
                      <a:pt x="7005" y="178"/>
                    </a:lnTo>
                    <a:lnTo>
                      <a:pt x="6733" y="110"/>
                    </a:lnTo>
                    <a:lnTo>
                      <a:pt x="6448" y="55"/>
                    </a:lnTo>
                    <a:lnTo>
                      <a:pt x="6176" y="28"/>
                    </a:lnTo>
                    <a:lnTo>
                      <a:pt x="58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171;p28">
                <a:extLst>
                  <a:ext uri="{FF2B5EF4-FFF2-40B4-BE49-F238E27FC236}">
                    <a16:creationId xmlns:a16="http://schemas.microsoft.com/office/drawing/2014/main" id="{933C6753-CDB3-51E1-C8F3-D8D586F2788E}"/>
                  </a:ext>
                </a:extLst>
              </p:cNvPr>
              <p:cNvSpPr/>
              <p:nvPr/>
            </p:nvSpPr>
            <p:spPr>
              <a:xfrm>
                <a:off x="558952" y="2780233"/>
                <a:ext cx="121010" cy="207946"/>
              </a:xfrm>
              <a:custGeom>
                <a:avLst/>
                <a:gdLst/>
                <a:ahLst/>
                <a:cxnLst/>
                <a:rect l="l" t="t" r="r" b="b"/>
                <a:pathLst>
                  <a:path w="4109" h="7061" extrusionOk="0">
                    <a:moveTo>
                      <a:pt x="3305" y="327"/>
                    </a:moveTo>
                    <a:lnTo>
                      <a:pt x="3401" y="354"/>
                    </a:lnTo>
                    <a:lnTo>
                      <a:pt x="3496" y="408"/>
                    </a:lnTo>
                    <a:lnTo>
                      <a:pt x="3578" y="504"/>
                    </a:lnTo>
                    <a:lnTo>
                      <a:pt x="3646" y="612"/>
                    </a:lnTo>
                    <a:lnTo>
                      <a:pt x="3700" y="762"/>
                    </a:lnTo>
                    <a:lnTo>
                      <a:pt x="3741" y="925"/>
                    </a:lnTo>
                    <a:lnTo>
                      <a:pt x="3768" y="1116"/>
                    </a:lnTo>
                    <a:lnTo>
                      <a:pt x="3782" y="1333"/>
                    </a:lnTo>
                    <a:lnTo>
                      <a:pt x="3782" y="1565"/>
                    </a:lnTo>
                    <a:lnTo>
                      <a:pt x="3754" y="1809"/>
                    </a:lnTo>
                    <a:lnTo>
                      <a:pt x="3727" y="2082"/>
                    </a:lnTo>
                    <a:lnTo>
                      <a:pt x="3673" y="2367"/>
                    </a:lnTo>
                    <a:lnTo>
                      <a:pt x="3605" y="2666"/>
                    </a:lnTo>
                    <a:lnTo>
                      <a:pt x="3523" y="2993"/>
                    </a:lnTo>
                    <a:lnTo>
                      <a:pt x="3414" y="3319"/>
                    </a:lnTo>
                    <a:lnTo>
                      <a:pt x="3292" y="3659"/>
                    </a:lnTo>
                    <a:lnTo>
                      <a:pt x="3156" y="4000"/>
                    </a:lnTo>
                    <a:lnTo>
                      <a:pt x="3006" y="4340"/>
                    </a:lnTo>
                    <a:lnTo>
                      <a:pt x="2843" y="4666"/>
                    </a:lnTo>
                    <a:lnTo>
                      <a:pt x="2680" y="4965"/>
                    </a:lnTo>
                    <a:lnTo>
                      <a:pt x="2517" y="5237"/>
                    </a:lnTo>
                    <a:lnTo>
                      <a:pt x="2340" y="5496"/>
                    </a:lnTo>
                    <a:lnTo>
                      <a:pt x="2163" y="5741"/>
                    </a:lnTo>
                    <a:lnTo>
                      <a:pt x="2000" y="5945"/>
                    </a:lnTo>
                    <a:lnTo>
                      <a:pt x="1823" y="6135"/>
                    </a:lnTo>
                    <a:lnTo>
                      <a:pt x="1660" y="6298"/>
                    </a:lnTo>
                    <a:lnTo>
                      <a:pt x="1496" y="6434"/>
                    </a:lnTo>
                    <a:lnTo>
                      <a:pt x="1347" y="6543"/>
                    </a:lnTo>
                    <a:lnTo>
                      <a:pt x="1197" y="6638"/>
                    </a:lnTo>
                    <a:lnTo>
                      <a:pt x="1047" y="6693"/>
                    </a:lnTo>
                    <a:lnTo>
                      <a:pt x="925" y="6720"/>
                    </a:lnTo>
                    <a:lnTo>
                      <a:pt x="803" y="6734"/>
                    </a:lnTo>
                    <a:lnTo>
                      <a:pt x="707" y="6706"/>
                    </a:lnTo>
                    <a:lnTo>
                      <a:pt x="612" y="6638"/>
                    </a:lnTo>
                    <a:lnTo>
                      <a:pt x="531" y="6557"/>
                    </a:lnTo>
                    <a:lnTo>
                      <a:pt x="463" y="6448"/>
                    </a:lnTo>
                    <a:lnTo>
                      <a:pt x="408" y="6298"/>
                    </a:lnTo>
                    <a:lnTo>
                      <a:pt x="367" y="6135"/>
                    </a:lnTo>
                    <a:lnTo>
                      <a:pt x="340" y="5945"/>
                    </a:lnTo>
                    <a:lnTo>
                      <a:pt x="327" y="5727"/>
                    </a:lnTo>
                    <a:lnTo>
                      <a:pt x="327" y="5496"/>
                    </a:lnTo>
                    <a:lnTo>
                      <a:pt x="354" y="5237"/>
                    </a:lnTo>
                    <a:lnTo>
                      <a:pt x="381" y="4979"/>
                    </a:lnTo>
                    <a:lnTo>
                      <a:pt x="435" y="4680"/>
                    </a:lnTo>
                    <a:lnTo>
                      <a:pt x="503" y="4380"/>
                    </a:lnTo>
                    <a:lnTo>
                      <a:pt x="585" y="4068"/>
                    </a:lnTo>
                    <a:lnTo>
                      <a:pt x="694" y="3741"/>
                    </a:lnTo>
                    <a:lnTo>
                      <a:pt x="816" y="3401"/>
                    </a:lnTo>
                    <a:lnTo>
                      <a:pt x="952" y="3061"/>
                    </a:lnTo>
                    <a:lnTo>
                      <a:pt x="1102" y="2721"/>
                    </a:lnTo>
                    <a:lnTo>
                      <a:pt x="1265" y="2394"/>
                    </a:lnTo>
                    <a:lnTo>
                      <a:pt x="1428" y="2095"/>
                    </a:lnTo>
                    <a:lnTo>
                      <a:pt x="1592" y="1809"/>
                    </a:lnTo>
                    <a:lnTo>
                      <a:pt x="1768" y="1565"/>
                    </a:lnTo>
                    <a:lnTo>
                      <a:pt x="1945" y="1320"/>
                    </a:lnTo>
                    <a:lnTo>
                      <a:pt x="2108" y="1116"/>
                    </a:lnTo>
                    <a:lnTo>
                      <a:pt x="2285" y="925"/>
                    </a:lnTo>
                    <a:lnTo>
                      <a:pt x="2449" y="762"/>
                    </a:lnTo>
                    <a:lnTo>
                      <a:pt x="2612" y="626"/>
                    </a:lnTo>
                    <a:lnTo>
                      <a:pt x="2761" y="504"/>
                    </a:lnTo>
                    <a:lnTo>
                      <a:pt x="2911" y="422"/>
                    </a:lnTo>
                    <a:lnTo>
                      <a:pt x="3061" y="368"/>
                    </a:lnTo>
                    <a:lnTo>
                      <a:pt x="3183" y="327"/>
                    </a:lnTo>
                    <a:close/>
                    <a:moveTo>
                      <a:pt x="3129" y="0"/>
                    </a:moveTo>
                    <a:lnTo>
                      <a:pt x="3033" y="28"/>
                    </a:lnTo>
                    <a:lnTo>
                      <a:pt x="2843" y="82"/>
                    </a:lnTo>
                    <a:lnTo>
                      <a:pt x="2653" y="177"/>
                    </a:lnTo>
                    <a:lnTo>
                      <a:pt x="2462" y="313"/>
                    </a:lnTo>
                    <a:lnTo>
                      <a:pt x="2258" y="476"/>
                    </a:lnTo>
                    <a:lnTo>
                      <a:pt x="2040" y="680"/>
                    </a:lnTo>
                    <a:lnTo>
                      <a:pt x="1850" y="898"/>
                    </a:lnTo>
                    <a:lnTo>
                      <a:pt x="1660" y="1129"/>
                    </a:lnTo>
                    <a:lnTo>
                      <a:pt x="1483" y="1388"/>
                    </a:lnTo>
                    <a:lnTo>
                      <a:pt x="1292" y="1673"/>
                    </a:lnTo>
                    <a:lnTo>
                      <a:pt x="1115" y="1959"/>
                    </a:lnTo>
                    <a:lnTo>
                      <a:pt x="952" y="2272"/>
                    </a:lnTo>
                    <a:lnTo>
                      <a:pt x="789" y="2598"/>
                    </a:lnTo>
                    <a:lnTo>
                      <a:pt x="639" y="2925"/>
                    </a:lnTo>
                    <a:lnTo>
                      <a:pt x="503" y="3265"/>
                    </a:lnTo>
                    <a:lnTo>
                      <a:pt x="381" y="3605"/>
                    </a:lnTo>
                    <a:lnTo>
                      <a:pt x="272" y="3945"/>
                    </a:lnTo>
                    <a:lnTo>
                      <a:pt x="190" y="4272"/>
                    </a:lnTo>
                    <a:lnTo>
                      <a:pt x="109" y="4598"/>
                    </a:lnTo>
                    <a:lnTo>
                      <a:pt x="54" y="4911"/>
                    </a:lnTo>
                    <a:lnTo>
                      <a:pt x="14" y="5210"/>
                    </a:lnTo>
                    <a:lnTo>
                      <a:pt x="0" y="5496"/>
                    </a:lnTo>
                    <a:lnTo>
                      <a:pt x="0" y="5781"/>
                    </a:lnTo>
                    <a:lnTo>
                      <a:pt x="14" y="6040"/>
                    </a:lnTo>
                    <a:lnTo>
                      <a:pt x="54" y="6285"/>
                    </a:lnTo>
                    <a:lnTo>
                      <a:pt x="122" y="6489"/>
                    </a:lnTo>
                    <a:lnTo>
                      <a:pt x="204" y="6666"/>
                    </a:lnTo>
                    <a:lnTo>
                      <a:pt x="245" y="6747"/>
                    </a:lnTo>
                    <a:lnTo>
                      <a:pt x="299" y="6815"/>
                    </a:lnTo>
                    <a:lnTo>
                      <a:pt x="367" y="6870"/>
                    </a:lnTo>
                    <a:lnTo>
                      <a:pt x="422" y="6924"/>
                    </a:lnTo>
                    <a:lnTo>
                      <a:pt x="490" y="6965"/>
                    </a:lnTo>
                    <a:lnTo>
                      <a:pt x="571" y="7006"/>
                    </a:lnTo>
                    <a:lnTo>
                      <a:pt x="653" y="7033"/>
                    </a:lnTo>
                    <a:lnTo>
                      <a:pt x="721" y="7060"/>
                    </a:lnTo>
                    <a:lnTo>
                      <a:pt x="979" y="7060"/>
                    </a:lnTo>
                    <a:lnTo>
                      <a:pt x="1075" y="7033"/>
                    </a:lnTo>
                    <a:lnTo>
                      <a:pt x="1252" y="6978"/>
                    </a:lnTo>
                    <a:lnTo>
                      <a:pt x="1456" y="6870"/>
                    </a:lnTo>
                    <a:lnTo>
                      <a:pt x="1646" y="6747"/>
                    </a:lnTo>
                    <a:lnTo>
                      <a:pt x="1850" y="6570"/>
                    </a:lnTo>
                    <a:lnTo>
                      <a:pt x="2054" y="6380"/>
                    </a:lnTo>
                    <a:lnTo>
                      <a:pt x="2258" y="6162"/>
                    </a:lnTo>
                    <a:lnTo>
                      <a:pt x="2449" y="5917"/>
                    </a:lnTo>
                    <a:lnTo>
                      <a:pt x="2625" y="5673"/>
                    </a:lnTo>
                    <a:lnTo>
                      <a:pt x="2816" y="5387"/>
                    </a:lnTo>
                    <a:lnTo>
                      <a:pt x="2993" y="5101"/>
                    </a:lnTo>
                    <a:lnTo>
                      <a:pt x="3156" y="4788"/>
                    </a:lnTo>
                    <a:lnTo>
                      <a:pt x="3319" y="4462"/>
                    </a:lnTo>
                    <a:lnTo>
                      <a:pt x="3469" y="4136"/>
                    </a:lnTo>
                    <a:lnTo>
                      <a:pt x="3605" y="3795"/>
                    </a:lnTo>
                    <a:lnTo>
                      <a:pt x="3727" y="3455"/>
                    </a:lnTo>
                    <a:lnTo>
                      <a:pt x="3836" y="3115"/>
                    </a:lnTo>
                    <a:lnTo>
                      <a:pt x="3918" y="2789"/>
                    </a:lnTo>
                    <a:lnTo>
                      <a:pt x="3999" y="2462"/>
                    </a:lnTo>
                    <a:lnTo>
                      <a:pt x="4054" y="2150"/>
                    </a:lnTo>
                    <a:lnTo>
                      <a:pt x="4094" y="1850"/>
                    </a:lnTo>
                    <a:lnTo>
                      <a:pt x="4108" y="1565"/>
                    </a:lnTo>
                    <a:lnTo>
                      <a:pt x="4108" y="1279"/>
                    </a:lnTo>
                    <a:lnTo>
                      <a:pt x="4094" y="1007"/>
                    </a:lnTo>
                    <a:lnTo>
                      <a:pt x="4054" y="776"/>
                    </a:lnTo>
                    <a:lnTo>
                      <a:pt x="3986" y="572"/>
                    </a:lnTo>
                    <a:lnTo>
                      <a:pt x="3904" y="395"/>
                    </a:lnTo>
                    <a:lnTo>
                      <a:pt x="3863" y="313"/>
                    </a:lnTo>
                    <a:lnTo>
                      <a:pt x="3809" y="245"/>
                    </a:lnTo>
                    <a:lnTo>
                      <a:pt x="3741" y="191"/>
                    </a:lnTo>
                    <a:lnTo>
                      <a:pt x="3686" y="136"/>
                    </a:lnTo>
                    <a:lnTo>
                      <a:pt x="3605" y="82"/>
                    </a:lnTo>
                    <a:lnTo>
                      <a:pt x="3537" y="55"/>
                    </a:lnTo>
                    <a:lnTo>
                      <a:pt x="3455" y="28"/>
                    </a:lnTo>
                    <a:lnTo>
                      <a:pt x="338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172;p28">
                <a:extLst>
                  <a:ext uri="{FF2B5EF4-FFF2-40B4-BE49-F238E27FC236}">
                    <a16:creationId xmlns:a16="http://schemas.microsoft.com/office/drawing/2014/main" id="{1E1846FD-3CCB-3074-9CF8-1EA97C8730C3}"/>
                  </a:ext>
                </a:extLst>
              </p:cNvPr>
              <p:cNvSpPr/>
              <p:nvPr/>
            </p:nvSpPr>
            <p:spPr>
              <a:xfrm>
                <a:off x="538513" y="2794663"/>
                <a:ext cx="161857" cy="179085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6081" extrusionOk="0">
                    <a:moveTo>
                      <a:pt x="871" y="327"/>
                    </a:moveTo>
                    <a:lnTo>
                      <a:pt x="993" y="340"/>
                    </a:lnTo>
                    <a:lnTo>
                      <a:pt x="1129" y="381"/>
                    </a:lnTo>
                    <a:lnTo>
                      <a:pt x="1279" y="422"/>
                    </a:lnTo>
                    <a:lnTo>
                      <a:pt x="1442" y="476"/>
                    </a:lnTo>
                    <a:lnTo>
                      <a:pt x="1728" y="626"/>
                    </a:lnTo>
                    <a:lnTo>
                      <a:pt x="1959" y="762"/>
                    </a:lnTo>
                    <a:lnTo>
                      <a:pt x="2204" y="911"/>
                    </a:lnTo>
                    <a:lnTo>
                      <a:pt x="2449" y="1102"/>
                    </a:lnTo>
                    <a:lnTo>
                      <a:pt x="2694" y="1292"/>
                    </a:lnTo>
                    <a:lnTo>
                      <a:pt x="2938" y="1510"/>
                    </a:lnTo>
                    <a:lnTo>
                      <a:pt x="3183" y="1741"/>
                    </a:lnTo>
                    <a:lnTo>
                      <a:pt x="3415" y="1986"/>
                    </a:lnTo>
                    <a:lnTo>
                      <a:pt x="3659" y="2258"/>
                    </a:lnTo>
                    <a:lnTo>
                      <a:pt x="3891" y="2544"/>
                    </a:lnTo>
                    <a:lnTo>
                      <a:pt x="4108" y="2829"/>
                    </a:lnTo>
                    <a:lnTo>
                      <a:pt x="4312" y="3101"/>
                    </a:lnTo>
                    <a:lnTo>
                      <a:pt x="4489" y="3373"/>
                    </a:lnTo>
                    <a:lnTo>
                      <a:pt x="4639" y="3646"/>
                    </a:lnTo>
                    <a:lnTo>
                      <a:pt x="4775" y="3904"/>
                    </a:lnTo>
                    <a:lnTo>
                      <a:pt x="4897" y="4149"/>
                    </a:lnTo>
                    <a:lnTo>
                      <a:pt x="4992" y="4380"/>
                    </a:lnTo>
                    <a:lnTo>
                      <a:pt x="5061" y="4611"/>
                    </a:lnTo>
                    <a:lnTo>
                      <a:pt x="5115" y="4815"/>
                    </a:lnTo>
                    <a:lnTo>
                      <a:pt x="5156" y="5006"/>
                    </a:lnTo>
                    <a:lnTo>
                      <a:pt x="5169" y="5169"/>
                    </a:lnTo>
                    <a:lnTo>
                      <a:pt x="5156" y="5319"/>
                    </a:lnTo>
                    <a:lnTo>
                      <a:pt x="5129" y="5455"/>
                    </a:lnTo>
                    <a:lnTo>
                      <a:pt x="5074" y="5563"/>
                    </a:lnTo>
                    <a:lnTo>
                      <a:pt x="5006" y="5645"/>
                    </a:lnTo>
                    <a:lnTo>
                      <a:pt x="4911" y="5700"/>
                    </a:lnTo>
                    <a:lnTo>
                      <a:pt x="4802" y="5740"/>
                    </a:lnTo>
                    <a:lnTo>
                      <a:pt x="4666" y="5754"/>
                    </a:lnTo>
                    <a:lnTo>
                      <a:pt x="4516" y="5740"/>
                    </a:lnTo>
                    <a:lnTo>
                      <a:pt x="4353" y="5700"/>
                    </a:lnTo>
                    <a:lnTo>
                      <a:pt x="4176" y="5645"/>
                    </a:lnTo>
                    <a:lnTo>
                      <a:pt x="3972" y="5563"/>
                    </a:lnTo>
                    <a:lnTo>
                      <a:pt x="3768" y="5455"/>
                    </a:lnTo>
                    <a:lnTo>
                      <a:pt x="3537" y="5319"/>
                    </a:lnTo>
                    <a:lnTo>
                      <a:pt x="3292" y="5155"/>
                    </a:lnTo>
                    <a:lnTo>
                      <a:pt x="3047" y="4979"/>
                    </a:lnTo>
                    <a:lnTo>
                      <a:pt x="2802" y="4788"/>
                    </a:lnTo>
                    <a:lnTo>
                      <a:pt x="2558" y="4570"/>
                    </a:lnTo>
                    <a:lnTo>
                      <a:pt x="2313" y="4339"/>
                    </a:lnTo>
                    <a:lnTo>
                      <a:pt x="2082" y="4081"/>
                    </a:lnTo>
                    <a:lnTo>
                      <a:pt x="1837" y="3822"/>
                    </a:lnTo>
                    <a:lnTo>
                      <a:pt x="1619" y="3550"/>
                    </a:lnTo>
                    <a:lnTo>
                      <a:pt x="1401" y="3278"/>
                    </a:lnTo>
                    <a:lnTo>
                      <a:pt x="1211" y="3006"/>
                    </a:lnTo>
                    <a:lnTo>
                      <a:pt x="1034" y="2734"/>
                    </a:lnTo>
                    <a:lnTo>
                      <a:pt x="871" y="2462"/>
                    </a:lnTo>
                    <a:lnTo>
                      <a:pt x="721" y="2204"/>
                    </a:lnTo>
                    <a:lnTo>
                      <a:pt x="599" y="1932"/>
                    </a:lnTo>
                    <a:lnTo>
                      <a:pt x="504" y="1687"/>
                    </a:lnTo>
                    <a:lnTo>
                      <a:pt x="422" y="1469"/>
                    </a:lnTo>
                    <a:lnTo>
                      <a:pt x="368" y="1251"/>
                    </a:lnTo>
                    <a:lnTo>
                      <a:pt x="340" y="1075"/>
                    </a:lnTo>
                    <a:lnTo>
                      <a:pt x="327" y="898"/>
                    </a:lnTo>
                    <a:lnTo>
                      <a:pt x="340" y="748"/>
                    </a:lnTo>
                    <a:lnTo>
                      <a:pt x="368" y="626"/>
                    </a:lnTo>
                    <a:lnTo>
                      <a:pt x="422" y="517"/>
                    </a:lnTo>
                    <a:lnTo>
                      <a:pt x="490" y="435"/>
                    </a:lnTo>
                    <a:lnTo>
                      <a:pt x="558" y="381"/>
                    </a:lnTo>
                    <a:lnTo>
                      <a:pt x="653" y="354"/>
                    </a:lnTo>
                    <a:lnTo>
                      <a:pt x="748" y="327"/>
                    </a:lnTo>
                    <a:close/>
                    <a:moveTo>
                      <a:pt x="735" y="0"/>
                    </a:moveTo>
                    <a:lnTo>
                      <a:pt x="653" y="14"/>
                    </a:lnTo>
                    <a:lnTo>
                      <a:pt x="558" y="27"/>
                    </a:lnTo>
                    <a:lnTo>
                      <a:pt x="476" y="54"/>
                    </a:lnTo>
                    <a:lnTo>
                      <a:pt x="408" y="95"/>
                    </a:lnTo>
                    <a:lnTo>
                      <a:pt x="340" y="136"/>
                    </a:lnTo>
                    <a:lnTo>
                      <a:pt x="272" y="177"/>
                    </a:lnTo>
                    <a:lnTo>
                      <a:pt x="218" y="245"/>
                    </a:lnTo>
                    <a:lnTo>
                      <a:pt x="164" y="299"/>
                    </a:lnTo>
                    <a:lnTo>
                      <a:pt x="109" y="367"/>
                    </a:lnTo>
                    <a:lnTo>
                      <a:pt x="82" y="449"/>
                    </a:lnTo>
                    <a:lnTo>
                      <a:pt x="41" y="531"/>
                    </a:lnTo>
                    <a:lnTo>
                      <a:pt x="28" y="626"/>
                    </a:lnTo>
                    <a:lnTo>
                      <a:pt x="0" y="816"/>
                    </a:lnTo>
                    <a:lnTo>
                      <a:pt x="0" y="1034"/>
                    </a:lnTo>
                    <a:lnTo>
                      <a:pt x="41" y="1265"/>
                    </a:lnTo>
                    <a:lnTo>
                      <a:pt x="96" y="1524"/>
                    </a:lnTo>
                    <a:lnTo>
                      <a:pt x="191" y="1796"/>
                    </a:lnTo>
                    <a:lnTo>
                      <a:pt x="300" y="2068"/>
                    </a:lnTo>
                    <a:lnTo>
                      <a:pt x="422" y="2340"/>
                    </a:lnTo>
                    <a:lnTo>
                      <a:pt x="572" y="2625"/>
                    </a:lnTo>
                    <a:lnTo>
                      <a:pt x="748" y="2911"/>
                    </a:lnTo>
                    <a:lnTo>
                      <a:pt x="925" y="3197"/>
                    </a:lnTo>
                    <a:lnTo>
                      <a:pt x="1129" y="3482"/>
                    </a:lnTo>
                    <a:lnTo>
                      <a:pt x="1347" y="3768"/>
                    </a:lnTo>
                    <a:lnTo>
                      <a:pt x="1592" y="4040"/>
                    </a:lnTo>
                    <a:lnTo>
                      <a:pt x="1837" y="4312"/>
                    </a:lnTo>
                    <a:lnTo>
                      <a:pt x="2082" y="4570"/>
                    </a:lnTo>
                    <a:lnTo>
                      <a:pt x="2340" y="4815"/>
                    </a:lnTo>
                    <a:lnTo>
                      <a:pt x="2598" y="5047"/>
                    </a:lnTo>
                    <a:lnTo>
                      <a:pt x="2857" y="5251"/>
                    </a:lnTo>
                    <a:lnTo>
                      <a:pt x="3115" y="5441"/>
                    </a:lnTo>
                    <a:lnTo>
                      <a:pt x="3360" y="5604"/>
                    </a:lnTo>
                    <a:lnTo>
                      <a:pt x="3619" y="5754"/>
                    </a:lnTo>
                    <a:lnTo>
                      <a:pt x="3918" y="5904"/>
                    </a:lnTo>
                    <a:lnTo>
                      <a:pt x="4122" y="5972"/>
                    </a:lnTo>
                    <a:lnTo>
                      <a:pt x="4326" y="6040"/>
                    </a:lnTo>
                    <a:lnTo>
                      <a:pt x="4503" y="6067"/>
                    </a:lnTo>
                    <a:lnTo>
                      <a:pt x="4680" y="6080"/>
                    </a:lnTo>
                    <a:lnTo>
                      <a:pt x="4843" y="6067"/>
                    </a:lnTo>
                    <a:lnTo>
                      <a:pt x="4979" y="6040"/>
                    </a:lnTo>
                    <a:lnTo>
                      <a:pt x="5115" y="5972"/>
                    </a:lnTo>
                    <a:lnTo>
                      <a:pt x="5224" y="5890"/>
                    </a:lnTo>
                    <a:lnTo>
                      <a:pt x="5278" y="5836"/>
                    </a:lnTo>
                    <a:lnTo>
                      <a:pt x="5333" y="5781"/>
                    </a:lnTo>
                    <a:lnTo>
                      <a:pt x="5387" y="5700"/>
                    </a:lnTo>
                    <a:lnTo>
                      <a:pt x="5414" y="5631"/>
                    </a:lnTo>
                    <a:lnTo>
                      <a:pt x="5441" y="5550"/>
                    </a:lnTo>
                    <a:lnTo>
                      <a:pt x="5469" y="5455"/>
                    </a:lnTo>
                    <a:lnTo>
                      <a:pt x="5496" y="5264"/>
                    </a:lnTo>
                    <a:lnTo>
                      <a:pt x="5496" y="5047"/>
                    </a:lnTo>
                    <a:lnTo>
                      <a:pt x="5455" y="4815"/>
                    </a:lnTo>
                    <a:lnTo>
                      <a:pt x="5401" y="4557"/>
                    </a:lnTo>
                    <a:lnTo>
                      <a:pt x="5305" y="4285"/>
                    </a:lnTo>
                    <a:lnTo>
                      <a:pt x="5197" y="4013"/>
                    </a:lnTo>
                    <a:lnTo>
                      <a:pt x="5074" y="3741"/>
                    </a:lnTo>
                    <a:lnTo>
                      <a:pt x="4924" y="3455"/>
                    </a:lnTo>
                    <a:lnTo>
                      <a:pt x="4748" y="3169"/>
                    </a:lnTo>
                    <a:lnTo>
                      <a:pt x="4571" y="2884"/>
                    </a:lnTo>
                    <a:lnTo>
                      <a:pt x="4367" y="2598"/>
                    </a:lnTo>
                    <a:lnTo>
                      <a:pt x="4136" y="2312"/>
                    </a:lnTo>
                    <a:lnTo>
                      <a:pt x="3904" y="2040"/>
                    </a:lnTo>
                    <a:lnTo>
                      <a:pt x="3659" y="1755"/>
                    </a:lnTo>
                    <a:lnTo>
                      <a:pt x="3415" y="1510"/>
                    </a:lnTo>
                    <a:lnTo>
                      <a:pt x="3156" y="1265"/>
                    </a:lnTo>
                    <a:lnTo>
                      <a:pt x="2898" y="1034"/>
                    </a:lnTo>
                    <a:lnTo>
                      <a:pt x="2639" y="830"/>
                    </a:lnTo>
                    <a:lnTo>
                      <a:pt x="2381" y="639"/>
                    </a:lnTo>
                    <a:lnTo>
                      <a:pt x="2136" y="476"/>
                    </a:lnTo>
                    <a:lnTo>
                      <a:pt x="1877" y="327"/>
                    </a:lnTo>
                    <a:lnTo>
                      <a:pt x="1619" y="204"/>
                    </a:lnTo>
                    <a:lnTo>
                      <a:pt x="1374" y="109"/>
                    </a:lnTo>
                    <a:lnTo>
                      <a:pt x="1143" y="41"/>
                    </a:lnTo>
                    <a:lnTo>
                      <a:pt x="93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1173;p28">
                <a:extLst>
                  <a:ext uri="{FF2B5EF4-FFF2-40B4-BE49-F238E27FC236}">
                    <a16:creationId xmlns:a16="http://schemas.microsoft.com/office/drawing/2014/main" id="{7F417868-ECAC-266D-3CF6-1538813390E2}"/>
                  </a:ext>
                </a:extLst>
              </p:cNvPr>
              <p:cNvSpPr/>
              <p:nvPr/>
            </p:nvSpPr>
            <p:spPr>
              <a:xfrm>
                <a:off x="508061" y="2838721"/>
                <a:ext cx="222760" cy="90971"/>
              </a:xfrm>
              <a:custGeom>
                <a:avLst/>
                <a:gdLst/>
                <a:ahLst/>
                <a:cxnLst/>
                <a:rect l="l" t="t" r="r" b="b"/>
                <a:pathLst>
                  <a:path w="7564" h="3089" extrusionOk="0">
                    <a:moveTo>
                      <a:pt x="4068" y="327"/>
                    </a:moveTo>
                    <a:lnTo>
                      <a:pt x="4421" y="340"/>
                    </a:lnTo>
                    <a:lnTo>
                      <a:pt x="4748" y="354"/>
                    </a:lnTo>
                    <a:lnTo>
                      <a:pt x="5074" y="381"/>
                    </a:lnTo>
                    <a:lnTo>
                      <a:pt x="5387" y="422"/>
                    </a:lnTo>
                    <a:lnTo>
                      <a:pt x="5686" y="463"/>
                    </a:lnTo>
                    <a:lnTo>
                      <a:pt x="5972" y="531"/>
                    </a:lnTo>
                    <a:lnTo>
                      <a:pt x="6231" y="612"/>
                    </a:lnTo>
                    <a:lnTo>
                      <a:pt x="6530" y="721"/>
                    </a:lnTo>
                    <a:lnTo>
                      <a:pt x="6679" y="789"/>
                    </a:lnTo>
                    <a:lnTo>
                      <a:pt x="6815" y="871"/>
                    </a:lnTo>
                    <a:lnTo>
                      <a:pt x="6938" y="939"/>
                    </a:lnTo>
                    <a:lnTo>
                      <a:pt x="7033" y="1021"/>
                    </a:lnTo>
                    <a:lnTo>
                      <a:pt x="7115" y="1102"/>
                    </a:lnTo>
                    <a:lnTo>
                      <a:pt x="7169" y="1197"/>
                    </a:lnTo>
                    <a:lnTo>
                      <a:pt x="7210" y="1279"/>
                    </a:lnTo>
                    <a:lnTo>
                      <a:pt x="7224" y="1374"/>
                    </a:lnTo>
                    <a:lnTo>
                      <a:pt x="7210" y="1483"/>
                    </a:lnTo>
                    <a:lnTo>
                      <a:pt x="7169" y="1592"/>
                    </a:lnTo>
                    <a:lnTo>
                      <a:pt x="7101" y="1701"/>
                    </a:lnTo>
                    <a:lnTo>
                      <a:pt x="6992" y="1809"/>
                    </a:lnTo>
                    <a:lnTo>
                      <a:pt x="6856" y="1918"/>
                    </a:lnTo>
                    <a:lnTo>
                      <a:pt x="6707" y="2027"/>
                    </a:lnTo>
                    <a:lnTo>
                      <a:pt x="6516" y="2136"/>
                    </a:lnTo>
                    <a:lnTo>
                      <a:pt x="6312" y="2231"/>
                    </a:lnTo>
                    <a:lnTo>
                      <a:pt x="6067" y="2326"/>
                    </a:lnTo>
                    <a:lnTo>
                      <a:pt x="5809" y="2408"/>
                    </a:lnTo>
                    <a:lnTo>
                      <a:pt x="5537" y="2490"/>
                    </a:lnTo>
                    <a:lnTo>
                      <a:pt x="5238" y="2558"/>
                    </a:lnTo>
                    <a:lnTo>
                      <a:pt x="4911" y="2626"/>
                    </a:lnTo>
                    <a:lnTo>
                      <a:pt x="4571" y="2680"/>
                    </a:lnTo>
                    <a:lnTo>
                      <a:pt x="4217" y="2721"/>
                    </a:lnTo>
                    <a:lnTo>
                      <a:pt x="3836" y="2748"/>
                    </a:lnTo>
                    <a:lnTo>
                      <a:pt x="3143" y="2748"/>
                    </a:lnTo>
                    <a:lnTo>
                      <a:pt x="2816" y="2734"/>
                    </a:lnTo>
                    <a:lnTo>
                      <a:pt x="2490" y="2707"/>
                    </a:lnTo>
                    <a:lnTo>
                      <a:pt x="2177" y="2666"/>
                    </a:lnTo>
                    <a:lnTo>
                      <a:pt x="1878" y="2612"/>
                    </a:lnTo>
                    <a:lnTo>
                      <a:pt x="1592" y="2558"/>
                    </a:lnTo>
                    <a:lnTo>
                      <a:pt x="1334" y="2476"/>
                    </a:lnTo>
                    <a:lnTo>
                      <a:pt x="1116" y="2394"/>
                    </a:lnTo>
                    <a:lnTo>
                      <a:pt x="912" y="2313"/>
                    </a:lnTo>
                    <a:lnTo>
                      <a:pt x="749" y="2231"/>
                    </a:lnTo>
                    <a:lnTo>
                      <a:pt x="613" y="2136"/>
                    </a:lnTo>
                    <a:lnTo>
                      <a:pt x="490" y="2027"/>
                    </a:lnTo>
                    <a:lnTo>
                      <a:pt x="409" y="1932"/>
                    </a:lnTo>
                    <a:lnTo>
                      <a:pt x="354" y="1823"/>
                    </a:lnTo>
                    <a:lnTo>
                      <a:pt x="341" y="1714"/>
                    </a:lnTo>
                    <a:lnTo>
                      <a:pt x="354" y="1605"/>
                    </a:lnTo>
                    <a:lnTo>
                      <a:pt x="395" y="1497"/>
                    </a:lnTo>
                    <a:lnTo>
                      <a:pt x="463" y="1388"/>
                    </a:lnTo>
                    <a:lnTo>
                      <a:pt x="558" y="1279"/>
                    </a:lnTo>
                    <a:lnTo>
                      <a:pt x="694" y="1170"/>
                    </a:lnTo>
                    <a:lnTo>
                      <a:pt x="857" y="1061"/>
                    </a:lnTo>
                    <a:lnTo>
                      <a:pt x="1034" y="953"/>
                    </a:lnTo>
                    <a:lnTo>
                      <a:pt x="1252" y="857"/>
                    </a:lnTo>
                    <a:lnTo>
                      <a:pt x="1497" y="762"/>
                    </a:lnTo>
                    <a:lnTo>
                      <a:pt x="1769" y="667"/>
                    </a:lnTo>
                    <a:lnTo>
                      <a:pt x="2068" y="585"/>
                    </a:lnTo>
                    <a:lnTo>
                      <a:pt x="2367" y="517"/>
                    </a:lnTo>
                    <a:lnTo>
                      <a:pt x="2694" y="449"/>
                    </a:lnTo>
                    <a:lnTo>
                      <a:pt x="3034" y="408"/>
                    </a:lnTo>
                    <a:lnTo>
                      <a:pt x="3374" y="368"/>
                    </a:lnTo>
                    <a:lnTo>
                      <a:pt x="3728" y="340"/>
                    </a:lnTo>
                    <a:lnTo>
                      <a:pt x="4068" y="327"/>
                    </a:lnTo>
                    <a:close/>
                    <a:moveTo>
                      <a:pt x="4068" y="0"/>
                    </a:moveTo>
                    <a:lnTo>
                      <a:pt x="3700" y="14"/>
                    </a:lnTo>
                    <a:lnTo>
                      <a:pt x="3333" y="41"/>
                    </a:lnTo>
                    <a:lnTo>
                      <a:pt x="2980" y="68"/>
                    </a:lnTo>
                    <a:lnTo>
                      <a:pt x="2639" y="123"/>
                    </a:lnTo>
                    <a:lnTo>
                      <a:pt x="2299" y="191"/>
                    </a:lnTo>
                    <a:lnTo>
                      <a:pt x="1973" y="259"/>
                    </a:lnTo>
                    <a:lnTo>
                      <a:pt x="1674" y="354"/>
                    </a:lnTo>
                    <a:lnTo>
                      <a:pt x="1388" y="449"/>
                    </a:lnTo>
                    <a:lnTo>
                      <a:pt x="1116" y="558"/>
                    </a:lnTo>
                    <a:lnTo>
                      <a:pt x="857" y="680"/>
                    </a:lnTo>
                    <a:lnTo>
                      <a:pt x="626" y="816"/>
                    </a:lnTo>
                    <a:lnTo>
                      <a:pt x="436" y="953"/>
                    </a:lnTo>
                    <a:lnTo>
                      <a:pt x="273" y="1102"/>
                    </a:lnTo>
                    <a:lnTo>
                      <a:pt x="150" y="1252"/>
                    </a:lnTo>
                    <a:lnTo>
                      <a:pt x="109" y="1333"/>
                    </a:lnTo>
                    <a:lnTo>
                      <a:pt x="69" y="1401"/>
                    </a:lnTo>
                    <a:lnTo>
                      <a:pt x="41" y="1483"/>
                    </a:lnTo>
                    <a:lnTo>
                      <a:pt x="14" y="1565"/>
                    </a:lnTo>
                    <a:lnTo>
                      <a:pt x="1" y="1646"/>
                    </a:lnTo>
                    <a:lnTo>
                      <a:pt x="1" y="1728"/>
                    </a:lnTo>
                    <a:lnTo>
                      <a:pt x="28" y="1864"/>
                    </a:lnTo>
                    <a:lnTo>
                      <a:pt x="69" y="2000"/>
                    </a:lnTo>
                    <a:lnTo>
                      <a:pt x="150" y="2136"/>
                    </a:lnTo>
                    <a:lnTo>
                      <a:pt x="245" y="2258"/>
                    </a:lnTo>
                    <a:lnTo>
                      <a:pt x="381" y="2367"/>
                    </a:lnTo>
                    <a:lnTo>
                      <a:pt x="531" y="2476"/>
                    </a:lnTo>
                    <a:lnTo>
                      <a:pt x="708" y="2585"/>
                    </a:lnTo>
                    <a:lnTo>
                      <a:pt x="912" y="2680"/>
                    </a:lnTo>
                    <a:lnTo>
                      <a:pt x="1225" y="2789"/>
                    </a:lnTo>
                    <a:lnTo>
                      <a:pt x="1497" y="2870"/>
                    </a:lnTo>
                    <a:lnTo>
                      <a:pt x="1796" y="2938"/>
                    </a:lnTo>
                    <a:lnTo>
                      <a:pt x="2109" y="2993"/>
                    </a:lnTo>
                    <a:lnTo>
                      <a:pt x="2435" y="3034"/>
                    </a:lnTo>
                    <a:lnTo>
                      <a:pt x="2775" y="3074"/>
                    </a:lnTo>
                    <a:lnTo>
                      <a:pt x="3129" y="3088"/>
                    </a:lnTo>
                    <a:lnTo>
                      <a:pt x="3496" y="3088"/>
                    </a:lnTo>
                    <a:lnTo>
                      <a:pt x="3864" y="3074"/>
                    </a:lnTo>
                    <a:lnTo>
                      <a:pt x="4231" y="3047"/>
                    </a:lnTo>
                    <a:lnTo>
                      <a:pt x="4585" y="3006"/>
                    </a:lnTo>
                    <a:lnTo>
                      <a:pt x="4925" y="2966"/>
                    </a:lnTo>
                    <a:lnTo>
                      <a:pt x="5265" y="2898"/>
                    </a:lnTo>
                    <a:lnTo>
                      <a:pt x="5591" y="2830"/>
                    </a:lnTo>
                    <a:lnTo>
                      <a:pt x="5890" y="2734"/>
                    </a:lnTo>
                    <a:lnTo>
                      <a:pt x="6176" y="2639"/>
                    </a:lnTo>
                    <a:lnTo>
                      <a:pt x="6448" y="2530"/>
                    </a:lnTo>
                    <a:lnTo>
                      <a:pt x="6707" y="2408"/>
                    </a:lnTo>
                    <a:lnTo>
                      <a:pt x="6938" y="2272"/>
                    </a:lnTo>
                    <a:lnTo>
                      <a:pt x="7128" y="2136"/>
                    </a:lnTo>
                    <a:lnTo>
                      <a:pt x="7292" y="1986"/>
                    </a:lnTo>
                    <a:lnTo>
                      <a:pt x="7414" y="1837"/>
                    </a:lnTo>
                    <a:lnTo>
                      <a:pt x="7455" y="1755"/>
                    </a:lnTo>
                    <a:lnTo>
                      <a:pt x="7496" y="1673"/>
                    </a:lnTo>
                    <a:lnTo>
                      <a:pt x="7523" y="1592"/>
                    </a:lnTo>
                    <a:lnTo>
                      <a:pt x="7550" y="1510"/>
                    </a:lnTo>
                    <a:lnTo>
                      <a:pt x="7564" y="1429"/>
                    </a:lnTo>
                    <a:lnTo>
                      <a:pt x="7564" y="1347"/>
                    </a:lnTo>
                    <a:lnTo>
                      <a:pt x="7550" y="1265"/>
                    </a:lnTo>
                    <a:lnTo>
                      <a:pt x="7536" y="1197"/>
                    </a:lnTo>
                    <a:lnTo>
                      <a:pt x="7509" y="1116"/>
                    </a:lnTo>
                    <a:lnTo>
                      <a:pt x="7468" y="1034"/>
                    </a:lnTo>
                    <a:lnTo>
                      <a:pt x="7414" y="966"/>
                    </a:lnTo>
                    <a:lnTo>
                      <a:pt x="7360" y="884"/>
                    </a:lnTo>
                    <a:lnTo>
                      <a:pt x="7224" y="748"/>
                    </a:lnTo>
                    <a:lnTo>
                      <a:pt x="7060" y="612"/>
                    </a:lnTo>
                    <a:lnTo>
                      <a:pt x="6843" y="504"/>
                    </a:lnTo>
                    <a:lnTo>
                      <a:pt x="6611" y="395"/>
                    </a:lnTo>
                    <a:lnTo>
                      <a:pt x="6339" y="286"/>
                    </a:lnTo>
                    <a:lnTo>
                      <a:pt x="6054" y="204"/>
                    </a:lnTo>
                    <a:lnTo>
                      <a:pt x="5768" y="136"/>
                    </a:lnTo>
                    <a:lnTo>
                      <a:pt x="5455" y="82"/>
                    </a:lnTo>
                    <a:lnTo>
                      <a:pt x="5129" y="41"/>
                    </a:lnTo>
                    <a:lnTo>
                      <a:pt x="4789" y="14"/>
                    </a:lnTo>
                    <a:lnTo>
                      <a:pt x="44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1174;p28">
                <a:extLst>
                  <a:ext uri="{FF2B5EF4-FFF2-40B4-BE49-F238E27FC236}">
                    <a16:creationId xmlns:a16="http://schemas.microsoft.com/office/drawing/2014/main" id="{4B2AFF85-1773-98CC-AB09-3558B634B39F}"/>
                  </a:ext>
                </a:extLst>
              </p:cNvPr>
              <p:cNvSpPr/>
              <p:nvPr/>
            </p:nvSpPr>
            <p:spPr>
              <a:xfrm>
                <a:off x="594999" y="2859543"/>
                <a:ext cx="48887" cy="48916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1661" extrusionOk="0">
                    <a:moveTo>
                      <a:pt x="830" y="1"/>
                    </a:moveTo>
                    <a:lnTo>
                      <a:pt x="667" y="28"/>
                    </a:lnTo>
                    <a:lnTo>
                      <a:pt x="517" y="69"/>
                    </a:lnTo>
                    <a:lnTo>
                      <a:pt x="381" y="137"/>
                    </a:lnTo>
                    <a:lnTo>
                      <a:pt x="259" y="246"/>
                    </a:lnTo>
                    <a:lnTo>
                      <a:pt x="191" y="300"/>
                    </a:lnTo>
                    <a:lnTo>
                      <a:pt x="150" y="368"/>
                    </a:lnTo>
                    <a:lnTo>
                      <a:pt x="109" y="436"/>
                    </a:lnTo>
                    <a:lnTo>
                      <a:pt x="68" y="504"/>
                    </a:lnTo>
                    <a:lnTo>
                      <a:pt x="41" y="586"/>
                    </a:lnTo>
                    <a:lnTo>
                      <a:pt x="14" y="667"/>
                    </a:lnTo>
                    <a:lnTo>
                      <a:pt x="0" y="749"/>
                    </a:lnTo>
                    <a:lnTo>
                      <a:pt x="0" y="830"/>
                    </a:lnTo>
                    <a:lnTo>
                      <a:pt x="14" y="994"/>
                    </a:lnTo>
                    <a:lnTo>
                      <a:pt x="55" y="1143"/>
                    </a:lnTo>
                    <a:lnTo>
                      <a:pt x="136" y="1293"/>
                    </a:lnTo>
                    <a:lnTo>
                      <a:pt x="232" y="1415"/>
                    </a:lnTo>
                    <a:lnTo>
                      <a:pt x="286" y="1470"/>
                    </a:lnTo>
                    <a:lnTo>
                      <a:pt x="354" y="1511"/>
                    </a:lnTo>
                    <a:lnTo>
                      <a:pt x="422" y="1565"/>
                    </a:lnTo>
                    <a:lnTo>
                      <a:pt x="504" y="1592"/>
                    </a:lnTo>
                    <a:lnTo>
                      <a:pt x="585" y="1633"/>
                    </a:lnTo>
                    <a:lnTo>
                      <a:pt x="667" y="1647"/>
                    </a:lnTo>
                    <a:lnTo>
                      <a:pt x="748" y="1660"/>
                    </a:lnTo>
                    <a:lnTo>
                      <a:pt x="830" y="1660"/>
                    </a:lnTo>
                    <a:lnTo>
                      <a:pt x="980" y="1647"/>
                    </a:lnTo>
                    <a:lnTo>
                      <a:pt x="1143" y="1606"/>
                    </a:lnTo>
                    <a:lnTo>
                      <a:pt x="1279" y="1538"/>
                    </a:lnTo>
                    <a:lnTo>
                      <a:pt x="1401" y="1429"/>
                    </a:lnTo>
                    <a:lnTo>
                      <a:pt x="1456" y="1375"/>
                    </a:lnTo>
                    <a:lnTo>
                      <a:pt x="1510" y="1307"/>
                    </a:lnTo>
                    <a:lnTo>
                      <a:pt x="1551" y="1238"/>
                    </a:lnTo>
                    <a:lnTo>
                      <a:pt x="1592" y="1157"/>
                    </a:lnTo>
                    <a:lnTo>
                      <a:pt x="1619" y="1075"/>
                    </a:lnTo>
                    <a:lnTo>
                      <a:pt x="1646" y="1007"/>
                    </a:lnTo>
                    <a:lnTo>
                      <a:pt x="1660" y="926"/>
                    </a:lnTo>
                    <a:lnTo>
                      <a:pt x="1660" y="844"/>
                    </a:lnTo>
                    <a:lnTo>
                      <a:pt x="1646" y="681"/>
                    </a:lnTo>
                    <a:lnTo>
                      <a:pt x="1592" y="531"/>
                    </a:lnTo>
                    <a:lnTo>
                      <a:pt x="1524" y="382"/>
                    </a:lnTo>
                    <a:lnTo>
                      <a:pt x="1429" y="259"/>
                    </a:lnTo>
                    <a:lnTo>
                      <a:pt x="1361" y="205"/>
                    </a:lnTo>
                    <a:lnTo>
                      <a:pt x="1306" y="150"/>
                    </a:lnTo>
                    <a:lnTo>
                      <a:pt x="1225" y="109"/>
                    </a:lnTo>
                    <a:lnTo>
                      <a:pt x="1157" y="69"/>
                    </a:lnTo>
                    <a:lnTo>
                      <a:pt x="1075" y="41"/>
                    </a:lnTo>
                    <a:lnTo>
                      <a:pt x="993" y="28"/>
                    </a:lnTo>
                    <a:lnTo>
                      <a:pt x="912" y="14"/>
                    </a:lnTo>
                    <a:lnTo>
                      <a:pt x="83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1175;p28">
                <a:extLst>
                  <a:ext uri="{FF2B5EF4-FFF2-40B4-BE49-F238E27FC236}">
                    <a16:creationId xmlns:a16="http://schemas.microsoft.com/office/drawing/2014/main" id="{4240B587-DB04-C736-1F63-37433FDBBC45}"/>
                  </a:ext>
                </a:extLst>
              </p:cNvPr>
              <p:cNvSpPr/>
              <p:nvPr/>
            </p:nvSpPr>
            <p:spPr>
              <a:xfrm>
                <a:off x="661086" y="2790658"/>
                <a:ext cx="28890" cy="28449"/>
              </a:xfrm>
              <a:custGeom>
                <a:avLst/>
                <a:gdLst/>
                <a:ahLst/>
                <a:cxnLst/>
                <a:rect l="l" t="t" r="r" b="b"/>
                <a:pathLst>
                  <a:path w="981" h="966" extrusionOk="0">
                    <a:moveTo>
                      <a:pt x="395" y="0"/>
                    </a:moveTo>
                    <a:lnTo>
                      <a:pt x="314" y="27"/>
                    </a:lnTo>
                    <a:lnTo>
                      <a:pt x="232" y="68"/>
                    </a:lnTo>
                    <a:lnTo>
                      <a:pt x="150" y="136"/>
                    </a:lnTo>
                    <a:lnTo>
                      <a:pt x="96" y="204"/>
                    </a:lnTo>
                    <a:lnTo>
                      <a:pt x="42" y="286"/>
                    </a:lnTo>
                    <a:lnTo>
                      <a:pt x="14" y="381"/>
                    </a:lnTo>
                    <a:lnTo>
                      <a:pt x="1" y="476"/>
                    </a:lnTo>
                    <a:lnTo>
                      <a:pt x="14" y="571"/>
                    </a:lnTo>
                    <a:lnTo>
                      <a:pt x="42" y="667"/>
                    </a:lnTo>
                    <a:lnTo>
                      <a:pt x="82" y="748"/>
                    </a:lnTo>
                    <a:lnTo>
                      <a:pt x="137" y="816"/>
                    </a:lnTo>
                    <a:lnTo>
                      <a:pt x="218" y="884"/>
                    </a:lnTo>
                    <a:lnTo>
                      <a:pt x="300" y="925"/>
                    </a:lnTo>
                    <a:lnTo>
                      <a:pt x="395" y="966"/>
                    </a:lnTo>
                    <a:lnTo>
                      <a:pt x="586" y="966"/>
                    </a:lnTo>
                    <a:lnTo>
                      <a:pt x="681" y="939"/>
                    </a:lnTo>
                    <a:lnTo>
                      <a:pt x="762" y="884"/>
                    </a:lnTo>
                    <a:lnTo>
                      <a:pt x="830" y="830"/>
                    </a:lnTo>
                    <a:lnTo>
                      <a:pt x="899" y="762"/>
                    </a:lnTo>
                    <a:lnTo>
                      <a:pt x="939" y="667"/>
                    </a:lnTo>
                    <a:lnTo>
                      <a:pt x="967" y="585"/>
                    </a:lnTo>
                    <a:lnTo>
                      <a:pt x="980" y="490"/>
                    </a:lnTo>
                    <a:lnTo>
                      <a:pt x="967" y="394"/>
                    </a:lnTo>
                    <a:lnTo>
                      <a:pt x="939" y="299"/>
                    </a:lnTo>
                    <a:lnTo>
                      <a:pt x="899" y="218"/>
                    </a:lnTo>
                    <a:lnTo>
                      <a:pt x="844" y="150"/>
                    </a:lnTo>
                    <a:lnTo>
                      <a:pt x="776" y="82"/>
                    </a:lnTo>
                    <a:lnTo>
                      <a:pt x="681" y="27"/>
                    </a:lnTo>
                    <a:lnTo>
                      <a:pt x="5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1176;p28">
                <a:extLst>
                  <a:ext uri="{FF2B5EF4-FFF2-40B4-BE49-F238E27FC236}">
                    <a16:creationId xmlns:a16="http://schemas.microsoft.com/office/drawing/2014/main" id="{16793997-5133-2D26-C04F-29690EA15F6D}"/>
                  </a:ext>
                </a:extLst>
              </p:cNvPr>
              <p:cNvSpPr/>
              <p:nvPr/>
            </p:nvSpPr>
            <p:spPr>
              <a:xfrm>
                <a:off x="506471" y="2860750"/>
                <a:ext cx="28449" cy="28861"/>
              </a:xfrm>
              <a:custGeom>
                <a:avLst/>
                <a:gdLst/>
                <a:ahLst/>
                <a:cxnLst/>
                <a:rect l="l" t="t" r="r" b="b"/>
                <a:pathLst>
                  <a:path w="966" h="980" extrusionOk="0">
                    <a:moveTo>
                      <a:pt x="490" y="0"/>
                    </a:moveTo>
                    <a:lnTo>
                      <a:pt x="395" y="14"/>
                    </a:lnTo>
                    <a:lnTo>
                      <a:pt x="299" y="41"/>
                    </a:lnTo>
                    <a:lnTo>
                      <a:pt x="218" y="82"/>
                    </a:lnTo>
                    <a:lnTo>
                      <a:pt x="150" y="136"/>
                    </a:lnTo>
                    <a:lnTo>
                      <a:pt x="82" y="218"/>
                    </a:lnTo>
                    <a:lnTo>
                      <a:pt x="27" y="300"/>
                    </a:lnTo>
                    <a:lnTo>
                      <a:pt x="0" y="395"/>
                    </a:lnTo>
                    <a:lnTo>
                      <a:pt x="0" y="490"/>
                    </a:lnTo>
                    <a:lnTo>
                      <a:pt x="0" y="585"/>
                    </a:lnTo>
                    <a:lnTo>
                      <a:pt x="27" y="667"/>
                    </a:lnTo>
                    <a:lnTo>
                      <a:pt x="68" y="762"/>
                    </a:lnTo>
                    <a:lnTo>
                      <a:pt x="136" y="830"/>
                    </a:lnTo>
                    <a:lnTo>
                      <a:pt x="204" y="898"/>
                    </a:lnTo>
                    <a:lnTo>
                      <a:pt x="286" y="939"/>
                    </a:lnTo>
                    <a:lnTo>
                      <a:pt x="381" y="966"/>
                    </a:lnTo>
                    <a:lnTo>
                      <a:pt x="476" y="980"/>
                    </a:lnTo>
                    <a:lnTo>
                      <a:pt x="571" y="966"/>
                    </a:lnTo>
                    <a:lnTo>
                      <a:pt x="667" y="939"/>
                    </a:lnTo>
                    <a:lnTo>
                      <a:pt x="748" y="898"/>
                    </a:lnTo>
                    <a:lnTo>
                      <a:pt x="816" y="844"/>
                    </a:lnTo>
                    <a:lnTo>
                      <a:pt x="884" y="762"/>
                    </a:lnTo>
                    <a:lnTo>
                      <a:pt x="925" y="681"/>
                    </a:lnTo>
                    <a:lnTo>
                      <a:pt x="966" y="585"/>
                    </a:lnTo>
                    <a:lnTo>
                      <a:pt x="966" y="490"/>
                    </a:lnTo>
                    <a:lnTo>
                      <a:pt x="966" y="395"/>
                    </a:lnTo>
                    <a:lnTo>
                      <a:pt x="939" y="313"/>
                    </a:lnTo>
                    <a:lnTo>
                      <a:pt x="898" y="232"/>
                    </a:lnTo>
                    <a:lnTo>
                      <a:pt x="830" y="150"/>
                    </a:lnTo>
                    <a:lnTo>
                      <a:pt x="762" y="96"/>
                    </a:lnTo>
                    <a:lnTo>
                      <a:pt x="667" y="41"/>
                    </a:lnTo>
                    <a:lnTo>
                      <a:pt x="585" y="14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1177;p28">
                <a:extLst>
                  <a:ext uri="{FF2B5EF4-FFF2-40B4-BE49-F238E27FC236}">
                    <a16:creationId xmlns:a16="http://schemas.microsoft.com/office/drawing/2014/main" id="{597EFCAF-E820-BE3E-D4C3-D02234242DBA}"/>
                  </a:ext>
                </a:extLst>
              </p:cNvPr>
              <p:cNvSpPr/>
              <p:nvPr/>
            </p:nvSpPr>
            <p:spPr>
              <a:xfrm>
                <a:off x="678315" y="2916441"/>
                <a:ext cx="28478" cy="28861"/>
              </a:xfrm>
              <a:custGeom>
                <a:avLst/>
                <a:gdLst/>
                <a:ahLst/>
                <a:cxnLst/>
                <a:rect l="l" t="t" r="r" b="b"/>
                <a:pathLst>
                  <a:path w="967" h="980" extrusionOk="0">
                    <a:moveTo>
                      <a:pt x="490" y="0"/>
                    </a:moveTo>
                    <a:lnTo>
                      <a:pt x="395" y="14"/>
                    </a:lnTo>
                    <a:lnTo>
                      <a:pt x="300" y="41"/>
                    </a:lnTo>
                    <a:lnTo>
                      <a:pt x="218" y="82"/>
                    </a:lnTo>
                    <a:lnTo>
                      <a:pt x="150" y="136"/>
                    </a:lnTo>
                    <a:lnTo>
                      <a:pt x="82" y="218"/>
                    </a:lnTo>
                    <a:lnTo>
                      <a:pt x="41" y="299"/>
                    </a:lnTo>
                    <a:lnTo>
                      <a:pt x="1" y="395"/>
                    </a:lnTo>
                    <a:lnTo>
                      <a:pt x="1" y="490"/>
                    </a:lnTo>
                    <a:lnTo>
                      <a:pt x="1" y="585"/>
                    </a:lnTo>
                    <a:lnTo>
                      <a:pt x="28" y="680"/>
                    </a:lnTo>
                    <a:lnTo>
                      <a:pt x="82" y="762"/>
                    </a:lnTo>
                    <a:lnTo>
                      <a:pt x="137" y="830"/>
                    </a:lnTo>
                    <a:lnTo>
                      <a:pt x="205" y="898"/>
                    </a:lnTo>
                    <a:lnTo>
                      <a:pt x="300" y="939"/>
                    </a:lnTo>
                    <a:lnTo>
                      <a:pt x="382" y="966"/>
                    </a:lnTo>
                    <a:lnTo>
                      <a:pt x="477" y="980"/>
                    </a:lnTo>
                    <a:lnTo>
                      <a:pt x="572" y="966"/>
                    </a:lnTo>
                    <a:lnTo>
                      <a:pt x="667" y="939"/>
                    </a:lnTo>
                    <a:lnTo>
                      <a:pt x="749" y="898"/>
                    </a:lnTo>
                    <a:lnTo>
                      <a:pt x="817" y="844"/>
                    </a:lnTo>
                    <a:lnTo>
                      <a:pt x="885" y="776"/>
                    </a:lnTo>
                    <a:lnTo>
                      <a:pt x="939" y="680"/>
                    </a:lnTo>
                    <a:lnTo>
                      <a:pt x="966" y="585"/>
                    </a:lnTo>
                    <a:lnTo>
                      <a:pt x="966" y="490"/>
                    </a:lnTo>
                    <a:lnTo>
                      <a:pt x="966" y="395"/>
                    </a:lnTo>
                    <a:lnTo>
                      <a:pt x="939" y="313"/>
                    </a:lnTo>
                    <a:lnTo>
                      <a:pt x="898" y="231"/>
                    </a:lnTo>
                    <a:lnTo>
                      <a:pt x="830" y="150"/>
                    </a:lnTo>
                    <a:lnTo>
                      <a:pt x="762" y="95"/>
                    </a:lnTo>
                    <a:lnTo>
                      <a:pt x="681" y="41"/>
                    </a:lnTo>
                    <a:lnTo>
                      <a:pt x="586" y="14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" name="Google Shape;1099;p28">
              <a:extLst>
                <a:ext uri="{FF2B5EF4-FFF2-40B4-BE49-F238E27FC236}">
                  <a16:creationId xmlns:a16="http://schemas.microsoft.com/office/drawing/2014/main" id="{C5730862-5729-0E17-CEE2-03BC7EA2F41C}"/>
                </a:ext>
              </a:extLst>
            </p:cNvPr>
            <p:cNvSpPr/>
            <p:nvPr/>
          </p:nvSpPr>
          <p:spPr>
            <a:xfrm>
              <a:off x="3542850" y="2749725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101;p28">
              <a:extLst>
                <a:ext uri="{FF2B5EF4-FFF2-40B4-BE49-F238E27FC236}">
                  <a16:creationId xmlns:a16="http://schemas.microsoft.com/office/drawing/2014/main" id="{87EBA6CD-5CFB-C889-7F79-1C2C6027B158}"/>
                </a:ext>
              </a:extLst>
            </p:cNvPr>
            <p:cNvSpPr/>
            <p:nvPr/>
          </p:nvSpPr>
          <p:spPr>
            <a:xfrm>
              <a:off x="5475175" y="2749725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178;p28">
              <a:extLst>
                <a:ext uri="{FF2B5EF4-FFF2-40B4-BE49-F238E27FC236}">
                  <a16:creationId xmlns:a16="http://schemas.microsoft.com/office/drawing/2014/main" id="{D22252A8-9762-5B7B-BA6F-8041F94F3447}"/>
                </a:ext>
              </a:extLst>
            </p:cNvPr>
            <p:cNvSpPr/>
            <p:nvPr/>
          </p:nvSpPr>
          <p:spPr>
            <a:xfrm>
              <a:off x="5160850" y="1646150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33C92A94-1EB0-D2A6-1D19-7D0A46371BF5}"/>
              </a:ext>
            </a:extLst>
          </p:cNvPr>
          <p:cNvGrpSpPr/>
          <p:nvPr/>
        </p:nvGrpSpPr>
        <p:grpSpPr>
          <a:xfrm>
            <a:off x="3995999" y="1635891"/>
            <a:ext cx="6897531" cy="4483047"/>
            <a:chOff x="4569994" y="1719047"/>
            <a:chExt cx="6296594" cy="4483047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4647ECFE-0B53-D72A-1AA9-6D33DBEA6F86}"/>
                </a:ext>
              </a:extLst>
            </p:cNvPr>
            <p:cNvGrpSpPr/>
            <p:nvPr/>
          </p:nvGrpSpPr>
          <p:grpSpPr>
            <a:xfrm>
              <a:off x="4580734" y="1719047"/>
              <a:ext cx="6285854" cy="888919"/>
              <a:chOff x="4586140" y="1741721"/>
              <a:chExt cx="5707929" cy="888919"/>
            </a:xfrm>
          </p:grpSpPr>
          <p:sp>
            <p:nvSpPr>
              <p:cNvPr id="82" name="Google Shape;1084;p28">
                <a:extLst>
                  <a:ext uri="{FF2B5EF4-FFF2-40B4-BE49-F238E27FC236}">
                    <a16:creationId xmlns:a16="http://schemas.microsoft.com/office/drawing/2014/main" id="{1C0F2BA7-6E12-530A-A29F-9E4B5B03115B}"/>
                  </a:ext>
                </a:extLst>
              </p:cNvPr>
              <p:cNvSpPr/>
              <p:nvPr/>
            </p:nvSpPr>
            <p:spPr>
              <a:xfrm>
                <a:off x="4586140" y="1741721"/>
                <a:ext cx="5707929" cy="888919"/>
              </a:xfrm>
              <a:prstGeom prst="roundRect">
                <a:avLst>
                  <a:gd name="adj" fmla="val 50000"/>
                </a:avLst>
              </a:prstGeom>
              <a:solidFill>
                <a:srgbClr val="E4EA27">
                  <a:alpha val="250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D66B85B0-BEB7-DBEA-6C62-45CA18C977B0}"/>
                  </a:ext>
                </a:extLst>
              </p:cNvPr>
              <p:cNvSpPr txBox="1"/>
              <p:nvPr/>
            </p:nvSpPr>
            <p:spPr>
              <a:xfrm>
                <a:off x="4885388" y="1875838"/>
                <a:ext cx="509862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1600">
                    <a:latin typeface="Montserrat" panose="00000500000000000000" pitchFamily="2" charset="0"/>
                  </a:rPr>
                  <a:t>Proposed Model did not achieve desired accuracy for predicting disorders.</a:t>
                </a:r>
                <a:endParaRPr lang="en-IN" sz="1600">
                  <a:latin typeface="Montserrat" panose="00000500000000000000" pitchFamily="2" charset="0"/>
                </a:endParaRPr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646A0F9B-1D6D-3E1F-1EE0-81185BD3B4DF}"/>
                </a:ext>
              </a:extLst>
            </p:cNvPr>
            <p:cNvGrpSpPr/>
            <p:nvPr/>
          </p:nvGrpSpPr>
          <p:grpSpPr>
            <a:xfrm>
              <a:off x="4580734" y="2881683"/>
              <a:ext cx="6285854" cy="888919"/>
              <a:chOff x="4580755" y="3192376"/>
              <a:chExt cx="5707929" cy="888919"/>
            </a:xfrm>
          </p:grpSpPr>
          <p:sp>
            <p:nvSpPr>
              <p:cNvPr id="83" name="Google Shape;332;p17">
                <a:extLst>
                  <a:ext uri="{FF2B5EF4-FFF2-40B4-BE49-F238E27FC236}">
                    <a16:creationId xmlns:a16="http://schemas.microsoft.com/office/drawing/2014/main" id="{8A0E8996-0E7D-1C90-1C72-EDF87C67B572}"/>
                  </a:ext>
                </a:extLst>
              </p:cNvPr>
              <p:cNvSpPr/>
              <p:nvPr/>
            </p:nvSpPr>
            <p:spPr>
              <a:xfrm>
                <a:off x="4580755" y="3192376"/>
                <a:ext cx="5707929" cy="888919"/>
              </a:xfrm>
              <a:prstGeom prst="roundRect">
                <a:avLst>
                  <a:gd name="adj" fmla="val 50000"/>
                </a:avLst>
              </a:prstGeom>
              <a:solidFill>
                <a:srgbClr val="FCE8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>
                  <a:solidFill>
                    <a:prstClr val="black"/>
                  </a:solidFill>
                  <a:latin typeface="Montserrat" panose="00000500000000000000" pitchFamily="2" charset="0"/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5C32D7C-7DFF-3B14-DCD0-23908B6830D4}"/>
                  </a:ext>
                </a:extLst>
              </p:cNvPr>
              <p:cNvSpPr txBox="1"/>
              <p:nvPr/>
            </p:nvSpPr>
            <p:spPr>
              <a:xfrm>
                <a:off x="4885388" y="3329058"/>
                <a:ext cx="509862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1600">
                    <a:latin typeface="Montserrat" panose="00000500000000000000" pitchFamily="2" charset="0"/>
                  </a:rPr>
                  <a:t>Q-Prioritization for feature selection reduced model accuracy.</a:t>
                </a:r>
                <a:endParaRPr lang="en-IN" sz="1600">
                  <a:latin typeface="Montserrat" panose="00000500000000000000" pitchFamily="2" charset="0"/>
                </a:endParaRPr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99CFC0C2-2D42-BFA5-1AB2-F5FB2D687510}"/>
                </a:ext>
              </a:extLst>
            </p:cNvPr>
            <p:cNvGrpSpPr/>
            <p:nvPr/>
          </p:nvGrpSpPr>
          <p:grpSpPr>
            <a:xfrm>
              <a:off x="4569994" y="4044319"/>
              <a:ext cx="6296594" cy="939160"/>
              <a:chOff x="4580755" y="4561863"/>
              <a:chExt cx="5707929" cy="939160"/>
            </a:xfrm>
          </p:grpSpPr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EF83A07D-FD4C-BB5A-E285-FAF670E21E6B}"/>
                  </a:ext>
                </a:extLst>
              </p:cNvPr>
              <p:cNvSpPr/>
              <p:nvPr/>
            </p:nvSpPr>
            <p:spPr>
              <a:xfrm>
                <a:off x="4580755" y="4561863"/>
                <a:ext cx="5707929" cy="939160"/>
              </a:xfrm>
              <a:prstGeom prst="roundRect">
                <a:avLst>
                  <a:gd name="adj" fmla="val 50000"/>
                </a:avLst>
              </a:prstGeom>
              <a:solidFill>
                <a:srgbClr val="EFE4F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>
                  <a:solidFill>
                    <a:schemeClr val="tx1"/>
                  </a:solidFill>
                  <a:latin typeface="Montserrat" panose="00000500000000000000" pitchFamily="2" charset="0"/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550C9C2-308E-E6CC-C36C-B77126FE1675}"/>
                  </a:ext>
                </a:extLst>
              </p:cNvPr>
              <p:cNvSpPr txBox="1"/>
              <p:nvPr/>
            </p:nvSpPr>
            <p:spPr>
              <a:xfrm>
                <a:off x="4885388" y="4615944"/>
                <a:ext cx="5098623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1600">
                    <a:latin typeface="Montserrat" panose="00000500000000000000" pitchFamily="2" charset="0"/>
                  </a:rPr>
                  <a:t>The data had zero complexity with well-defined boundaries, allowing traditional models to achieve 100% accuracy.</a:t>
                </a:r>
                <a:endParaRPr lang="en-IN" sz="1600">
                  <a:latin typeface="Montserrat" panose="00000500000000000000" pitchFamily="2" charset="0"/>
                </a:endParaRP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9196A495-3D87-6EFB-930B-C7F4412ECF03}"/>
                </a:ext>
              </a:extLst>
            </p:cNvPr>
            <p:cNvGrpSpPr/>
            <p:nvPr/>
          </p:nvGrpSpPr>
          <p:grpSpPr>
            <a:xfrm>
              <a:off x="4580734" y="5262934"/>
              <a:ext cx="6285854" cy="939160"/>
              <a:chOff x="4580734" y="5320831"/>
              <a:chExt cx="6285854" cy="939160"/>
            </a:xfrm>
          </p:grpSpPr>
          <p:sp>
            <p:nvSpPr>
              <p:cNvPr id="94" name="Google Shape;911;p25">
                <a:extLst>
                  <a:ext uri="{FF2B5EF4-FFF2-40B4-BE49-F238E27FC236}">
                    <a16:creationId xmlns:a16="http://schemas.microsoft.com/office/drawing/2014/main" id="{32D7B8AF-65F5-4674-FD7F-A00FCB409AB2}"/>
                  </a:ext>
                </a:extLst>
              </p:cNvPr>
              <p:cNvSpPr/>
              <p:nvPr/>
            </p:nvSpPr>
            <p:spPr>
              <a:xfrm>
                <a:off x="4580734" y="5320831"/>
                <a:ext cx="6285854" cy="939160"/>
              </a:xfrm>
              <a:prstGeom prst="roundRect">
                <a:avLst>
                  <a:gd name="adj" fmla="val 50000"/>
                </a:avLst>
              </a:pr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B538732-9675-605D-9824-4403B7BA2C87}"/>
                  </a:ext>
                </a:extLst>
              </p:cNvPr>
              <p:cNvSpPr txBox="1"/>
              <p:nvPr/>
            </p:nvSpPr>
            <p:spPr>
              <a:xfrm>
                <a:off x="4906044" y="5478425"/>
                <a:ext cx="5619093" cy="615553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algn="just"/>
                <a:r>
                  <a:rPr lang="en-US" sz="1700">
                    <a:latin typeface="Montserrat" panose="00000500000000000000" pitchFamily="2" charset="0"/>
                  </a:rPr>
                  <a:t>These issues led to the 2nd part of the project, focusing on stress detection from social media text using NLP.</a:t>
                </a:r>
                <a:endParaRPr lang="en-IN" sz="1700">
                  <a:latin typeface="Montserrat" panose="00000500000000000000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44272363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2C62B8-FF3C-5B29-41A8-A129E7624B2B}"/>
              </a:ext>
            </a:extLst>
          </p:cNvPr>
          <p:cNvSpPr txBox="1"/>
          <p:nvPr/>
        </p:nvSpPr>
        <p:spPr>
          <a:xfrm>
            <a:off x="2699601" y="573795"/>
            <a:ext cx="67927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>
                <a:latin typeface="Montserrat" panose="00000500000000000000" pitchFamily="2" charset="0"/>
              </a:rPr>
              <a:t>INTRODUCTION TO SECOND PART</a:t>
            </a:r>
          </a:p>
        </p:txBody>
      </p:sp>
      <p:sp>
        <p:nvSpPr>
          <p:cNvPr id="29" name="Google Shape;332;p17">
            <a:extLst>
              <a:ext uri="{FF2B5EF4-FFF2-40B4-BE49-F238E27FC236}">
                <a16:creationId xmlns:a16="http://schemas.microsoft.com/office/drawing/2014/main" id="{900A7F11-0884-DEBD-073F-D464C1B1B139}"/>
              </a:ext>
            </a:extLst>
          </p:cNvPr>
          <p:cNvSpPr/>
          <p:nvPr/>
        </p:nvSpPr>
        <p:spPr>
          <a:xfrm>
            <a:off x="750363" y="2216478"/>
            <a:ext cx="5000001" cy="3288776"/>
          </a:xfrm>
          <a:prstGeom prst="roundRect">
            <a:avLst>
              <a:gd name="adj" fmla="val 16667"/>
            </a:avLst>
          </a:prstGeom>
          <a:solidFill>
            <a:srgbClr val="FCE8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>
              <a:solidFill>
                <a:prstClr val="black"/>
              </a:solidFill>
              <a:latin typeface="Montserrat" panose="00000500000000000000" pitchFamily="2" charset="0"/>
            </a:endParaRPr>
          </a:p>
        </p:txBody>
      </p:sp>
      <p:sp>
        <p:nvSpPr>
          <p:cNvPr id="30" name="Google Shape;333;p17">
            <a:extLst>
              <a:ext uri="{FF2B5EF4-FFF2-40B4-BE49-F238E27FC236}">
                <a16:creationId xmlns:a16="http://schemas.microsoft.com/office/drawing/2014/main" id="{4CF0D32A-97C7-867E-5224-8B4F6171C634}"/>
              </a:ext>
            </a:extLst>
          </p:cNvPr>
          <p:cNvSpPr/>
          <p:nvPr/>
        </p:nvSpPr>
        <p:spPr>
          <a:xfrm>
            <a:off x="6488786" y="2216478"/>
            <a:ext cx="5000001" cy="3288776"/>
          </a:xfrm>
          <a:prstGeom prst="roundRect">
            <a:avLst>
              <a:gd name="adj" fmla="val 16667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7DC7F90-2374-98C1-F2FB-CB7C55D82146}"/>
              </a:ext>
            </a:extLst>
          </p:cNvPr>
          <p:cNvSpPr txBox="1"/>
          <p:nvPr/>
        </p:nvSpPr>
        <p:spPr>
          <a:xfrm>
            <a:off x="2283172" y="2584095"/>
            <a:ext cx="20531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>
                <a:solidFill>
                  <a:prstClr val="black"/>
                </a:solidFill>
                <a:latin typeface="Montserrat" panose="00000500000000000000" pitchFamily="2" charset="0"/>
              </a:rPr>
              <a:t>OBJECTIVES</a:t>
            </a:r>
            <a:endParaRPr lang="en-IN" sz="22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CA4788E-A08C-355E-059B-6E751EE6B2DB}"/>
              </a:ext>
            </a:extLst>
          </p:cNvPr>
          <p:cNvSpPr txBox="1"/>
          <p:nvPr/>
        </p:nvSpPr>
        <p:spPr>
          <a:xfrm>
            <a:off x="1263784" y="3084941"/>
            <a:ext cx="4118921" cy="1986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>
                <a:solidFill>
                  <a:prstClr val="black"/>
                </a:solidFill>
                <a:latin typeface="Montserrat" panose="00000500000000000000" pitchFamily="2" charset="0"/>
              </a:rPr>
              <a:t>Compare NLP models for detecting stress in Reddit posts.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>
                <a:solidFill>
                  <a:prstClr val="black"/>
                </a:solidFill>
                <a:latin typeface="Montserrat" panose="00000500000000000000" pitchFamily="2" charset="0"/>
              </a:rPr>
              <a:t>Evaluate our models against the original research.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C35BA3D-51BC-83D4-BE11-8B333F5D52A6}"/>
              </a:ext>
            </a:extLst>
          </p:cNvPr>
          <p:cNvSpPr txBox="1"/>
          <p:nvPr/>
        </p:nvSpPr>
        <p:spPr>
          <a:xfrm>
            <a:off x="7881139" y="2584095"/>
            <a:ext cx="23189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>
                <a:solidFill>
                  <a:prstClr val="black"/>
                </a:solidFill>
                <a:latin typeface="Montserrat" panose="00000500000000000000" pitchFamily="2" charset="0"/>
              </a:rPr>
              <a:t>IMPORTANCE</a:t>
            </a:r>
            <a:endParaRPr lang="en-IN" sz="22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53BAF1F-9E11-145B-5EB5-0D53022DE3E1}"/>
              </a:ext>
            </a:extLst>
          </p:cNvPr>
          <p:cNvSpPr txBox="1"/>
          <p:nvPr/>
        </p:nvSpPr>
        <p:spPr>
          <a:xfrm>
            <a:off x="7051889" y="3044770"/>
            <a:ext cx="3977472" cy="2067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>
                <a:solidFill>
                  <a:prstClr val="black"/>
                </a:solidFill>
                <a:latin typeface="Montserrat" panose="00000500000000000000" pitchFamily="2" charset="0"/>
              </a:rPr>
              <a:t>Early stress detection aids mental health.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>
                <a:solidFill>
                  <a:prstClr val="black"/>
                </a:solidFill>
                <a:latin typeface="Montserrat" panose="00000500000000000000" pitchFamily="2" charset="0"/>
              </a:rPr>
              <a:t>Public Health Monitoring.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>
                <a:solidFill>
                  <a:prstClr val="black"/>
                </a:solidFill>
                <a:latin typeface="Montserrat" panose="00000500000000000000" pitchFamily="2" charset="0"/>
              </a:rPr>
              <a:t>Offers personalized user support.</a:t>
            </a:r>
            <a:endParaRPr lang="en-IN" sz="2000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C0F78906-EF5B-8A92-47E7-BDDBC2F05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61" y="1653374"/>
            <a:ext cx="1126208" cy="112620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3D30F2F4-F99D-6050-8093-B2A33652F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785" y="1644576"/>
            <a:ext cx="1126208" cy="113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979922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EC826BD-0371-09F6-27F2-4B3A2D4E9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569" y="1688253"/>
            <a:ext cx="7149684" cy="5004779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DA8BE27-4B7F-B633-7607-110EE91FC22B}"/>
              </a:ext>
            </a:extLst>
          </p:cNvPr>
          <p:cNvSpPr txBox="1"/>
          <p:nvPr/>
        </p:nvSpPr>
        <p:spPr>
          <a:xfrm>
            <a:off x="3048786" y="293124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>
                <a:latin typeface="Montserrat" panose="00000500000000000000" pitchFamily="2" charset="0"/>
              </a:rPr>
              <a:t>DATASET OVERVIEW</a:t>
            </a:r>
            <a:endParaRPr lang="en-IN" sz="3200" b="1">
              <a:latin typeface="Montserrat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3FF2CE-0EB1-80C3-3D89-3B537E1DA4A4}"/>
              </a:ext>
            </a:extLst>
          </p:cNvPr>
          <p:cNvSpPr txBox="1"/>
          <p:nvPr/>
        </p:nvSpPr>
        <p:spPr>
          <a:xfrm>
            <a:off x="429348" y="1098092"/>
            <a:ext cx="7878451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b="1">
                <a:latin typeface="Montserrat" panose="00000500000000000000" pitchFamily="2" charset="0"/>
              </a:rPr>
              <a:t>Corpus:</a:t>
            </a:r>
            <a:r>
              <a:rPr lang="en-US">
                <a:latin typeface="Montserrat" panose="00000500000000000000" pitchFamily="2" charset="0"/>
              </a:rPr>
              <a:t> Reddit post body, subreddit name and various features.</a:t>
            </a:r>
          </a:p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b="1">
                <a:latin typeface="Montserrat" panose="00000500000000000000" pitchFamily="2" charset="0"/>
              </a:rPr>
              <a:t>Labels: </a:t>
            </a:r>
            <a:r>
              <a:rPr lang="en-US">
                <a:latin typeface="Montserrat" panose="00000500000000000000" pitchFamily="2" charset="0"/>
              </a:rPr>
              <a:t>"Stress" (1) or "Not Stress" (0).</a:t>
            </a:r>
          </a:p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b="1">
                <a:latin typeface="Montserrat" panose="00000500000000000000" pitchFamily="2" charset="0"/>
              </a:rPr>
              <a:t>Confidence: </a:t>
            </a:r>
            <a:r>
              <a:rPr lang="en-US">
                <a:latin typeface="Montserrat" panose="00000500000000000000" pitchFamily="2" charset="0"/>
              </a:rPr>
              <a:t>Agreement threshold for data.</a:t>
            </a:r>
          </a:p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b="1">
                <a:latin typeface="Montserrat" panose="00000500000000000000" pitchFamily="2" charset="0"/>
              </a:rPr>
              <a:t>Total Posts: </a:t>
            </a:r>
            <a:r>
              <a:rPr lang="en-US">
                <a:latin typeface="Montserrat" panose="00000500000000000000" pitchFamily="2" charset="0"/>
              </a:rPr>
              <a:t>3,553.</a:t>
            </a:r>
          </a:p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b="1">
                <a:latin typeface="Montserrat" panose="00000500000000000000" pitchFamily="2" charset="0"/>
              </a:rPr>
              <a:t>Stressful Posts: </a:t>
            </a:r>
            <a:r>
              <a:rPr lang="en-US">
                <a:latin typeface="Montserrat" panose="00000500000000000000" pitchFamily="2" charset="0"/>
              </a:rPr>
              <a:t>52.3%.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FF8146-D95C-7873-5E69-FD809086F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348" y="3667027"/>
            <a:ext cx="3087295" cy="279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660610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4753270D-77D8-BFD5-79AB-0B09E8BE21D7}"/>
              </a:ext>
            </a:extLst>
          </p:cNvPr>
          <p:cNvCxnSpPr>
            <a:cxnSpLocks/>
            <a:stCxn id="13" idx="6"/>
            <a:endCxn id="22" idx="1"/>
          </p:cNvCxnSpPr>
          <p:nvPr/>
        </p:nvCxnSpPr>
        <p:spPr>
          <a:xfrm>
            <a:off x="7692433" y="1994872"/>
            <a:ext cx="1348514" cy="120854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06FC450-BF60-E4C9-219E-A44533371AC1}"/>
              </a:ext>
            </a:extLst>
          </p:cNvPr>
          <p:cNvSpPr txBox="1"/>
          <p:nvPr/>
        </p:nvSpPr>
        <p:spPr>
          <a:xfrm>
            <a:off x="2718455" y="396821"/>
            <a:ext cx="67550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>
                <a:latin typeface="Montserrat" panose="00000500000000000000" pitchFamily="2" charset="0"/>
              </a:rPr>
              <a:t>IMPLEMENTED NLP PIPELINE</a:t>
            </a:r>
            <a:endParaRPr lang="en-IN" sz="3200" b="1">
              <a:latin typeface="Montserrat" panose="00000500000000000000" pitchFamily="2" charset="0"/>
            </a:endParaRPr>
          </a:p>
        </p:txBody>
      </p:sp>
      <p:sp>
        <p:nvSpPr>
          <p:cNvPr id="3" name="Google Shape;1742;p35">
            <a:extLst>
              <a:ext uri="{FF2B5EF4-FFF2-40B4-BE49-F238E27FC236}">
                <a16:creationId xmlns:a16="http://schemas.microsoft.com/office/drawing/2014/main" id="{8DF6443E-C6B1-DB56-2E3C-B2EAED9943F9}"/>
              </a:ext>
            </a:extLst>
          </p:cNvPr>
          <p:cNvSpPr/>
          <p:nvPr/>
        </p:nvSpPr>
        <p:spPr>
          <a:xfrm>
            <a:off x="598044" y="3082639"/>
            <a:ext cx="824700" cy="824700"/>
          </a:xfrm>
          <a:prstGeom prst="ellipse">
            <a:avLst/>
          </a:prstGeom>
          <a:solidFill>
            <a:srgbClr val="E4EA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3D8A7E8-D52D-3794-33EC-CC85496B3250}"/>
              </a:ext>
            </a:extLst>
          </p:cNvPr>
          <p:cNvGrpSpPr/>
          <p:nvPr/>
        </p:nvGrpSpPr>
        <p:grpSpPr>
          <a:xfrm>
            <a:off x="2825687" y="1590669"/>
            <a:ext cx="824700" cy="824700"/>
            <a:chOff x="5664797" y="1768784"/>
            <a:chExt cx="824700" cy="824700"/>
          </a:xfrm>
        </p:grpSpPr>
        <p:sp>
          <p:nvSpPr>
            <p:cNvPr id="8" name="Google Shape;1740;p35">
              <a:extLst>
                <a:ext uri="{FF2B5EF4-FFF2-40B4-BE49-F238E27FC236}">
                  <a16:creationId xmlns:a16="http://schemas.microsoft.com/office/drawing/2014/main" id="{31FCE496-73E5-F349-A2E3-79016FBAAD1D}"/>
                </a:ext>
              </a:extLst>
            </p:cNvPr>
            <p:cNvSpPr/>
            <p:nvPr/>
          </p:nvSpPr>
          <p:spPr>
            <a:xfrm>
              <a:off x="5664797" y="1768784"/>
              <a:ext cx="824700" cy="824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" name="Google Shape;1751;p35">
              <a:extLst>
                <a:ext uri="{FF2B5EF4-FFF2-40B4-BE49-F238E27FC236}">
                  <a16:creationId xmlns:a16="http://schemas.microsoft.com/office/drawing/2014/main" id="{E6047F2A-374C-8DF5-3A7E-E336049FFA37}"/>
                </a:ext>
              </a:extLst>
            </p:cNvPr>
            <p:cNvGrpSpPr/>
            <p:nvPr/>
          </p:nvGrpSpPr>
          <p:grpSpPr>
            <a:xfrm>
              <a:off x="5916300" y="1998277"/>
              <a:ext cx="321730" cy="365708"/>
              <a:chOff x="2440779" y="4628606"/>
              <a:chExt cx="321730" cy="365708"/>
            </a:xfrm>
          </p:grpSpPr>
          <p:sp>
            <p:nvSpPr>
              <p:cNvPr id="10" name="Google Shape;1752;p35">
                <a:extLst>
                  <a:ext uri="{FF2B5EF4-FFF2-40B4-BE49-F238E27FC236}">
                    <a16:creationId xmlns:a16="http://schemas.microsoft.com/office/drawing/2014/main" id="{B10E5881-4418-5BBB-34CB-7536079F566D}"/>
                  </a:ext>
                </a:extLst>
              </p:cNvPr>
              <p:cNvSpPr/>
              <p:nvPr/>
            </p:nvSpPr>
            <p:spPr>
              <a:xfrm>
                <a:off x="2440779" y="4628606"/>
                <a:ext cx="276931" cy="320909"/>
              </a:xfrm>
              <a:custGeom>
                <a:avLst/>
                <a:gdLst/>
                <a:ahLst/>
                <a:cxnLst/>
                <a:rect l="l" t="t" r="r" b="b"/>
                <a:pathLst>
                  <a:path w="8098" h="9384" extrusionOk="0">
                    <a:moveTo>
                      <a:pt x="953" y="1"/>
                    </a:moveTo>
                    <a:cubicBezTo>
                      <a:pt x="430" y="1"/>
                      <a:pt x="1" y="430"/>
                      <a:pt x="1" y="930"/>
                    </a:cubicBezTo>
                    <a:lnTo>
                      <a:pt x="1" y="8479"/>
                    </a:lnTo>
                    <a:cubicBezTo>
                      <a:pt x="1" y="8884"/>
                      <a:pt x="239" y="9241"/>
                      <a:pt x="620" y="9384"/>
                    </a:cubicBezTo>
                    <a:lnTo>
                      <a:pt x="620" y="3097"/>
                    </a:lnTo>
                    <a:cubicBezTo>
                      <a:pt x="620" y="2668"/>
                      <a:pt x="787" y="2263"/>
                      <a:pt x="1096" y="1978"/>
                    </a:cubicBezTo>
                    <a:lnTo>
                      <a:pt x="1978" y="1096"/>
                    </a:lnTo>
                    <a:cubicBezTo>
                      <a:pt x="2263" y="787"/>
                      <a:pt x="2668" y="620"/>
                      <a:pt x="3097" y="620"/>
                    </a:cubicBezTo>
                    <a:lnTo>
                      <a:pt x="8098" y="620"/>
                    </a:lnTo>
                    <a:cubicBezTo>
                      <a:pt x="7955" y="263"/>
                      <a:pt x="7598" y="1"/>
                      <a:pt x="71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753;p35">
                <a:extLst>
                  <a:ext uri="{FF2B5EF4-FFF2-40B4-BE49-F238E27FC236}">
                    <a16:creationId xmlns:a16="http://schemas.microsoft.com/office/drawing/2014/main" id="{A8C4D2EC-3BBB-02D3-79E2-9EA554A29FD4}"/>
                  </a:ext>
                </a:extLst>
              </p:cNvPr>
              <p:cNvSpPr/>
              <p:nvPr/>
            </p:nvSpPr>
            <p:spPr>
              <a:xfrm>
                <a:off x="2483970" y="4671797"/>
                <a:ext cx="278539" cy="322517"/>
              </a:xfrm>
              <a:custGeom>
                <a:avLst/>
                <a:gdLst/>
                <a:ahLst/>
                <a:cxnLst/>
                <a:rect l="l" t="t" r="r" b="b"/>
                <a:pathLst>
                  <a:path w="8145" h="9431" extrusionOk="0">
                    <a:moveTo>
                      <a:pt x="6573" y="3167"/>
                    </a:moveTo>
                    <a:cubicBezTo>
                      <a:pt x="6978" y="3167"/>
                      <a:pt x="6978" y="3787"/>
                      <a:pt x="6573" y="3787"/>
                    </a:cubicBezTo>
                    <a:lnTo>
                      <a:pt x="1548" y="3787"/>
                    </a:lnTo>
                    <a:cubicBezTo>
                      <a:pt x="1143" y="3787"/>
                      <a:pt x="1143" y="3167"/>
                      <a:pt x="1548" y="3167"/>
                    </a:cubicBezTo>
                    <a:close/>
                    <a:moveTo>
                      <a:pt x="6573" y="4430"/>
                    </a:moveTo>
                    <a:cubicBezTo>
                      <a:pt x="6978" y="4430"/>
                      <a:pt x="6978" y="5049"/>
                      <a:pt x="6573" y="5049"/>
                    </a:cubicBezTo>
                    <a:lnTo>
                      <a:pt x="1548" y="5049"/>
                    </a:lnTo>
                    <a:cubicBezTo>
                      <a:pt x="1143" y="5049"/>
                      <a:pt x="1143" y="4430"/>
                      <a:pt x="1548" y="4430"/>
                    </a:cubicBezTo>
                    <a:close/>
                    <a:moveTo>
                      <a:pt x="6573" y="5668"/>
                    </a:moveTo>
                    <a:cubicBezTo>
                      <a:pt x="6978" y="5668"/>
                      <a:pt x="6978" y="6311"/>
                      <a:pt x="6573" y="6311"/>
                    </a:cubicBezTo>
                    <a:lnTo>
                      <a:pt x="1548" y="6311"/>
                    </a:lnTo>
                    <a:cubicBezTo>
                      <a:pt x="1143" y="6311"/>
                      <a:pt x="1143" y="5668"/>
                      <a:pt x="1548" y="5668"/>
                    </a:cubicBezTo>
                    <a:close/>
                    <a:moveTo>
                      <a:pt x="6573" y="6930"/>
                    </a:moveTo>
                    <a:cubicBezTo>
                      <a:pt x="6954" y="6954"/>
                      <a:pt x="6954" y="7525"/>
                      <a:pt x="6573" y="7549"/>
                    </a:cubicBezTo>
                    <a:lnTo>
                      <a:pt x="1548" y="7549"/>
                    </a:lnTo>
                    <a:cubicBezTo>
                      <a:pt x="1167" y="7525"/>
                      <a:pt x="1167" y="6954"/>
                      <a:pt x="1548" y="6930"/>
                    </a:cubicBezTo>
                    <a:close/>
                    <a:moveTo>
                      <a:pt x="2501" y="0"/>
                    </a:moveTo>
                    <a:lnTo>
                      <a:pt x="2501" y="2191"/>
                    </a:lnTo>
                    <a:cubicBezTo>
                      <a:pt x="2501" y="2358"/>
                      <a:pt x="2358" y="2501"/>
                      <a:pt x="2191" y="2501"/>
                    </a:cubicBezTo>
                    <a:lnTo>
                      <a:pt x="0" y="2501"/>
                    </a:lnTo>
                    <a:lnTo>
                      <a:pt x="0" y="8502"/>
                    </a:lnTo>
                    <a:cubicBezTo>
                      <a:pt x="0" y="9002"/>
                      <a:pt x="429" y="9431"/>
                      <a:pt x="953" y="9431"/>
                    </a:cubicBezTo>
                    <a:lnTo>
                      <a:pt x="7192" y="9431"/>
                    </a:lnTo>
                    <a:cubicBezTo>
                      <a:pt x="7716" y="9431"/>
                      <a:pt x="8145" y="9002"/>
                      <a:pt x="8121" y="8502"/>
                    </a:cubicBezTo>
                    <a:lnTo>
                      <a:pt x="8121" y="929"/>
                    </a:lnTo>
                    <a:cubicBezTo>
                      <a:pt x="8145" y="429"/>
                      <a:pt x="7716" y="0"/>
                      <a:pt x="71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754;p35">
                <a:extLst>
                  <a:ext uri="{FF2B5EF4-FFF2-40B4-BE49-F238E27FC236}">
                    <a16:creationId xmlns:a16="http://schemas.microsoft.com/office/drawing/2014/main" id="{DEE52FE5-E0BD-CFFB-7FB4-398FEABB4B01}"/>
                  </a:ext>
                </a:extLst>
              </p:cNvPr>
              <p:cNvSpPr/>
              <p:nvPr/>
            </p:nvSpPr>
            <p:spPr>
              <a:xfrm>
                <a:off x="2483149" y="4671797"/>
                <a:ext cx="64360" cy="64360"/>
              </a:xfrm>
              <a:custGeom>
                <a:avLst/>
                <a:gdLst/>
                <a:ahLst/>
                <a:cxnLst/>
                <a:rect l="l" t="t" r="r" b="b"/>
                <a:pathLst>
                  <a:path w="1882" h="1882" extrusionOk="0">
                    <a:moveTo>
                      <a:pt x="1834" y="0"/>
                    </a:moveTo>
                    <a:cubicBezTo>
                      <a:pt x="1596" y="0"/>
                      <a:pt x="1358" y="95"/>
                      <a:pt x="1167" y="286"/>
                    </a:cubicBezTo>
                    <a:lnTo>
                      <a:pt x="286" y="1167"/>
                    </a:lnTo>
                    <a:cubicBezTo>
                      <a:pt x="96" y="1357"/>
                      <a:pt x="0" y="1619"/>
                      <a:pt x="0" y="1881"/>
                    </a:cubicBezTo>
                    <a:lnTo>
                      <a:pt x="1882" y="1881"/>
                    </a:lnTo>
                    <a:lnTo>
                      <a:pt x="188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C55917E1-32C8-4041-13A5-944D2586B151}"/>
              </a:ext>
            </a:extLst>
          </p:cNvPr>
          <p:cNvGrpSpPr/>
          <p:nvPr/>
        </p:nvGrpSpPr>
        <p:grpSpPr>
          <a:xfrm>
            <a:off x="6867733" y="1582522"/>
            <a:ext cx="824700" cy="824700"/>
            <a:chOff x="8208438" y="2055264"/>
            <a:chExt cx="824700" cy="824700"/>
          </a:xfrm>
        </p:grpSpPr>
        <p:sp>
          <p:nvSpPr>
            <p:cNvPr id="13" name="Google Shape;1771;p35">
              <a:extLst>
                <a:ext uri="{FF2B5EF4-FFF2-40B4-BE49-F238E27FC236}">
                  <a16:creationId xmlns:a16="http://schemas.microsoft.com/office/drawing/2014/main" id="{5F66ADDF-0C2E-0206-6057-4A4C036A4DD7}"/>
                </a:ext>
              </a:extLst>
            </p:cNvPr>
            <p:cNvSpPr/>
            <p:nvPr/>
          </p:nvSpPr>
          <p:spPr>
            <a:xfrm>
              <a:off x="8208438" y="2055264"/>
              <a:ext cx="824700" cy="8247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14" name="Google Shape;1778;p35">
              <a:extLst>
                <a:ext uri="{FF2B5EF4-FFF2-40B4-BE49-F238E27FC236}">
                  <a16:creationId xmlns:a16="http://schemas.microsoft.com/office/drawing/2014/main" id="{4B8B1322-4DED-693D-9454-5BC6EDE3174C}"/>
                </a:ext>
              </a:extLst>
            </p:cNvPr>
            <p:cNvGrpSpPr/>
            <p:nvPr/>
          </p:nvGrpSpPr>
          <p:grpSpPr>
            <a:xfrm>
              <a:off x="8432472" y="2288221"/>
              <a:ext cx="376627" cy="358819"/>
              <a:chOff x="2430622" y="2290545"/>
              <a:chExt cx="376627" cy="358819"/>
            </a:xfrm>
          </p:grpSpPr>
          <p:sp>
            <p:nvSpPr>
              <p:cNvPr id="15" name="Google Shape;1779;p35">
                <a:extLst>
                  <a:ext uri="{FF2B5EF4-FFF2-40B4-BE49-F238E27FC236}">
                    <a16:creationId xmlns:a16="http://schemas.microsoft.com/office/drawing/2014/main" id="{73F8779E-E451-460C-181A-175163A64F03}"/>
                  </a:ext>
                </a:extLst>
              </p:cNvPr>
              <p:cNvSpPr/>
              <p:nvPr/>
            </p:nvSpPr>
            <p:spPr>
              <a:xfrm>
                <a:off x="2430622" y="2290545"/>
                <a:ext cx="269166" cy="327896"/>
              </a:xfrm>
              <a:custGeom>
                <a:avLst/>
                <a:gdLst/>
                <a:ahLst/>
                <a:cxnLst/>
                <a:rect l="l" t="t" r="r" b="b"/>
                <a:pathLst>
                  <a:path w="7860" h="9575" extrusionOk="0">
                    <a:moveTo>
                      <a:pt x="6264" y="2025"/>
                    </a:moveTo>
                    <a:cubicBezTo>
                      <a:pt x="6669" y="2025"/>
                      <a:pt x="6669" y="2620"/>
                      <a:pt x="6264" y="2620"/>
                    </a:cubicBezTo>
                    <a:lnTo>
                      <a:pt x="4430" y="2620"/>
                    </a:lnTo>
                    <a:cubicBezTo>
                      <a:pt x="4025" y="2620"/>
                      <a:pt x="4025" y="2025"/>
                      <a:pt x="4430" y="2025"/>
                    </a:cubicBezTo>
                    <a:close/>
                    <a:moveTo>
                      <a:pt x="3406" y="2025"/>
                    </a:moveTo>
                    <a:cubicBezTo>
                      <a:pt x="3811" y="2025"/>
                      <a:pt x="3811" y="2644"/>
                      <a:pt x="3406" y="2644"/>
                    </a:cubicBezTo>
                    <a:lnTo>
                      <a:pt x="1572" y="2644"/>
                    </a:lnTo>
                    <a:cubicBezTo>
                      <a:pt x="1144" y="2644"/>
                      <a:pt x="1144" y="2025"/>
                      <a:pt x="1572" y="2025"/>
                    </a:cubicBezTo>
                    <a:close/>
                    <a:moveTo>
                      <a:pt x="3406" y="3239"/>
                    </a:moveTo>
                    <a:cubicBezTo>
                      <a:pt x="3811" y="3239"/>
                      <a:pt x="3811" y="3859"/>
                      <a:pt x="3406" y="3859"/>
                    </a:cubicBezTo>
                    <a:lnTo>
                      <a:pt x="1572" y="3859"/>
                    </a:lnTo>
                    <a:cubicBezTo>
                      <a:pt x="1144" y="3859"/>
                      <a:pt x="1144" y="3239"/>
                      <a:pt x="1572" y="3239"/>
                    </a:cubicBezTo>
                    <a:close/>
                    <a:moveTo>
                      <a:pt x="6264" y="3239"/>
                    </a:moveTo>
                    <a:cubicBezTo>
                      <a:pt x="6669" y="3239"/>
                      <a:pt x="6669" y="3859"/>
                      <a:pt x="6264" y="3859"/>
                    </a:cubicBezTo>
                    <a:lnTo>
                      <a:pt x="4430" y="3859"/>
                    </a:lnTo>
                    <a:cubicBezTo>
                      <a:pt x="4025" y="3859"/>
                      <a:pt x="4025" y="3239"/>
                      <a:pt x="4430" y="3239"/>
                    </a:cubicBezTo>
                    <a:close/>
                    <a:moveTo>
                      <a:pt x="3406" y="4478"/>
                    </a:moveTo>
                    <a:cubicBezTo>
                      <a:pt x="3811" y="4478"/>
                      <a:pt x="3811" y="5097"/>
                      <a:pt x="3406" y="5097"/>
                    </a:cubicBezTo>
                    <a:lnTo>
                      <a:pt x="1572" y="5097"/>
                    </a:lnTo>
                    <a:cubicBezTo>
                      <a:pt x="1144" y="5097"/>
                      <a:pt x="1144" y="4478"/>
                      <a:pt x="1572" y="4478"/>
                    </a:cubicBezTo>
                    <a:close/>
                    <a:moveTo>
                      <a:pt x="5311" y="4478"/>
                    </a:moveTo>
                    <a:cubicBezTo>
                      <a:pt x="5716" y="4478"/>
                      <a:pt x="5716" y="5097"/>
                      <a:pt x="5311" y="5097"/>
                    </a:cubicBezTo>
                    <a:lnTo>
                      <a:pt x="4406" y="5097"/>
                    </a:lnTo>
                    <a:cubicBezTo>
                      <a:pt x="4263" y="5097"/>
                      <a:pt x="4120" y="4954"/>
                      <a:pt x="4120" y="4811"/>
                    </a:cubicBezTo>
                    <a:lnTo>
                      <a:pt x="4120" y="4787"/>
                    </a:lnTo>
                    <a:cubicBezTo>
                      <a:pt x="4120" y="4621"/>
                      <a:pt x="4263" y="4478"/>
                      <a:pt x="4406" y="4478"/>
                    </a:cubicBezTo>
                    <a:close/>
                    <a:moveTo>
                      <a:pt x="3406" y="5716"/>
                    </a:moveTo>
                    <a:cubicBezTo>
                      <a:pt x="3811" y="5716"/>
                      <a:pt x="3811" y="6311"/>
                      <a:pt x="3406" y="6311"/>
                    </a:cubicBezTo>
                    <a:lnTo>
                      <a:pt x="1572" y="6311"/>
                    </a:lnTo>
                    <a:cubicBezTo>
                      <a:pt x="1144" y="6311"/>
                      <a:pt x="1144" y="5716"/>
                      <a:pt x="1572" y="5716"/>
                    </a:cubicBezTo>
                    <a:close/>
                    <a:moveTo>
                      <a:pt x="3406" y="6954"/>
                    </a:moveTo>
                    <a:cubicBezTo>
                      <a:pt x="3811" y="6954"/>
                      <a:pt x="3811" y="7574"/>
                      <a:pt x="3406" y="7574"/>
                    </a:cubicBezTo>
                    <a:lnTo>
                      <a:pt x="1572" y="7574"/>
                    </a:lnTo>
                    <a:cubicBezTo>
                      <a:pt x="1144" y="7574"/>
                      <a:pt x="1144" y="6954"/>
                      <a:pt x="1572" y="6954"/>
                    </a:cubicBezTo>
                    <a:close/>
                    <a:moveTo>
                      <a:pt x="1263" y="1"/>
                    </a:moveTo>
                    <a:cubicBezTo>
                      <a:pt x="572" y="1"/>
                      <a:pt x="1" y="548"/>
                      <a:pt x="1" y="1239"/>
                    </a:cubicBezTo>
                    <a:lnTo>
                      <a:pt x="1" y="8336"/>
                    </a:lnTo>
                    <a:cubicBezTo>
                      <a:pt x="1" y="9026"/>
                      <a:pt x="572" y="9574"/>
                      <a:pt x="1263" y="9574"/>
                    </a:cubicBezTo>
                    <a:lnTo>
                      <a:pt x="4835" y="9574"/>
                    </a:lnTo>
                    <a:cubicBezTo>
                      <a:pt x="3531" y="7488"/>
                      <a:pt x="5012" y="4787"/>
                      <a:pt x="7470" y="4787"/>
                    </a:cubicBezTo>
                    <a:cubicBezTo>
                      <a:pt x="7481" y="4787"/>
                      <a:pt x="7491" y="4787"/>
                      <a:pt x="7502" y="4787"/>
                    </a:cubicBezTo>
                    <a:lnTo>
                      <a:pt x="7550" y="4787"/>
                    </a:lnTo>
                    <a:cubicBezTo>
                      <a:pt x="7645" y="4787"/>
                      <a:pt x="7740" y="4787"/>
                      <a:pt x="7859" y="4811"/>
                    </a:cubicBezTo>
                    <a:lnTo>
                      <a:pt x="7859" y="1239"/>
                    </a:lnTo>
                    <a:cubicBezTo>
                      <a:pt x="7836" y="548"/>
                      <a:pt x="7288" y="1"/>
                      <a:pt x="66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780;p35">
                <a:extLst>
                  <a:ext uri="{FF2B5EF4-FFF2-40B4-BE49-F238E27FC236}">
                    <a16:creationId xmlns:a16="http://schemas.microsoft.com/office/drawing/2014/main" id="{7C1F2396-EBBA-883E-ED6F-60C27787BCE4}"/>
                  </a:ext>
                </a:extLst>
              </p:cNvPr>
              <p:cNvSpPr/>
              <p:nvPr/>
            </p:nvSpPr>
            <p:spPr>
              <a:xfrm>
                <a:off x="2565993" y="2474852"/>
                <a:ext cx="241256" cy="174513"/>
              </a:xfrm>
              <a:custGeom>
                <a:avLst/>
                <a:gdLst/>
                <a:ahLst/>
                <a:cxnLst/>
                <a:rect l="l" t="t" r="r" b="b"/>
                <a:pathLst>
                  <a:path w="7045" h="5096" extrusionOk="0">
                    <a:moveTo>
                      <a:pt x="4400" y="1625"/>
                    </a:moveTo>
                    <a:cubicBezTo>
                      <a:pt x="4628" y="1625"/>
                      <a:pt x="4838" y="1897"/>
                      <a:pt x="4645" y="2144"/>
                    </a:cubicBezTo>
                    <a:lnTo>
                      <a:pt x="3668" y="3359"/>
                    </a:lnTo>
                    <a:cubicBezTo>
                      <a:pt x="3613" y="3428"/>
                      <a:pt x="3525" y="3465"/>
                      <a:pt x="3438" y="3465"/>
                    </a:cubicBezTo>
                    <a:cubicBezTo>
                      <a:pt x="3375" y="3465"/>
                      <a:pt x="3313" y="3446"/>
                      <a:pt x="3263" y="3406"/>
                    </a:cubicBezTo>
                    <a:lnTo>
                      <a:pt x="2525" y="2882"/>
                    </a:lnTo>
                    <a:cubicBezTo>
                      <a:pt x="2382" y="2787"/>
                      <a:pt x="2358" y="2573"/>
                      <a:pt x="2454" y="2454"/>
                    </a:cubicBezTo>
                    <a:cubicBezTo>
                      <a:pt x="2512" y="2366"/>
                      <a:pt x="2605" y="2315"/>
                      <a:pt x="2702" y="2315"/>
                    </a:cubicBezTo>
                    <a:cubicBezTo>
                      <a:pt x="2764" y="2315"/>
                      <a:pt x="2827" y="2336"/>
                      <a:pt x="2882" y="2382"/>
                    </a:cubicBezTo>
                    <a:lnTo>
                      <a:pt x="3382" y="2739"/>
                    </a:lnTo>
                    <a:lnTo>
                      <a:pt x="4168" y="1739"/>
                    </a:lnTo>
                    <a:cubicBezTo>
                      <a:pt x="4237" y="1659"/>
                      <a:pt x="4319" y="1625"/>
                      <a:pt x="4400" y="1625"/>
                    </a:cubicBezTo>
                    <a:close/>
                    <a:moveTo>
                      <a:pt x="3525" y="1"/>
                    </a:moveTo>
                    <a:cubicBezTo>
                      <a:pt x="739" y="1"/>
                      <a:pt x="1" y="3835"/>
                      <a:pt x="2549" y="4883"/>
                    </a:cubicBezTo>
                    <a:cubicBezTo>
                      <a:pt x="2902" y="5030"/>
                      <a:pt x="3247" y="5096"/>
                      <a:pt x="3576" y="5096"/>
                    </a:cubicBezTo>
                    <a:cubicBezTo>
                      <a:pt x="5644" y="5096"/>
                      <a:pt x="7044" y="2468"/>
                      <a:pt x="5359" y="763"/>
                    </a:cubicBezTo>
                    <a:cubicBezTo>
                      <a:pt x="4883" y="263"/>
                      <a:pt x="4240" y="1"/>
                      <a:pt x="35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1594E6E-DAAF-8C92-741D-DBCF0FBCDC56}"/>
              </a:ext>
            </a:extLst>
          </p:cNvPr>
          <p:cNvGrpSpPr/>
          <p:nvPr/>
        </p:nvGrpSpPr>
        <p:grpSpPr>
          <a:xfrm>
            <a:off x="8920172" y="3082639"/>
            <a:ext cx="824700" cy="824700"/>
            <a:chOff x="7300975" y="2028313"/>
            <a:chExt cx="824700" cy="824700"/>
          </a:xfrm>
        </p:grpSpPr>
        <p:sp>
          <p:nvSpPr>
            <p:cNvPr id="22" name="Google Shape;1741;p35">
              <a:extLst>
                <a:ext uri="{FF2B5EF4-FFF2-40B4-BE49-F238E27FC236}">
                  <a16:creationId xmlns:a16="http://schemas.microsoft.com/office/drawing/2014/main" id="{AE32991A-F578-9AB9-7E5F-EBCE837F8B6E}"/>
                </a:ext>
              </a:extLst>
            </p:cNvPr>
            <p:cNvSpPr/>
            <p:nvPr/>
          </p:nvSpPr>
          <p:spPr>
            <a:xfrm>
              <a:off x="7300975" y="2028313"/>
              <a:ext cx="824700" cy="824700"/>
            </a:xfrm>
            <a:prstGeom prst="ellipse">
              <a:avLst/>
            </a:prstGeom>
            <a:solidFill>
              <a:srgbClr val="EA4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23" name="Google Shape;1758;p35">
              <a:extLst>
                <a:ext uri="{FF2B5EF4-FFF2-40B4-BE49-F238E27FC236}">
                  <a16:creationId xmlns:a16="http://schemas.microsoft.com/office/drawing/2014/main" id="{56E101AB-84FD-261F-A3A8-40E54AA4D11D}"/>
                </a:ext>
              </a:extLst>
            </p:cNvPr>
            <p:cNvGrpSpPr/>
            <p:nvPr/>
          </p:nvGrpSpPr>
          <p:grpSpPr>
            <a:xfrm>
              <a:off x="7532914" y="2263025"/>
              <a:ext cx="360819" cy="355292"/>
              <a:chOff x="4781114" y="2878202"/>
              <a:chExt cx="360819" cy="355292"/>
            </a:xfrm>
          </p:grpSpPr>
          <p:sp>
            <p:nvSpPr>
              <p:cNvPr id="24" name="Google Shape;1759;p35">
                <a:extLst>
                  <a:ext uri="{FF2B5EF4-FFF2-40B4-BE49-F238E27FC236}">
                    <a16:creationId xmlns:a16="http://schemas.microsoft.com/office/drawing/2014/main" id="{9DB7C1DF-D076-71ED-F250-F75BF261A858}"/>
                  </a:ext>
                </a:extLst>
              </p:cNvPr>
              <p:cNvSpPr/>
              <p:nvPr/>
            </p:nvSpPr>
            <p:spPr>
              <a:xfrm>
                <a:off x="4902990" y="2878202"/>
                <a:ext cx="116247" cy="110378"/>
              </a:xfrm>
              <a:custGeom>
                <a:avLst/>
                <a:gdLst/>
                <a:ahLst/>
                <a:cxnLst/>
                <a:rect l="l" t="t" r="r" b="b"/>
                <a:pathLst>
                  <a:path w="3407" h="3235" extrusionOk="0">
                    <a:moveTo>
                      <a:pt x="1645" y="0"/>
                    </a:moveTo>
                    <a:cubicBezTo>
                      <a:pt x="811" y="0"/>
                      <a:pt x="1" y="641"/>
                      <a:pt x="1" y="1610"/>
                    </a:cubicBezTo>
                    <a:cubicBezTo>
                      <a:pt x="1" y="2591"/>
                      <a:pt x="804" y="3235"/>
                      <a:pt x="1634" y="3235"/>
                    </a:cubicBezTo>
                    <a:cubicBezTo>
                      <a:pt x="2033" y="3235"/>
                      <a:pt x="2438" y="3086"/>
                      <a:pt x="2763" y="2753"/>
                    </a:cubicBezTo>
                    <a:cubicBezTo>
                      <a:pt x="3406" y="2134"/>
                      <a:pt x="3406" y="1110"/>
                      <a:pt x="2763" y="467"/>
                    </a:cubicBezTo>
                    <a:cubicBezTo>
                      <a:pt x="2441" y="145"/>
                      <a:pt x="2041" y="0"/>
                      <a:pt x="164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1760;p35">
                <a:extLst>
                  <a:ext uri="{FF2B5EF4-FFF2-40B4-BE49-F238E27FC236}">
                    <a16:creationId xmlns:a16="http://schemas.microsoft.com/office/drawing/2014/main" id="{1F6E7A4F-B2D0-665A-BCCC-322247712C8E}"/>
                  </a:ext>
                </a:extLst>
              </p:cNvPr>
              <p:cNvSpPr/>
              <p:nvPr/>
            </p:nvSpPr>
            <p:spPr>
              <a:xfrm>
                <a:off x="4781114" y="3000522"/>
                <a:ext cx="115428" cy="110754"/>
              </a:xfrm>
              <a:custGeom>
                <a:avLst/>
                <a:gdLst/>
                <a:ahLst/>
                <a:cxnLst/>
                <a:rect l="l" t="t" r="r" b="b"/>
                <a:pathLst>
                  <a:path w="3383" h="3246" extrusionOk="0">
                    <a:moveTo>
                      <a:pt x="1626" y="1"/>
                    </a:moveTo>
                    <a:cubicBezTo>
                      <a:pt x="800" y="1"/>
                      <a:pt x="1" y="652"/>
                      <a:pt x="1" y="1621"/>
                    </a:cubicBezTo>
                    <a:cubicBezTo>
                      <a:pt x="1" y="2602"/>
                      <a:pt x="793" y="3246"/>
                      <a:pt x="1616" y="3246"/>
                    </a:cubicBezTo>
                    <a:cubicBezTo>
                      <a:pt x="2012" y="3246"/>
                      <a:pt x="2414" y="3097"/>
                      <a:pt x="2739" y="2764"/>
                    </a:cubicBezTo>
                    <a:cubicBezTo>
                      <a:pt x="3382" y="2145"/>
                      <a:pt x="3382" y="1121"/>
                      <a:pt x="2739" y="478"/>
                    </a:cubicBezTo>
                    <a:cubicBezTo>
                      <a:pt x="2417" y="148"/>
                      <a:pt x="2019" y="1"/>
                      <a:pt x="16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1761;p35">
                <a:extLst>
                  <a:ext uri="{FF2B5EF4-FFF2-40B4-BE49-F238E27FC236}">
                    <a16:creationId xmlns:a16="http://schemas.microsoft.com/office/drawing/2014/main" id="{65823F13-471D-5D97-F953-2C77F5A4F7BC}"/>
                  </a:ext>
                </a:extLst>
              </p:cNvPr>
              <p:cNvSpPr/>
              <p:nvPr/>
            </p:nvSpPr>
            <p:spPr>
              <a:xfrm>
                <a:off x="5025686" y="3000522"/>
                <a:ext cx="116247" cy="110754"/>
              </a:xfrm>
              <a:custGeom>
                <a:avLst/>
                <a:gdLst/>
                <a:ahLst/>
                <a:cxnLst/>
                <a:rect l="l" t="t" r="r" b="b"/>
                <a:pathLst>
                  <a:path w="3407" h="3246" extrusionOk="0">
                    <a:moveTo>
                      <a:pt x="1634" y="1"/>
                    </a:moveTo>
                    <a:cubicBezTo>
                      <a:pt x="800" y="1"/>
                      <a:pt x="1" y="652"/>
                      <a:pt x="1" y="1621"/>
                    </a:cubicBezTo>
                    <a:cubicBezTo>
                      <a:pt x="1" y="2602"/>
                      <a:pt x="793" y="3246"/>
                      <a:pt x="1623" y="3246"/>
                    </a:cubicBezTo>
                    <a:cubicBezTo>
                      <a:pt x="2023" y="3246"/>
                      <a:pt x="2431" y="3097"/>
                      <a:pt x="2763" y="2764"/>
                    </a:cubicBezTo>
                    <a:cubicBezTo>
                      <a:pt x="3406" y="2145"/>
                      <a:pt x="3406" y="1121"/>
                      <a:pt x="2763" y="478"/>
                    </a:cubicBezTo>
                    <a:cubicBezTo>
                      <a:pt x="2434" y="148"/>
                      <a:pt x="2030" y="1"/>
                      <a:pt x="16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1762;p35">
                <a:extLst>
                  <a:ext uri="{FF2B5EF4-FFF2-40B4-BE49-F238E27FC236}">
                    <a16:creationId xmlns:a16="http://schemas.microsoft.com/office/drawing/2014/main" id="{46ED7520-6834-F03C-F3E0-1EDFB0321BA8}"/>
                  </a:ext>
                </a:extLst>
              </p:cNvPr>
              <p:cNvSpPr/>
              <p:nvPr/>
            </p:nvSpPr>
            <p:spPr>
              <a:xfrm>
                <a:off x="4890707" y="3123081"/>
                <a:ext cx="122832" cy="110412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3236" extrusionOk="0">
                    <a:moveTo>
                      <a:pt x="2003" y="1"/>
                    </a:moveTo>
                    <a:cubicBezTo>
                      <a:pt x="964" y="1"/>
                      <a:pt x="1" y="1047"/>
                      <a:pt x="504" y="2244"/>
                    </a:cubicBezTo>
                    <a:cubicBezTo>
                      <a:pt x="784" y="2925"/>
                      <a:pt x="1376" y="3235"/>
                      <a:pt x="1968" y="3235"/>
                    </a:cubicBezTo>
                    <a:cubicBezTo>
                      <a:pt x="2784" y="3235"/>
                      <a:pt x="3600" y="2646"/>
                      <a:pt x="3600" y="1625"/>
                    </a:cubicBezTo>
                    <a:cubicBezTo>
                      <a:pt x="3600" y="1196"/>
                      <a:pt x="3433" y="791"/>
                      <a:pt x="3123" y="482"/>
                    </a:cubicBezTo>
                    <a:cubicBezTo>
                      <a:pt x="2787" y="146"/>
                      <a:pt x="2390" y="1"/>
                      <a:pt x="20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1763;p35">
                <a:extLst>
                  <a:ext uri="{FF2B5EF4-FFF2-40B4-BE49-F238E27FC236}">
                    <a16:creationId xmlns:a16="http://schemas.microsoft.com/office/drawing/2014/main" id="{8056DA2F-70F7-145B-49A8-A93C4392CE4D}"/>
                  </a:ext>
                </a:extLst>
              </p:cNvPr>
              <p:cNvSpPr/>
              <p:nvPr/>
            </p:nvSpPr>
            <p:spPr>
              <a:xfrm>
                <a:off x="4837958" y="2939277"/>
                <a:ext cx="57765" cy="53022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1554" extrusionOk="0">
                    <a:moveTo>
                      <a:pt x="1354" y="1"/>
                    </a:moveTo>
                    <a:cubicBezTo>
                      <a:pt x="1291" y="1"/>
                      <a:pt x="1226" y="20"/>
                      <a:pt x="1169" y="58"/>
                    </a:cubicBezTo>
                    <a:cubicBezTo>
                      <a:pt x="788" y="344"/>
                      <a:pt x="430" y="677"/>
                      <a:pt x="168" y="1082"/>
                    </a:cubicBezTo>
                    <a:cubicBezTo>
                      <a:pt x="0" y="1318"/>
                      <a:pt x="201" y="1553"/>
                      <a:pt x="417" y="1553"/>
                    </a:cubicBezTo>
                    <a:cubicBezTo>
                      <a:pt x="507" y="1553"/>
                      <a:pt x="599" y="1513"/>
                      <a:pt x="669" y="1415"/>
                    </a:cubicBezTo>
                    <a:cubicBezTo>
                      <a:pt x="883" y="1082"/>
                      <a:pt x="1193" y="796"/>
                      <a:pt x="1526" y="558"/>
                    </a:cubicBezTo>
                    <a:cubicBezTo>
                      <a:pt x="1669" y="463"/>
                      <a:pt x="1693" y="272"/>
                      <a:pt x="1597" y="129"/>
                    </a:cubicBezTo>
                    <a:cubicBezTo>
                      <a:pt x="1540" y="44"/>
                      <a:pt x="1449" y="1"/>
                      <a:pt x="135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1764;p35">
                <a:extLst>
                  <a:ext uri="{FF2B5EF4-FFF2-40B4-BE49-F238E27FC236}">
                    <a16:creationId xmlns:a16="http://schemas.microsoft.com/office/drawing/2014/main" id="{2DA504E0-2FC2-CFB7-3FD5-AF879AD69C92}"/>
                  </a:ext>
                </a:extLst>
              </p:cNvPr>
              <p:cNvSpPr/>
              <p:nvPr/>
            </p:nvSpPr>
            <p:spPr>
              <a:xfrm>
                <a:off x="5020841" y="3119499"/>
                <a:ext cx="58652" cy="53227"/>
              </a:xfrm>
              <a:custGeom>
                <a:avLst/>
                <a:gdLst/>
                <a:ahLst/>
                <a:cxnLst/>
                <a:rect l="l" t="t" r="r" b="b"/>
                <a:pathLst>
                  <a:path w="1719" h="1560" extrusionOk="0">
                    <a:moveTo>
                      <a:pt x="1290" y="1"/>
                    </a:moveTo>
                    <a:cubicBezTo>
                      <a:pt x="1203" y="1"/>
                      <a:pt x="1115" y="40"/>
                      <a:pt x="1048" y="134"/>
                    </a:cubicBezTo>
                    <a:cubicBezTo>
                      <a:pt x="810" y="468"/>
                      <a:pt x="524" y="777"/>
                      <a:pt x="191" y="992"/>
                    </a:cubicBezTo>
                    <a:cubicBezTo>
                      <a:pt x="48" y="1087"/>
                      <a:pt x="0" y="1277"/>
                      <a:pt x="119" y="1420"/>
                    </a:cubicBezTo>
                    <a:cubicBezTo>
                      <a:pt x="163" y="1507"/>
                      <a:pt x="260" y="1559"/>
                      <a:pt x="355" y="1559"/>
                    </a:cubicBezTo>
                    <a:cubicBezTo>
                      <a:pt x="417" y="1559"/>
                      <a:pt x="478" y="1538"/>
                      <a:pt x="524" y="1492"/>
                    </a:cubicBezTo>
                    <a:cubicBezTo>
                      <a:pt x="929" y="1230"/>
                      <a:pt x="1262" y="872"/>
                      <a:pt x="1548" y="491"/>
                    </a:cubicBezTo>
                    <a:cubicBezTo>
                      <a:pt x="1719" y="252"/>
                      <a:pt x="1510" y="1"/>
                      <a:pt x="129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1765;p35">
                <a:extLst>
                  <a:ext uri="{FF2B5EF4-FFF2-40B4-BE49-F238E27FC236}">
                    <a16:creationId xmlns:a16="http://schemas.microsoft.com/office/drawing/2014/main" id="{6BFAB36B-4AC9-1842-C6DF-08186A7938EB}"/>
                  </a:ext>
                </a:extLst>
              </p:cNvPr>
              <p:cNvSpPr/>
              <p:nvPr/>
            </p:nvSpPr>
            <p:spPr>
              <a:xfrm>
                <a:off x="4837855" y="3119499"/>
                <a:ext cx="58686" cy="53227"/>
              </a:xfrm>
              <a:custGeom>
                <a:avLst/>
                <a:gdLst/>
                <a:ahLst/>
                <a:cxnLst/>
                <a:rect l="l" t="t" r="r" b="b"/>
                <a:pathLst>
                  <a:path w="1720" h="1560" extrusionOk="0">
                    <a:moveTo>
                      <a:pt x="429" y="1"/>
                    </a:moveTo>
                    <a:cubicBezTo>
                      <a:pt x="210" y="1"/>
                      <a:pt x="1" y="252"/>
                      <a:pt x="171" y="491"/>
                    </a:cubicBezTo>
                    <a:cubicBezTo>
                      <a:pt x="457" y="872"/>
                      <a:pt x="791" y="1230"/>
                      <a:pt x="1196" y="1492"/>
                    </a:cubicBezTo>
                    <a:cubicBezTo>
                      <a:pt x="1242" y="1538"/>
                      <a:pt x="1303" y="1559"/>
                      <a:pt x="1365" y="1559"/>
                    </a:cubicBezTo>
                    <a:cubicBezTo>
                      <a:pt x="1464" y="1559"/>
                      <a:pt x="1566" y="1507"/>
                      <a:pt x="1624" y="1420"/>
                    </a:cubicBezTo>
                    <a:cubicBezTo>
                      <a:pt x="1719" y="1277"/>
                      <a:pt x="1672" y="1087"/>
                      <a:pt x="1529" y="992"/>
                    </a:cubicBezTo>
                    <a:cubicBezTo>
                      <a:pt x="1196" y="777"/>
                      <a:pt x="910" y="468"/>
                      <a:pt x="672" y="134"/>
                    </a:cubicBezTo>
                    <a:cubicBezTo>
                      <a:pt x="604" y="40"/>
                      <a:pt x="516" y="1"/>
                      <a:pt x="42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1766;p35">
                <a:extLst>
                  <a:ext uri="{FF2B5EF4-FFF2-40B4-BE49-F238E27FC236}">
                    <a16:creationId xmlns:a16="http://schemas.microsoft.com/office/drawing/2014/main" id="{01936CE4-6325-A300-78DC-83A095CC774D}"/>
                  </a:ext>
                </a:extLst>
              </p:cNvPr>
              <p:cNvSpPr/>
              <p:nvPr/>
            </p:nvSpPr>
            <p:spPr>
              <a:xfrm>
                <a:off x="5020841" y="2939277"/>
                <a:ext cx="57765" cy="53022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1554" extrusionOk="0">
                    <a:moveTo>
                      <a:pt x="339" y="1"/>
                    </a:moveTo>
                    <a:cubicBezTo>
                      <a:pt x="244" y="1"/>
                      <a:pt x="152" y="44"/>
                      <a:pt x="95" y="129"/>
                    </a:cubicBezTo>
                    <a:cubicBezTo>
                      <a:pt x="0" y="272"/>
                      <a:pt x="24" y="463"/>
                      <a:pt x="167" y="558"/>
                    </a:cubicBezTo>
                    <a:cubicBezTo>
                      <a:pt x="500" y="796"/>
                      <a:pt x="810" y="1082"/>
                      <a:pt x="1024" y="1415"/>
                    </a:cubicBezTo>
                    <a:cubicBezTo>
                      <a:pt x="1094" y="1513"/>
                      <a:pt x="1186" y="1553"/>
                      <a:pt x="1276" y="1553"/>
                    </a:cubicBezTo>
                    <a:cubicBezTo>
                      <a:pt x="1492" y="1553"/>
                      <a:pt x="1693" y="1318"/>
                      <a:pt x="1524" y="1082"/>
                    </a:cubicBezTo>
                    <a:cubicBezTo>
                      <a:pt x="1262" y="677"/>
                      <a:pt x="905" y="344"/>
                      <a:pt x="524" y="58"/>
                    </a:cubicBezTo>
                    <a:cubicBezTo>
                      <a:pt x="467" y="20"/>
                      <a:pt x="402" y="1"/>
                      <a:pt x="33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5" name="Google Shape;1739;p35">
            <a:extLst>
              <a:ext uri="{FF2B5EF4-FFF2-40B4-BE49-F238E27FC236}">
                <a16:creationId xmlns:a16="http://schemas.microsoft.com/office/drawing/2014/main" id="{74966C34-C942-C8EF-2B5A-3ADED49400AF}"/>
              </a:ext>
            </a:extLst>
          </p:cNvPr>
          <p:cNvSpPr/>
          <p:nvPr/>
        </p:nvSpPr>
        <p:spPr>
          <a:xfrm>
            <a:off x="10572434" y="3091534"/>
            <a:ext cx="824700" cy="824700"/>
          </a:xfrm>
          <a:prstGeom prst="ellipse">
            <a:avLst/>
          </a:prstGeom>
          <a:solidFill>
            <a:srgbClr val="26EAB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6" name="Google Shape;1770;p35">
            <a:extLst>
              <a:ext uri="{FF2B5EF4-FFF2-40B4-BE49-F238E27FC236}">
                <a16:creationId xmlns:a16="http://schemas.microsoft.com/office/drawing/2014/main" id="{98993B38-68E7-6355-8C92-2D92DAE6CEE9}"/>
              </a:ext>
            </a:extLst>
          </p:cNvPr>
          <p:cNvSpPr/>
          <p:nvPr/>
        </p:nvSpPr>
        <p:spPr>
          <a:xfrm>
            <a:off x="10789763" y="3321143"/>
            <a:ext cx="390060" cy="365493"/>
          </a:xfrm>
          <a:custGeom>
            <a:avLst/>
            <a:gdLst/>
            <a:ahLst/>
            <a:cxnLst/>
            <a:rect l="l" t="t" r="r" b="b"/>
            <a:pathLst>
              <a:path w="11432" h="10712" extrusionOk="0">
                <a:moveTo>
                  <a:pt x="6880" y="1261"/>
                </a:moveTo>
                <a:cubicBezTo>
                  <a:pt x="7296" y="1261"/>
                  <a:pt x="7296" y="1884"/>
                  <a:pt x="6880" y="1884"/>
                </a:cubicBezTo>
                <a:cubicBezTo>
                  <a:pt x="6865" y="1884"/>
                  <a:pt x="6850" y="1883"/>
                  <a:pt x="6835" y="1882"/>
                </a:cubicBezTo>
                <a:cubicBezTo>
                  <a:pt x="5716" y="1882"/>
                  <a:pt x="4811" y="2787"/>
                  <a:pt x="4811" y="3906"/>
                </a:cubicBezTo>
                <a:cubicBezTo>
                  <a:pt x="4799" y="4097"/>
                  <a:pt x="4656" y="4192"/>
                  <a:pt x="4510" y="4192"/>
                </a:cubicBezTo>
                <a:cubicBezTo>
                  <a:pt x="4364" y="4192"/>
                  <a:pt x="4215" y="4097"/>
                  <a:pt x="4191" y="3906"/>
                </a:cubicBezTo>
                <a:cubicBezTo>
                  <a:pt x="4191" y="2454"/>
                  <a:pt x="5382" y="1263"/>
                  <a:pt x="6835" y="1263"/>
                </a:cubicBezTo>
                <a:cubicBezTo>
                  <a:pt x="6850" y="1261"/>
                  <a:pt x="6865" y="1261"/>
                  <a:pt x="6880" y="1261"/>
                </a:cubicBezTo>
                <a:close/>
                <a:moveTo>
                  <a:pt x="6835" y="1"/>
                </a:moveTo>
                <a:cubicBezTo>
                  <a:pt x="3501" y="1"/>
                  <a:pt x="1691" y="3906"/>
                  <a:pt x="3858" y="6430"/>
                </a:cubicBezTo>
                <a:lnTo>
                  <a:pt x="3239" y="7050"/>
                </a:lnTo>
                <a:lnTo>
                  <a:pt x="3025" y="6835"/>
                </a:lnTo>
                <a:cubicBezTo>
                  <a:pt x="2965" y="6764"/>
                  <a:pt x="2882" y="6728"/>
                  <a:pt x="2798" y="6728"/>
                </a:cubicBezTo>
                <a:cubicBezTo>
                  <a:pt x="2715" y="6728"/>
                  <a:pt x="2632" y="6764"/>
                  <a:pt x="2572" y="6835"/>
                </a:cubicBezTo>
                <a:lnTo>
                  <a:pt x="119" y="9288"/>
                </a:lnTo>
                <a:cubicBezTo>
                  <a:pt x="0" y="9407"/>
                  <a:pt x="0" y="9622"/>
                  <a:pt x="119" y="9741"/>
                </a:cubicBezTo>
                <a:lnTo>
                  <a:pt x="1000" y="10622"/>
                </a:lnTo>
                <a:cubicBezTo>
                  <a:pt x="1060" y="10681"/>
                  <a:pt x="1143" y="10711"/>
                  <a:pt x="1227" y="10711"/>
                </a:cubicBezTo>
                <a:cubicBezTo>
                  <a:pt x="1310" y="10711"/>
                  <a:pt x="1393" y="10681"/>
                  <a:pt x="1453" y="10622"/>
                </a:cubicBezTo>
                <a:lnTo>
                  <a:pt x="3906" y="8169"/>
                </a:lnTo>
                <a:cubicBezTo>
                  <a:pt x="4049" y="8050"/>
                  <a:pt x="4049" y="7836"/>
                  <a:pt x="3906" y="7716"/>
                </a:cubicBezTo>
                <a:lnTo>
                  <a:pt x="3691" y="7502"/>
                </a:lnTo>
                <a:lnTo>
                  <a:pt x="4311" y="6883"/>
                </a:lnTo>
                <a:cubicBezTo>
                  <a:pt x="5055" y="7516"/>
                  <a:pt x="5944" y="7811"/>
                  <a:pt x="6820" y="7811"/>
                </a:cubicBezTo>
                <a:cubicBezTo>
                  <a:pt x="8383" y="7811"/>
                  <a:pt x="9907" y="6873"/>
                  <a:pt x="10502" y="5240"/>
                </a:cubicBezTo>
                <a:cubicBezTo>
                  <a:pt x="11431" y="2692"/>
                  <a:pt x="9550" y="1"/>
                  <a:pt x="68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2" name="Google Shape;1749;p35">
            <a:extLst>
              <a:ext uri="{FF2B5EF4-FFF2-40B4-BE49-F238E27FC236}">
                <a16:creationId xmlns:a16="http://schemas.microsoft.com/office/drawing/2014/main" id="{60A4C663-7C90-9C17-11DA-C5310EE5721B}"/>
              </a:ext>
            </a:extLst>
          </p:cNvPr>
          <p:cNvSpPr txBox="1"/>
          <p:nvPr/>
        </p:nvSpPr>
        <p:spPr>
          <a:xfrm>
            <a:off x="273458" y="3899148"/>
            <a:ext cx="145712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800" b="1">
                <a:latin typeface="Montserrat" panose="00000500000000000000" pitchFamily="2" charset="0"/>
              </a:rPr>
              <a:t>Dataset</a:t>
            </a:r>
            <a:endParaRPr lang="en-IN" sz="1800" b="1">
              <a:latin typeface="Montserrat" panose="00000500000000000000" pitchFamily="2" charset="0"/>
            </a:endParaRPr>
          </a:p>
        </p:txBody>
      </p:sp>
      <p:sp>
        <p:nvSpPr>
          <p:cNvPr id="43" name="Google Shape;1749;p35">
            <a:extLst>
              <a:ext uri="{FF2B5EF4-FFF2-40B4-BE49-F238E27FC236}">
                <a16:creationId xmlns:a16="http://schemas.microsoft.com/office/drawing/2014/main" id="{8EEB9825-08B7-5207-7119-9D591DBC83A3}"/>
              </a:ext>
            </a:extLst>
          </p:cNvPr>
          <p:cNvSpPr txBox="1"/>
          <p:nvPr/>
        </p:nvSpPr>
        <p:spPr>
          <a:xfrm>
            <a:off x="10159668" y="3907339"/>
            <a:ext cx="165023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  <a:latin typeface="Montserrat" panose="00000500000000000000" pitchFamily="2" charset="0"/>
                <a:ea typeface="Fira Sans Extra Condensed"/>
                <a:cs typeface="Fira Sans Extra Condensed"/>
                <a:sym typeface="Fira Sans Extra Condensed"/>
              </a:rPr>
              <a:t>Evaluation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E5E186C-3050-8E08-6CF3-A86D1C909BFD}"/>
              </a:ext>
            </a:extLst>
          </p:cNvPr>
          <p:cNvCxnSpPr>
            <a:cxnSpLocks/>
            <a:stCxn id="3" idx="7"/>
            <a:endCxn id="8" idx="2"/>
          </p:cNvCxnSpPr>
          <p:nvPr/>
        </p:nvCxnSpPr>
        <p:spPr>
          <a:xfrm flipV="1">
            <a:off x="1301969" y="2003019"/>
            <a:ext cx="1523718" cy="120039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50B33A3-1F89-AEE8-B42B-D71DF0AD9A04}"/>
              </a:ext>
            </a:extLst>
          </p:cNvPr>
          <p:cNvCxnSpPr>
            <a:cxnSpLocks/>
            <a:stCxn id="3" idx="5"/>
            <a:endCxn id="74" idx="2"/>
          </p:cNvCxnSpPr>
          <p:nvPr/>
        </p:nvCxnSpPr>
        <p:spPr>
          <a:xfrm>
            <a:off x="1301969" y="3786564"/>
            <a:ext cx="1496878" cy="107161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Google Shape;1749;p35">
            <a:extLst>
              <a:ext uri="{FF2B5EF4-FFF2-40B4-BE49-F238E27FC236}">
                <a16:creationId xmlns:a16="http://schemas.microsoft.com/office/drawing/2014/main" id="{BF8D482B-93B0-4D09-6106-4E21E9E222D3}"/>
              </a:ext>
            </a:extLst>
          </p:cNvPr>
          <p:cNvSpPr txBox="1"/>
          <p:nvPr/>
        </p:nvSpPr>
        <p:spPr>
          <a:xfrm>
            <a:off x="4180525" y="2453003"/>
            <a:ext cx="2150014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Montserrat" panose="00000500000000000000" pitchFamily="2" charset="0"/>
                <a:ea typeface="Fira Sans Extra Condensed"/>
                <a:cs typeface="Fira Sans Extra Condensed"/>
                <a:sym typeface="Fira Sans Extra Condensed"/>
              </a:rPr>
              <a:t>Text Preprocessing</a:t>
            </a:r>
            <a:endParaRPr sz="1800" b="1">
              <a:solidFill>
                <a:srgbClr val="000000"/>
              </a:solidFill>
              <a:latin typeface="Montserrat" panose="00000500000000000000" pitchFamily="2" charset="0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AB9694B-C676-B42B-A4E1-64FE27234598}"/>
              </a:ext>
            </a:extLst>
          </p:cNvPr>
          <p:cNvCxnSpPr>
            <a:cxnSpLocks/>
            <a:stCxn id="8" idx="6"/>
            <a:endCxn id="89" idx="2"/>
          </p:cNvCxnSpPr>
          <p:nvPr/>
        </p:nvCxnSpPr>
        <p:spPr>
          <a:xfrm flipV="1">
            <a:off x="3650387" y="1999698"/>
            <a:ext cx="1196323" cy="33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66F1043D-C27E-9151-2889-5D1A24BA32C5}"/>
              </a:ext>
            </a:extLst>
          </p:cNvPr>
          <p:cNvGrpSpPr/>
          <p:nvPr/>
        </p:nvGrpSpPr>
        <p:grpSpPr>
          <a:xfrm>
            <a:off x="2798847" y="4445827"/>
            <a:ext cx="824700" cy="824700"/>
            <a:chOff x="3335083" y="4026013"/>
            <a:chExt cx="824700" cy="824700"/>
          </a:xfrm>
        </p:grpSpPr>
        <p:sp>
          <p:nvSpPr>
            <p:cNvPr id="74" name="Google Shape;1742;p35">
              <a:extLst>
                <a:ext uri="{FF2B5EF4-FFF2-40B4-BE49-F238E27FC236}">
                  <a16:creationId xmlns:a16="http://schemas.microsoft.com/office/drawing/2014/main" id="{90DA1B33-5EF6-B887-F3D4-B8D35B9F7A54}"/>
                </a:ext>
              </a:extLst>
            </p:cNvPr>
            <p:cNvSpPr/>
            <p:nvPr/>
          </p:nvSpPr>
          <p:spPr>
            <a:xfrm>
              <a:off x="3335083" y="4026013"/>
              <a:ext cx="824700" cy="824700"/>
            </a:xfrm>
            <a:prstGeom prst="ellipse">
              <a:avLst/>
            </a:prstGeom>
            <a:solidFill>
              <a:srgbClr val="FF20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84" name="Graphic 83" descr="List RTL">
              <a:extLst>
                <a:ext uri="{FF2B5EF4-FFF2-40B4-BE49-F238E27FC236}">
                  <a16:creationId xmlns:a16="http://schemas.microsoft.com/office/drawing/2014/main" id="{8F5B3616-80BD-15DD-22CE-562561111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23394" y="4208826"/>
              <a:ext cx="459074" cy="459074"/>
            </a:xfrm>
            <a:prstGeom prst="rect">
              <a:avLst/>
            </a:prstGeom>
          </p:spPr>
        </p:pic>
      </p:grpSp>
      <p:sp>
        <p:nvSpPr>
          <p:cNvPr id="86" name="Google Shape;1749;p35">
            <a:extLst>
              <a:ext uri="{FF2B5EF4-FFF2-40B4-BE49-F238E27FC236}">
                <a16:creationId xmlns:a16="http://schemas.microsoft.com/office/drawing/2014/main" id="{E6FBE1AD-A83A-A365-6E9F-B7ACFF4285E1}"/>
              </a:ext>
            </a:extLst>
          </p:cNvPr>
          <p:cNvSpPr txBox="1"/>
          <p:nvPr/>
        </p:nvSpPr>
        <p:spPr>
          <a:xfrm>
            <a:off x="2112350" y="5302985"/>
            <a:ext cx="218428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800" b="1">
                <a:latin typeface="Montserrat" panose="00000500000000000000" pitchFamily="2" charset="0"/>
              </a:rPr>
              <a:t>Various Features</a:t>
            </a:r>
            <a:endParaRPr lang="en-IN" sz="1800" b="1">
              <a:latin typeface="Montserrat" panose="00000500000000000000" pitchFamily="2" charset="0"/>
            </a:endParaRPr>
          </a:p>
        </p:txBody>
      </p:sp>
      <p:sp>
        <p:nvSpPr>
          <p:cNvPr id="87" name="Google Shape;1749;p35">
            <a:extLst>
              <a:ext uri="{FF2B5EF4-FFF2-40B4-BE49-F238E27FC236}">
                <a16:creationId xmlns:a16="http://schemas.microsoft.com/office/drawing/2014/main" id="{A5B77403-AD30-AD0A-D0B0-645589DF67B3}"/>
              </a:ext>
            </a:extLst>
          </p:cNvPr>
          <p:cNvSpPr txBox="1"/>
          <p:nvPr/>
        </p:nvSpPr>
        <p:spPr>
          <a:xfrm>
            <a:off x="2171983" y="2453003"/>
            <a:ext cx="215001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800" b="1">
                <a:latin typeface="Montserrat" panose="00000500000000000000" pitchFamily="2" charset="0"/>
              </a:rPr>
              <a:t>Post Body (Text)</a:t>
            </a:r>
            <a:endParaRPr lang="en-IN" sz="1800" b="1">
              <a:latin typeface="Montserrat" panose="00000500000000000000" pitchFamily="2" charset="0"/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B1906350-4097-187C-1CBC-F9580B8D4935}"/>
              </a:ext>
            </a:extLst>
          </p:cNvPr>
          <p:cNvGrpSpPr/>
          <p:nvPr/>
        </p:nvGrpSpPr>
        <p:grpSpPr>
          <a:xfrm>
            <a:off x="4846710" y="1587348"/>
            <a:ext cx="824700" cy="824700"/>
            <a:chOff x="5658056" y="2007288"/>
            <a:chExt cx="824700" cy="824700"/>
          </a:xfrm>
        </p:grpSpPr>
        <p:sp>
          <p:nvSpPr>
            <p:cNvPr id="89" name="Google Shape;1740;p35">
              <a:extLst>
                <a:ext uri="{FF2B5EF4-FFF2-40B4-BE49-F238E27FC236}">
                  <a16:creationId xmlns:a16="http://schemas.microsoft.com/office/drawing/2014/main" id="{740B4E56-FD5A-802C-F78B-AEC6B1AE42C1}"/>
                </a:ext>
              </a:extLst>
            </p:cNvPr>
            <p:cNvSpPr/>
            <p:nvPr/>
          </p:nvSpPr>
          <p:spPr>
            <a:xfrm>
              <a:off x="5658056" y="2007288"/>
              <a:ext cx="824700" cy="8247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97" name="Graphic 96" descr="Workflow">
              <a:extLst>
                <a:ext uri="{FF2B5EF4-FFF2-40B4-BE49-F238E27FC236}">
                  <a16:creationId xmlns:a16="http://schemas.microsoft.com/office/drawing/2014/main" id="{F83DFE7F-A939-B1D0-46A9-89100190A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785273" y="2131893"/>
              <a:ext cx="575489" cy="575489"/>
            </a:xfrm>
            <a:prstGeom prst="rect">
              <a:avLst/>
            </a:prstGeom>
          </p:spPr>
        </p:pic>
      </p:grp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434B0015-9F34-7046-6EA0-E6FCE14A227D}"/>
              </a:ext>
            </a:extLst>
          </p:cNvPr>
          <p:cNvCxnSpPr>
            <a:cxnSpLocks/>
            <a:stCxn id="89" idx="6"/>
            <a:endCxn id="13" idx="2"/>
          </p:cNvCxnSpPr>
          <p:nvPr/>
        </p:nvCxnSpPr>
        <p:spPr>
          <a:xfrm flipV="1">
            <a:off x="5671410" y="1994872"/>
            <a:ext cx="1196323" cy="48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1D842300-184E-FC38-74D2-1AC94281BC75}"/>
              </a:ext>
            </a:extLst>
          </p:cNvPr>
          <p:cNvGrpSpPr/>
          <p:nvPr/>
        </p:nvGrpSpPr>
        <p:grpSpPr>
          <a:xfrm>
            <a:off x="6935416" y="4445827"/>
            <a:ext cx="824700" cy="824700"/>
            <a:chOff x="5724864" y="4063620"/>
            <a:chExt cx="824700" cy="824700"/>
          </a:xfrm>
        </p:grpSpPr>
        <p:sp>
          <p:nvSpPr>
            <p:cNvPr id="106" name="Google Shape;1742;p35">
              <a:extLst>
                <a:ext uri="{FF2B5EF4-FFF2-40B4-BE49-F238E27FC236}">
                  <a16:creationId xmlns:a16="http://schemas.microsoft.com/office/drawing/2014/main" id="{6C0BF60F-B459-A15C-F8CB-43BAF03EF03B}"/>
                </a:ext>
              </a:extLst>
            </p:cNvPr>
            <p:cNvSpPr/>
            <p:nvPr/>
          </p:nvSpPr>
          <p:spPr>
            <a:xfrm>
              <a:off x="5724864" y="4063620"/>
              <a:ext cx="824700" cy="8247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109" name="Graphic 108" descr="Checklist">
              <a:extLst>
                <a:ext uri="{FF2B5EF4-FFF2-40B4-BE49-F238E27FC236}">
                  <a16:creationId xmlns:a16="http://schemas.microsoft.com/office/drawing/2014/main" id="{4DD14F79-2711-6089-37E9-288398241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866462" y="4208825"/>
              <a:ext cx="530597" cy="530597"/>
            </a:xfrm>
            <a:prstGeom prst="rect">
              <a:avLst/>
            </a:prstGeom>
          </p:spPr>
        </p:pic>
      </p:grp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23D11066-7377-0010-15E3-6DDF4EDBB8E7}"/>
              </a:ext>
            </a:extLst>
          </p:cNvPr>
          <p:cNvCxnSpPr>
            <a:cxnSpLocks/>
            <a:stCxn id="74" idx="6"/>
            <a:endCxn id="106" idx="2"/>
          </p:cNvCxnSpPr>
          <p:nvPr/>
        </p:nvCxnSpPr>
        <p:spPr>
          <a:xfrm>
            <a:off x="3623547" y="4858177"/>
            <a:ext cx="33118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Google Shape;1749;p35">
            <a:extLst>
              <a:ext uri="{FF2B5EF4-FFF2-40B4-BE49-F238E27FC236}">
                <a16:creationId xmlns:a16="http://schemas.microsoft.com/office/drawing/2014/main" id="{5B82C187-72C5-2C4B-48A9-FCBBB99D6634}"/>
              </a:ext>
            </a:extLst>
          </p:cNvPr>
          <p:cNvSpPr txBox="1"/>
          <p:nvPr/>
        </p:nvSpPr>
        <p:spPr>
          <a:xfrm>
            <a:off x="6189754" y="5321853"/>
            <a:ext cx="234235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800" b="1">
                <a:latin typeface="Montserrat" panose="00000500000000000000" pitchFamily="2" charset="0"/>
              </a:rPr>
              <a:t>Selected Features + Embeddings</a:t>
            </a:r>
            <a:endParaRPr lang="en-IN" sz="1800" b="1">
              <a:latin typeface="Montserrat" panose="00000500000000000000" pitchFamily="2" charset="0"/>
            </a:endParaRP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EEBAFFB-FBF7-9A57-4E89-00621EE6D971}"/>
              </a:ext>
            </a:extLst>
          </p:cNvPr>
          <p:cNvCxnSpPr>
            <a:cxnSpLocks/>
            <a:stCxn id="13" idx="4"/>
            <a:endCxn id="106" idx="0"/>
          </p:cNvCxnSpPr>
          <p:nvPr/>
        </p:nvCxnSpPr>
        <p:spPr>
          <a:xfrm>
            <a:off x="7280083" y="2407222"/>
            <a:ext cx="67683" cy="203860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64A1962B-0E02-C9C6-6C23-715CED0BC4B2}"/>
              </a:ext>
            </a:extLst>
          </p:cNvPr>
          <p:cNvCxnSpPr>
            <a:cxnSpLocks/>
            <a:stCxn id="106" idx="6"/>
            <a:endCxn id="22" idx="3"/>
          </p:cNvCxnSpPr>
          <p:nvPr/>
        </p:nvCxnSpPr>
        <p:spPr>
          <a:xfrm flipV="1">
            <a:off x="7760116" y="3786564"/>
            <a:ext cx="1280831" cy="107161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94EA7F26-F515-7C2D-E0E0-E7B985628904}"/>
              </a:ext>
            </a:extLst>
          </p:cNvPr>
          <p:cNvCxnSpPr>
            <a:cxnSpLocks/>
            <a:stCxn id="22" idx="6"/>
            <a:endCxn id="35" idx="2"/>
          </p:cNvCxnSpPr>
          <p:nvPr/>
        </p:nvCxnSpPr>
        <p:spPr>
          <a:xfrm>
            <a:off x="9744872" y="3494989"/>
            <a:ext cx="827562" cy="889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Google Shape;1749;p35">
            <a:extLst>
              <a:ext uri="{FF2B5EF4-FFF2-40B4-BE49-F238E27FC236}">
                <a16:creationId xmlns:a16="http://schemas.microsoft.com/office/drawing/2014/main" id="{7F265361-0730-27C3-E20C-AC8CCB9D3392}"/>
              </a:ext>
            </a:extLst>
          </p:cNvPr>
          <p:cNvSpPr txBox="1"/>
          <p:nvPr/>
        </p:nvSpPr>
        <p:spPr>
          <a:xfrm>
            <a:off x="8548550" y="3944769"/>
            <a:ext cx="155884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Montserrat" panose="00000500000000000000" pitchFamily="2" charset="0"/>
                <a:ea typeface="Fira Sans Extra Condensed"/>
                <a:cs typeface="Fira Sans Extra Condensed"/>
                <a:sym typeface="Fira Sans Extra Condensed"/>
              </a:rPr>
              <a:t>Train Models</a:t>
            </a:r>
            <a:endParaRPr sz="1800" b="1">
              <a:solidFill>
                <a:srgbClr val="000000"/>
              </a:solidFill>
              <a:latin typeface="Montserrat" panose="00000500000000000000" pitchFamily="2" charset="0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0" name="Google Shape;1749;p35">
            <a:extLst>
              <a:ext uri="{FF2B5EF4-FFF2-40B4-BE49-F238E27FC236}">
                <a16:creationId xmlns:a16="http://schemas.microsoft.com/office/drawing/2014/main" id="{AC7A07FC-91FB-FE23-2FF6-B70FEF055E4B}"/>
              </a:ext>
            </a:extLst>
          </p:cNvPr>
          <p:cNvSpPr txBox="1"/>
          <p:nvPr/>
        </p:nvSpPr>
        <p:spPr>
          <a:xfrm>
            <a:off x="6337850" y="2494708"/>
            <a:ext cx="1833911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Montserrat" panose="00000500000000000000" pitchFamily="2" charset="0"/>
                <a:ea typeface="Fira Sans Extra Condensed"/>
                <a:cs typeface="Fira Sans Extra Condensed"/>
                <a:sym typeface="Fira Sans Extra Condensed"/>
              </a:rPr>
              <a:t>Word Embeddings</a:t>
            </a:r>
            <a:endParaRPr sz="1800" b="1">
              <a:solidFill>
                <a:srgbClr val="000000"/>
              </a:solidFill>
              <a:latin typeface="Montserrat" panose="00000500000000000000" pitchFamily="2" charset="0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146" name="Graphic 145" descr="Database">
            <a:extLst>
              <a:ext uri="{FF2B5EF4-FFF2-40B4-BE49-F238E27FC236}">
                <a16:creationId xmlns:a16="http://schemas.microsoft.com/office/drawing/2014/main" id="{3DCC43BF-438D-FB5A-8C9C-3DB5F17A88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9634" y="3198506"/>
            <a:ext cx="584775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62446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11B429-22CF-0809-6003-74BC3BD8F831}"/>
              </a:ext>
            </a:extLst>
          </p:cNvPr>
          <p:cNvSpPr txBox="1"/>
          <p:nvPr/>
        </p:nvSpPr>
        <p:spPr>
          <a:xfrm>
            <a:off x="3048786" y="420107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>
                <a:latin typeface="Montserrat" panose="00000500000000000000" pitchFamily="2" charset="0"/>
              </a:rPr>
              <a:t>TEXT P</a:t>
            </a:r>
            <a:r>
              <a:rPr lang="en-IN" sz="3200" b="1">
                <a:latin typeface="Montserrat" panose="00000500000000000000" pitchFamily="2" charset="0"/>
              </a:rPr>
              <a:t>REPROCESSING</a:t>
            </a:r>
          </a:p>
        </p:txBody>
      </p:sp>
      <p:sp>
        <p:nvSpPr>
          <p:cNvPr id="4" name="Google Shape;237;p16">
            <a:extLst>
              <a:ext uri="{FF2B5EF4-FFF2-40B4-BE49-F238E27FC236}">
                <a16:creationId xmlns:a16="http://schemas.microsoft.com/office/drawing/2014/main" id="{FCA74C6D-6DA3-BED2-89FC-41028CAA07CA}"/>
              </a:ext>
            </a:extLst>
          </p:cNvPr>
          <p:cNvSpPr/>
          <p:nvPr/>
        </p:nvSpPr>
        <p:spPr>
          <a:xfrm>
            <a:off x="1459022" y="1802904"/>
            <a:ext cx="596100" cy="596100"/>
          </a:xfrm>
          <a:prstGeom prst="ellipse">
            <a:avLst/>
          </a:prstGeom>
          <a:solidFill>
            <a:srgbClr val="E4EA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Google Shape;308;p16">
            <a:extLst>
              <a:ext uri="{FF2B5EF4-FFF2-40B4-BE49-F238E27FC236}">
                <a16:creationId xmlns:a16="http://schemas.microsoft.com/office/drawing/2014/main" id="{07E82A86-3416-23B3-47FE-846DE03A15CC}"/>
              </a:ext>
            </a:extLst>
          </p:cNvPr>
          <p:cNvSpPr/>
          <p:nvPr/>
        </p:nvSpPr>
        <p:spPr>
          <a:xfrm>
            <a:off x="1459022" y="2928964"/>
            <a:ext cx="596100" cy="596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6" name="Google Shape;313;p16">
            <a:extLst>
              <a:ext uri="{FF2B5EF4-FFF2-40B4-BE49-F238E27FC236}">
                <a16:creationId xmlns:a16="http://schemas.microsoft.com/office/drawing/2014/main" id="{D18BCF7E-A97A-CE4A-FAD9-0C69061689FE}"/>
              </a:ext>
            </a:extLst>
          </p:cNvPr>
          <p:cNvSpPr/>
          <p:nvPr/>
        </p:nvSpPr>
        <p:spPr>
          <a:xfrm>
            <a:off x="1459022" y="4055024"/>
            <a:ext cx="596100" cy="596100"/>
          </a:xfrm>
          <a:prstGeom prst="ellipse">
            <a:avLst/>
          </a:prstGeom>
          <a:solidFill>
            <a:srgbClr val="EA48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Google Shape;303;p16">
            <a:extLst>
              <a:ext uri="{FF2B5EF4-FFF2-40B4-BE49-F238E27FC236}">
                <a16:creationId xmlns:a16="http://schemas.microsoft.com/office/drawing/2014/main" id="{9F373CA1-DEBD-5EB5-307E-517F305CBEB7}"/>
              </a:ext>
            </a:extLst>
          </p:cNvPr>
          <p:cNvSpPr/>
          <p:nvPr/>
        </p:nvSpPr>
        <p:spPr>
          <a:xfrm>
            <a:off x="1459022" y="5181084"/>
            <a:ext cx="596100" cy="596100"/>
          </a:xfrm>
          <a:prstGeom prst="ellipse">
            <a:avLst/>
          </a:prstGeom>
          <a:solidFill>
            <a:srgbClr val="8027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509C888-73E7-5A4A-7287-28006AA35281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1757072" y="2399004"/>
            <a:ext cx="0" cy="52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4E66EB-5737-35E0-51F4-988E3C5F0116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1757072" y="3525064"/>
            <a:ext cx="0" cy="52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18CF1D5-AEDE-6F06-AE24-E78FF5B60F32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>
            <a:off x="1757072" y="4651124"/>
            <a:ext cx="0" cy="52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Google Shape;1749;p35">
            <a:extLst>
              <a:ext uri="{FF2B5EF4-FFF2-40B4-BE49-F238E27FC236}">
                <a16:creationId xmlns:a16="http://schemas.microsoft.com/office/drawing/2014/main" id="{C52E7616-DBB5-803C-6981-14132E248496}"/>
              </a:ext>
            </a:extLst>
          </p:cNvPr>
          <p:cNvSpPr txBox="1"/>
          <p:nvPr/>
        </p:nvSpPr>
        <p:spPr>
          <a:xfrm>
            <a:off x="2130537" y="5181084"/>
            <a:ext cx="1866421" cy="6823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  <a:latin typeface="Montserrat" panose="00000500000000000000" pitchFamily="2" charset="0"/>
                <a:ea typeface="Fira Sans Extra Condensed"/>
                <a:cs typeface="Fira Sans Extra Condensed"/>
                <a:sym typeface="Fira Sans Extra Condensed"/>
              </a:rPr>
              <a:t>Remove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  <a:latin typeface="Montserrat" panose="00000500000000000000" pitchFamily="2" charset="0"/>
                <a:ea typeface="Fira Sans Extra Condensed"/>
                <a:cs typeface="Fira Sans Extra Condensed"/>
                <a:sym typeface="Fira Sans Extra Condensed"/>
              </a:rPr>
              <a:t>HTML Tags</a:t>
            </a:r>
            <a:endParaRPr sz="1600" b="1">
              <a:solidFill>
                <a:srgbClr val="000000"/>
              </a:solidFill>
              <a:latin typeface="Montserrat" panose="00000500000000000000" pitchFamily="2" charset="0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2" name="Google Shape;1749;p35">
            <a:extLst>
              <a:ext uri="{FF2B5EF4-FFF2-40B4-BE49-F238E27FC236}">
                <a16:creationId xmlns:a16="http://schemas.microsoft.com/office/drawing/2014/main" id="{1F1F753F-2227-DD8B-4F8A-FC7B2F80A1C0}"/>
              </a:ext>
            </a:extLst>
          </p:cNvPr>
          <p:cNvSpPr txBox="1"/>
          <p:nvPr/>
        </p:nvSpPr>
        <p:spPr>
          <a:xfrm>
            <a:off x="2130537" y="4011880"/>
            <a:ext cx="1866421" cy="6823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solidFill>
                  <a:srgbClr val="000000"/>
                </a:solidFill>
                <a:latin typeface="Montserrat" panose="00000500000000000000" pitchFamily="2" charset="0"/>
                <a:ea typeface="Fira Sans Extra Condensed"/>
                <a:cs typeface="Fira Sans Extra Condensed"/>
              </a:rPr>
              <a:t>Replace Emojis</a:t>
            </a:r>
            <a:endParaRPr lang="en-US" sz="1600" b="1">
              <a:solidFill>
                <a:srgbClr val="000000"/>
              </a:solidFill>
              <a:latin typeface="Montserrat" panose="00000500000000000000" pitchFamily="2" charset="0"/>
              <a:ea typeface="Fira Sans Extra Condensed"/>
              <a:cs typeface="Fira Sans Extra Condensed"/>
            </a:endParaRPr>
          </a:p>
        </p:txBody>
      </p:sp>
      <p:sp>
        <p:nvSpPr>
          <p:cNvPr id="23" name="Google Shape;1749;p35">
            <a:extLst>
              <a:ext uri="{FF2B5EF4-FFF2-40B4-BE49-F238E27FC236}">
                <a16:creationId xmlns:a16="http://schemas.microsoft.com/office/drawing/2014/main" id="{52CF4D79-AE3E-7032-A996-B47D2E4806DA}"/>
              </a:ext>
            </a:extLst>
          </p:cNvPr>
          <p:cNvSpPr txBox="1"/>
          <p:nvPr/>
        </p:nvSpPr>
        <p:spPr>
          <a:xfrm>
            <a:off x="2130537" y="2885820"/>
            <a:ext cx="1866421" cy="6823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  <a:latin typeface="Montserrat" panose="00000500000000000000" pitchFamily="2" charset="0"/>
                <a:ea typeface="Fira Sans Extra Condensed"/>
                <a:cs typeface="Fira Sans Extra Condensed"/>
                <a:sym typeface="Fira Sans Extra Condensed"/>
              </a:rPr>
              <a:t>Lowercasing</a:t>
            </a:r>
            <a:endParaRPr sz="1600" b="1">
              <a:solidFill>
                <a:srgbClr val="000000"/>
              </a:solidFill>
              <a:latin typeface="Montserrat" panose="00000500000000000000" pitchFamily="2" charset="0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4" name="Google Shape;1749;p35">
            <a:extLst>
              <a:ext uri="{FF2B5EF4-FFF2-40B4-BE49-F238E27FC236}">
                <a16:creationId xmlns:a16="http://schemas.microsoft.com/office/drawing/2014/main" id="{3178AC58-6F18-2BCA-975F-928A19637521}"/>
              </a:ext>
            </a:extLst>
          </p:cNvPr>
          <p:cNvSpPr txBox="1"/>
          <p:nvPr/>
        </p:nvSpPr>
        <p:spPr>
          <a:xfrm>
            <a:off x="2130537" y="1759760"/>
            <a:ext cx="1866421" cy="6823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  <a:latin typeface="Montserrat" panose="00000500000000000000" pitchFamily="2" charset="0"/>
                <a:ea typeface="Fira Sans Extra Condensed"/>
                <a:cs typeface="Fira Sans Extra Condensed"/>
                <a:sym typeface="Fira Sans Extra Condensed"/>
              </a:rPr>
              <a:t>Fix Contractions</a:t>
            </a:r>
            <a:endParaRPr sz="1600" b="1">
              <a:solidFill>
                <a:srgbClr val="000000"/>
              </a:solidFill>
              <a:latin typeface="Montserrat" panose="00000500000000000000" pitchFamily="2" charset="0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" name="Google Shape;237;p16">
            <a:extLst>
              <a:ext uri="{FF2B5EF4-FFF2-40B4-BE49-F238E27FC236}">
                <a16:creationId xmlns:a16="http://schemas.microsoft.com/office/drawing/2014/main" id="{2D8B7157-7BD5-E805-9BBC-DC9E89522154}"/>
              </a:ext>
            </a:extLst>
          </p:cNvPr>
          <p:cNvSpPr/>
          <p:nvPr/>
        </p:nvSpPr>
        <p:spPr>
          <a:xfrm>
            <a:off x="4769402" y="1802904"/>
            <a:ext cx="596100" cy="5961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</a:t>
            </a:r>
            <a:r>
              <a:rPr lang="en" b="1" kern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" name="Google Shape;308;p16">
            <a:extLst>
              <a:ext uri="{FF2B5EF4-FFF2-40B4-BE49-F238E27FC236}">
                <a16:creationId xmlns:a16="http://schemas.microsoft.com/office/drawing/2014/main" id="{B7966351-CA47-9339-4946-6A8D5D4B8402}"/>
              </a:ext>
            </a:extLst>
          </p:cNvPr>
          <p:cNvSpPr/>
          <p:nvPr/>
        </p:nvSpPr>
        <p:spPr>
          <a:xfrm>
            <a:off x="4769402" y="2928964"/>
            <a:ext cx="596100" cy="5961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06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7" name="Google Shape;313;p16">
            <a:extLst>
              <a:ext uri="{FF2B5EF4-FFF2-40B4-BE49-F238E27FC236}">
                <a16:creationId xmlns:a16="http://schemas.microsoft.com/office/drawing/2014/main" id="{1D132265-6DB2-267E-E02E-4A3C72A2FCCD}"/>
              </a:ext>
            </a:extLst>
          </p:cNvPr>
          <p:cNvSpPr/>
          <p:nvPr/>
        </p:nvSpPr>
        <p:spPr>
          <a:xfrm>
            <a:off x="4769402" y="4055024"/>
            <a:ext cx="596100" cy="5961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07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" name="Google Shape;303;p16">
            <a:extLst>
              <a:ext uri="{FF2B5EF4-FFF2-40B4-BE49-F238E27FC236}">
                <a16:creationId xmlns:a16="http://schemas.microsoft.com/office/drawing/2014/main" id="{C7513AEF-14D1-AAFD-2214-B7441D98A02B}"/>
              </a:ext>
            </a:extLst>
          </p:cNvPr>
          <p:cNvSpPr/>
          <p:nvPr/>
        </p:nvSpPr>
        <p:spPr>
          <a:xfrm>
            <a:off x="4769402" y="5181084"/>
            <a:ext cx="596100" cy="596100"/>
          </a:xfrm>
          <a:prstGeom prst="ellipse">
            <a:avLst/>
          </a:prstGeom>
          <a:solidFill>
            <a:srgbClr val="26EAB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08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86C8A72-4747-B94A-A939-3D4ADA6954B2}"/>
              </a:ext>
            </a:extLst>
          </p:cNvPr>
          <p:cNvCxnSpPr>
            <a:stCxn id="25" idx="4"/>
            <a:endCxn id="26" idx="0"/>
          </p:cNvCxnSpPr>
          <p:nvPr/>
        </p:nvCxnSpPr>
        <p:spPr>
          <a:xfrm>
            <a:off x="5067452" y="2399004"/>
            <a:ext cx="0" cy="52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0B0E048-1ABD-C59C-D3FD-6E319ACEBA43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5067452" y="3525064"/>
            <a:ext cx="0" cy="52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C5B13F3-49A0-C003-E236-0968C34F7F4E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>
            <a:off x="5067452" y="4651124"/>
            <a:ext cx="0" cy="52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Google Shape;1749;p35">
            <a:extLst>
              <a:ext uri="{FF2B5EF4-FFF2-40B4-BE49-F238E27FC236}">
                <a16:creationId xmlns:a16="http://schemas.microsoft.com/office/drawing/2014/main" id="{E5DE551E-D8C5-02BA-CFB1-A6BBF728F887}"/>
              </a:ext>
            </a:extLst>
          </p:cNvPr>
          <p:cNvSpPr txBox="1"/>
          <p:nvPr/>
        </p:nvSpPr>
        <p:spPr>
          <a:xfrm>
            <a:off x="5440917" y="5181084"/>
            <a:ext cx="1866421" cy="6823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  <a:latin typeface="Montserrat" panose="00000500000000000000" pitchFamily="2" charset="0"/>
                <a:ea typeface="Fira Sans Extra Condensed"/>
                <a:cs typeface="Fira Sans Extra Condensed"/>
                <a:sym typeface="Fira Sans Extra Condensed"/>
              </a:rPr>
              <a:t>Chat Word Replacement</a:t>
            </a:r>
            <a:endParaRPr sz="1600" b="1">
              <a:solidFill>
                <a:srgbClr val="000000"/>
              </a:solidFill>
              <a:latin typeface="Montserrat" panose="00000500000000000000" pitchFamily="2" charset="0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3" name="Google Shape;1749;p35">
            <a:extLst>
              <a:ext uri="{FF2B5EF4-FFF2-40B4-BE49-F238E27FC236}">
                <a16:creationId xmlns:a16="http://schemas.microsoft.com/office/drawing/2014/main" id="{683EEAF3-03F4-39F7-10C7-F231B302D395}"/>
              </a:ext>
            </a:extLst>
          </p:cNvPr>
          <p:cNvSpPr txBox="1"/>
          <p:nvPr/>
        </p:nvSpPr>
        <p:spPr>
          <a:xfrm>
            <a:off x="5440917" y="4011880"/>
            <a:ext cx="1866421" cy="6823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>
                <a:solidFill>
                  <a:srgbClr val="000000"/>
                </a:solidFill>
                <a:latin typeface="Montserrat" panose="00000500000000000000" pitchFamily="2" charset="0"/>
                <a:ea typeface="Fira Sans Extra Condensed"/>
                <a:cs typeface="Fira Sans Extra Condensed"/>
                <a:sym typeface="Fira Sans Extra Condensed"/>
              </a:rPr>
              <a:t>Remove Punctuations</a:t>
            </a:r>
          </a:p>
        </p:txBody>
      </p:sp>
      <p:sp>
        <p:nvSpPr>
          <p:cNvPr id="34" name="Google Shape;1749;p35">
            <a:extLst>
              <a:ext uri="{FF2B5EF4-FFF2-40B4-BE49-F238E27FC236}">
                <a16:creationId xmlns:a16="http://schemas.microsoft.com/office/drawing/2014/main" id="{75D95C55-F905-E3D9-E9F1-9C78A8EED3E4}"/>
              </a:ext>
            </a:extLst>
          </p:cNvPr>
          <p:cNvSpPr txBox="1"/>
          <p:nvPr/>
        </p:nvSpPr>
        <p:spPr>
          <a:xfrm>
            <a:off x="5440917" y="2885820"/>
            <a:ext cx="1866421" cy="6823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  <a:latin typeface="Montserrat" panose="00000500000000000000" pitchFamily="2" charset="0"/>
                <a:ea typeface="Fira Sans Extra Condensed"/>
                <a:cs typeface="Fira Sans Extra Condensed"/>
                <a:sym typeface="Fira Sans Extra Condensed"/>
              </a:rPr>
              <a:t>Remove Numbers</a:t>
            </a:r>
            <a:endParaRPr sz="1600" b="1">
              <a:solidFill>
                <a:srgbClr val="000000"/>
              </a:solidFill>
              <a:latin typeface="Montserrat" panose="00000500000000000000" pitchFamily="2" charset="0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5" name="Google Shape;1749;p35">
            <a:extLst>
              <a:ext uri="{FF2B5EF4-FFF2-40B4-BE49-F238E27FC236}">
                <a16:creationId xmlns:a16="http://schemas.microsoft.com/office/drawing/2014/main" id="{F51D3276-F36B-24C2-34BB-9766132EC847}"/>
              </a:ext>
            </a:extLst>
          </p:cNvPr>
          <p:cNvSpPr txBox="1"/>
          <p:nvPr/>
        </p:nvSpPr>
        <p:spPr>
          <a:xfrm>
            <a:off x="5440917" y="1759760"/>
            <a:ext cx="1866421" cy="6823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  <a:latin typeface="Montserrat" panose="00000500000000000000" pitchFamily="2" charset="0"/>
                <a:ea typeface="Fira Sans Extra Condensed"/>
                <a:cs typeface="Fira Sans Extra Condensed"/>
                <a:sym typeface="Fira Sans Extra Condensed"/>
              </a:rPr>
              <a:t>Remove URLs</a:t>
            </a:r>
          </a:p>
        </p:txBody>
      </p:sp>
      <p:sp>
        <p:nvSpPr>
          <p:cNvPr id="36" name="Google Shape;237;p16">
            <a:extLst>
              <a:ext uri="{FF2B5EF4-FFF2-40B4-BE49-F238E27FC236}">
                <a16:creationId xmlns:a16="http://schemas.microsoft.com/office/drawing/2014/main" id="{5697C5D6-A14F-8C44-C9B0-F4F0A73513C7}"/>
              </a:ext>
            </a:extLst>
          </p:cNvPr>
          <p:cNvSpPr/>
          <p:nvPr/>
        </p:nvSpPr>
        <p:spPr>
          <a:xfrm>
            <a:off x="8079782" y="1802904"/>
            <a:ext cx="596100" cy="596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09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7" name="Google Shape;308;p16">
            <a:extLst>
              <a:ext uri="{FF2B5EF4-FFF2-40B4-BE49-F238E27FC236}">
                <a16:creationId xmlns:a16="http://schemas.microsoft.com/office/drawing/2014/main" id="{25F7069F-A111-D6D9-6DA2-7177A83A92E5}"/>
              </a:ext>
            </a:extLst>
          </p:cNvPr>
          <p:cNvSpPr/>
          <p:nvPr/>
        </p:nvSpPr>
        <p:spPr>
          <a:xfrm>
            <a:off x="8079782" y="2928964"/>
            <a:ext cx="596100" cy="596100"/>
          </a:xfrm>
          <a:prstGeom prst="ellipse">
            <a:avLst/>
          </a:prstGeom>
          <a:solidFill>
            <a:srgbClr val="7AA2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Fira Sans Extra Condensed"/>
                <a:sym typeface="Fira Sans Extra Condensed"/>
              </a:rPr>
              <a:t>10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8" name="Google Shape;313;p16">
            <a:extLst>
              <a:ext uri="{FF2B5EF4-FFF2-40B4-BE49-F238E27FC236}">
                <a16:creationId xmlns:a16="http://schemas.microsoft.com/office/drawing/2014/main" id="{D6A2D7D2-E07B-ECF3-55EC-66EC570BB28F}"/>
              </a:ext>
            </a:extLst>
          </p:cNvPr>
          <p:cNvSpPr/>
          <p:nvPr/>
        </p:nvSpPr>
        <p:spPr>
          <a:xfrm>
            <a:off x="8079782" y="4055024"/>
            <a:ext cx="596100" cy="5961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" b="1" kern="0">
                <a:solidFill>
                  <a:srgbClr val="FFFFFF"/>
                </a:solidFill>
                <a:latin typeface="Fira Sans Extra Condensed"/>
                <a:cs typeface="Arial"/>
                <a:sym typeface="Fira Sans Extra Condensed"/>
              </a:rPr>
              <a:t>11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9" name="Google Shape;303;p16">
            <a:extLst>
              <a:ext uri="{FF2B5EF4-FFF2-40B4-BE49-F238E27FC236}">
                <a16:creationId xmlns:a16="http://schemas.microsoft.com/office/drawing/2014/main" id="{8652F7A4-43FC-BC99-30E3-44859F30C684}"/>
              </a:ext>
            </a:extLst>
          </p:cNvPr>
          <p:cNvSpPr/>
          <p:nvPr/>
        </p:nvSpPr>
        <p:spPr>
          <a:xfrm>
            <a:off x="8079782" y="5181084"/>
            <a:ext cx="596100" cy="596100"/>
          </a:xfrm>
          <a:prstGeom prst="ellipse">
            <a:avLst/>
          </a:prstGeom>
          <a:solidFill>
            <a:srgbClr val="FF20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" b="1" kern="0">
                <a:solidFill>
                  <a:srgbClr val="FFFFFF"/>
                </a:solidFill>
                <a:latin typeface="Fira Sans Extra Condensed"/>
                <a:cs typeface="Arial"/>
                <a:sym typeface="Fira Sans Extra Condensed"/>
              </a:rPr>
              <a:t>12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FB5BAFC-89B3-0779-6486-34278E10E58D}"/>
              </a:ext>
            </a:extLst>
          </p:cNvPr>
          <p:cNvCxnSpPr>
            <a:stCxn id="36" idx="4"/>
            <a:endCxn id="37" idx="0"/>
          </p:cNvCxnSpPr>
          <p:nvPr/>
        </p:nvCxnSpPr>
        <p:spPr>
          <a:xfrm>
            <a:off x="8377832" y="2399004"/>
            <a:ext cx="0" cy="52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79C3917-3850-6673-DC33-E591C21C6A60}"/>
              </a:ext>
            </a:extLst>
          </p:cNvPr>
          <p:cNvCxnSpPr>
            <a:cxnSpLocks/>
            <a:stCxn id="37" idx="4"/>
            <a:endCxn id="38" idx="0"/>
          </p:cNvCxnSpPr>
          <p:nvPr/>
        </p:nvCxnSpPr>
        <p:spPr>
          <a:xfrm>
            <a:off x="8377832" y="3525064"/>
            <a:ext cx="0" cy="52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3492F53-F9E8-FC26-8752-5038D190E603}"/>
              </a:ext>
            </a:extLst>
          </p:cNvPr>
          <p:cNvCxnSpPr>
            <a:cxnSpLocks/>
            <a:stCxn id="38" idx="4"/>
            <a:endCxn id="39" idx="0"/>
          </p:cNvCxnSpPr>
          <p:nvPr/>
        </p:nvCxnSpPr>
        <p:spPr>
          <a:xfrm>
            <a:off x="8377832" y="4651124"/>
            <a:ext cx="0" cy="52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Google Shape;1749;p35">
            <a:extLst>
              <a:ext uri="{FF2B5EF4-FFF2-40B4-BE49-F238E27FC236}">
                <a16:creationId xmlns:a16="http://schemas.microsoft.com/office/drawing/2014/main" id="{5CD179F4-1157-6ED6-8B22-9ECBB9C4251B}"/>
              </a:ext>
            </a:extLst>
          </p:cNvPr>
          <p:cNvSpPr txBox="1"/>
          <p:nvPr/>
        </p:nvSpPr>
        <p:spPr>
          <a:xfrm>
            <a:off x="8751297" y="5181084"/>
            <a:ext cx="1866421" cy="6823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  <a:latin typeface="Montserrat" panose="00000500000000000000" pitchFamily="2" charset="0"/>
                <a:ea typeface="Fira Sans Extra Condensed"/>
                <a:cs typeface="Fira Sans Extra Condensed"/>
                <a:sym typeface="Fira Sans Extra Condensed"/>
              </a:rPr>
              <a:t>Lemmatization</a:t>
            </a:r>
            <a:endParaRPr sz="1600" b="1">
              <a:solidFill>
                <a:srgbClr val="000000"/>
              </a:solidFill>
              <a:latin typeface="Montserrat" panose="00000500000000000000" pitchFamily="2" charset="0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4" name="Google Shape;1749;p35">
            <a:extLst>
              <a:ext uri="{FF2B5EF4-FFF2-40B4-BE49-F238E27FC236}">
                <a16:creationId xmlns:a16="http://schemas.microsoft.com/office/drawing/2014/main" id="{B2E23CEE-371B-C48F-7577-BA5F45E6B2EE}"/>
              </a:ext>
            </a:extLst>
          </p:cNvPr>
          <p:cNvSpPr txBox="1"/>
          <p:nvPr/>
        </p:nvSpPr>
        <p:spPr>
          <a:xfrm>
            <a:off x="8751297" y="4011880"/>
            <a:ext cx="1866421" cy="6823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>
                <a:solidFill>
                  <a:srgbClr val="000000"/>
                </a:solidFill>
                <a:latin typeface="Montserrat" panose="00000500000000000000" pitchFamily="2" charset="0"/>
                <a:ea typeface="Fira Sans Extra Condensed"/>
                <a:cs typeface="Fira Sans Extra Condensed"/>
                <a:sym typeface="Fira Sans Extra Condensed"/>
              </a:rPr>
              <a:t>Stemming</a:t>
            </a:r>
          </a:p>
        </p:txBody>
      </p:sp>
      <p:sp>
        <p:nvSpPr>
          <p:cNvPr id="45" name="Google Shape;1749;p35">
            <a:extLst>
              <a:ext uri="{FF2B5EF4-FFF2-40B4-BE49-F238E27FC236}">
                <a16:creationId xmlns:a16="http://schemas.microsoft.com/office/drawing/2014/main" id="{8D5C48A7-A1CE-43CB-8EF7-313748F92996}"/>
              </a:ext>
            </a:extLst>
          </p:cNvPr>
          <p:cNvSpPr txBox="1"/>
          <p:nvPr/>
        </p:nvSpPr>
        <p:spPr>
          <a:xfrm>
            <a:off x="8751297" y="2885820"/>
            <a:ext cx="1866421" cy="6823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  <a:latin typeface="Montserrat" panose="00000500000000000000" pitchFamily="2" charset="0"/>
                <a:ea typeface="Fira Sans Extra Condensed"/>
                <a:cs typeface="Fira Sans Extra Condensed"/>
                <a:sym typeface="Fira Sans Extra Condensed"/>
              </a:rPr>
              <a:t>Remove Stopwords</a:t>
            </a:r>
            <a:endParaRPr sz="1600" b="1">
              <a:solidFill>
                <a:srgbClr val="000000"/>
              </a:solidFill>
              <a:latin typeface="Montserrat" panose="00000500000000000000" pitchFamily="2" charset="0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6" name="Google Shape;1749;p35">
            <a:extLst>
              <a:ext uri="{FF2B5EF4-FFF2-40B4-BE49-F238E27FC236}">
                <a16:creationId xmlns:a16="http://schemas.microsoft.com/office/drawing/2014/main" id="{59CEC534-38D2-EE30-975B-BF4193C455F6}"/>
              </a:ext>
            </a:extLst>
          </p:cNvPr>
          <p:cNvSpPr txBox="1"/>
          <p:nvPr/>
        </p:nvSpPr>
        <p:spPr>
          <a:xfrm>
            <a:off x="8751297" y="1759760"/>
            <a:ext cx="1866421" cy="6823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  <a:latin typeface="Montserrat" panose="00000500000000000000" pitchFamily="2" charset="0"/>
                <a:ea typeface="Fira Sans Extra Condensed"/>
                <a:cs typeface="Fira Sans Extra Condensed"/>
                <a:sym typeface="Fira Sans Extra Condensed"/>
              </a:rPr>
              <a:t>Tokenization</a:t>
            </a:r>
          </a:p>
        </p:txBody>
      </p:sp>
    </p:spTree>
    <p:extLst>
      <p:ext uri="{BB962C8B-B14F-4D97-AF65-F5344CB8AC3E}">
        <p14:creationId xmlns:p14="http://schemas.microsoft.com/office/powerpoint/2010/main" val="1604296416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958F32-7D3D-F700-A7A3-E41102D8DB90}"/>
              </a:ext>
            </a:extLst>
          </p:cNvPr>
          <p:cNvSpPr txBox="1"/>
          <p:nvPr/>
        </p:nvSpPr>
        <p:spPr>
          <a:xfrm>
            <a:off x="2575088" y="1321775"/>
            <a:ext cx="7041823" cy="438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b="1">
                <a:latin typeface="Montserrat" panose="00000500000000000000" pitchFamily="2" charset="0"/>
              </a:rPr>
              <a:t>STEMMING VS LEMMATIZATION</a:t>
            </a:r>
            <a:endParaRPr lang="en-IN" sz="2000" b="1">
              <a:latin typeface="Aptos Display" panose="020B00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B38D7E-949E-63FC-6400-B86B6ED0C783}"/>
              </a:ext>
            </a:extLst>
          </p:cNvPr>
          <p:cNvSpPr txBox="1"/>
          <p:nvPr/>
        </p:nvSpPr>
        <p:spPr>
          <a:xfrm>
            <a:off x="3048786" y="420107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>
                <a:latin typeface="Montserrat" panose="00000500000000000000" pitchFamily="2" charset="0"/>
              </a:rPr>
              <a:t>TEXT P</a:t>
            </a:r>
            <a:r>
              <a:rPr lang="en-IN" sz="3200" b="1">
                <a:latin typeface="Montserrat" panose="00000500000000000000" pitchFamily="2" charset="0"/>
              </a:rPr>
              <a:t>REPROCESSING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7B8CD76-38D1-D47E-30B6-3A4318706E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630060"/>
              </p:ext>
            </p:extLst>
          </p:nvPr>
        </p:nvGraphicFramePr>
        <p:xfrm>
          <a:off x="858077" y="1916206"/>
          <a:ext cx="10475844" cy="3879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7922">
                  <a:extLst>
                    <a:ext uri="{9D8B030D-6E8A-4147-A177-3AD203B41FA5}">
                      <a16:colId xmlns:a16="http://schemas.microsoft.com/office/drawing/2014/main" val="1477303821"/>
                    </a:ext>
                  </a:extLst>
                </a:gridCol>
                <a:gridCol w="5237922">
                  <a:extLst>
                    <a:ext uri="{9D8B030D-6E8A-4147-A177-3AD203B41FA5}">
                      <a16:colId xmlns:a16="http://schemas.microsoft.com/office/drawing/2014/main" val="2915264375"/>
                    </a:ext>
                  </a:extLst>
                </a:gridCol>
              </a:tblGrid>
              <a:tr h="63048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noProof="0">
                          <a:solidFill>
                            <a:schemeClr val="bg1"/>
                          </a:solidFill>
                          <a:latin typeface="Montserrat"/>
                        </a:rPr>
                        <a:t>Stemming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noProof="0">
                          <a:solidFill>
                            <a:schemeClr val="bg1"/>
                          </a:solidFill>
                          <a:latin typeface="Montserrat"/>
                        </a:rPr>
                        <a:t>Lemmatization</a:t>
                      </a:r>
                      <a:endParaRPr lang="en-GB" sz="2000" b="0" i="0" u="none" strike="noStrike" noProof="0">
                        <a:solidFill>
                          <a:schemeClr val="bg1"/>
                        </a:solidFill>
                        <a:latin typeface="Montserrat"/>
                      </a:endParaRPr>
                    </a:p>
                  </a:txBody>
                  <a:tcPr anchor="ctr"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1389"/>
                  </a:ext>
                </a:extLst>
              </a:tr>
              <a:tr h="1001582"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GB" sz="1800" kern="1200" noProof="0">
                          <a:solidFill>
                            <a:schemeClr val="dk1"/>
                          </a:solidFill>
                          <a:latin typeface="Montserrat"/>
                          <a:ea typeface="+mn-ea"/>
                          <a:cs typeface="+mn-cs"/>
                        </a:rPr>
                        <a:t>Removes suffixes based on rules (e.g., "</a:t>
                      </a:r>
                      <a:r>
                        <a:rPr lang="en-GB" sz="1800" kern="1200" noProof="0" err="1">
                          <a:solidFill>
                            <a:schemeClr val="dk1"/>
                          </a:solidFill>
                          <a:latin typeface="Montserrat"/>
                          <a:ea typeface="+mn-ea"/>
                          <a:cs typeface="+mn-cs"/>
                        </a:rPr>
                        <a:t>ing</a:t>
                      </a:r>
                      <a:r>
                        <a:rPr lang="en-GB" sz="1800" kern="1200" noProof="0">
                          <a:solidFill>
                            <a:schemeClr val="dk1"/>
                          </a:solidFill>
                          <a:latin typeface="Montserrat"/>
                          <a:ea typeface="+mn-ea"/>
                          <a:cs typeface="+mn-cs"/>
                        </a:rPr>
                        <a:t>", "ed")</a:t>
                      </a:r>
                      <a:endParaRPr lang="en-US" sz="1800" kern="1200">
                        <a:solidFill>
                          <a:schemeClr val="dk1"/>
                        </a:solidFill>
                        <a:latin typeface="Montserra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5EEFC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GB" sz="1800" kern="1200" noProof="0">
                          <a:solidFill>
                            <a:schemeClr val="dk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Converts words to their dictionary base form (lemma) through morphological analysis</a:t>
                      </a:r>
                      <a:endParaRPr lang="en-US" sz="1800" kern="1200">
                        <a:solidFill>
                          <a:schemeClr val="dk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9E6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425694"/>
                  </a:ext>
                </a:extLst>
              </a:tr>
              <a:tr h="1260964"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GB" sz="1800" kern="1200" noProof="0">
                          <a:solidFill>
                            <a:schemeClr val="dk1"/>
                          </a:solidFill>
                          <a:latin typeface="Montserrat"/>
                          <a:ea typeface="+mn-ea"/>
                          <a:cs typeface="+mn-cs"/>
                        </a:rPr>
                        <a:t>"running" -&gt; "</a:t>
                      </a:r>
                      <a:r>
                        <a:rPr lang="en-GB" sz="1800" kern="1200" noProof="0" err="1">
                          <a:solidFill>
                            <a:schemeClr val="dk1"/>
                          </a:solidFill>
                          <a:latin typeface="Montserrat"/>
                          <a:ea typeface="+mn-ea"/>
                          <a:cs typeface="+mn-cs"/>
                        </a:rPr>
                        <a:t>runn</a:t>
                      </a:r>
                      <a:r>
                        <a:rPr lang="en-GB" sz="1800" kern="1200" noProof="0">
                          <a:solidFill>
                            <a:schemeClr val="dk1"/>
                          </a:solidFill>
                          <a:latin typeface="Montserrat"/>
                          <a:ea typeface="+mn-ea"/>
                          <a:cs typeface="+mn-cs"/>
                        </a:rPr>
                        <a:t>" (may not be a real word)</a:t>
                      </a:r>
                    </a:p>
                    <a:p>
                      <a:pPr lvl="0" algn="just">
                        <a:buNone/>
                      </a:pPr>
                      <a:endParaRPr lang="en-GB" sz="1800" kern="1200" noProof="0">
                        <a:solidFill>
                          <a:schemeClr val="dk1"/>
                        </a:solidFill>
                        <a:latin typeface="Montserrat"/>
                        <a:ea typeface="+mn-ea"/>
                        <a:cs typeface="+mn-cs"/>
                      </a:endParaRPr>
                    </a:p>
                    <a:p>
                      <a:pPr lvl="0" algn="just">
                        <a:buNone/>
                      </a:pPr>
                      <a:r>
                        <a:rPr lang="en-GB" sz="1800" kern="1200" noProof="0">
                          <a:solidFill>
                            <a:schemeClr val="dk1"/>
                          </a:solidFill>
                          <a:latin typeface="Montserrat"/>
                          <a:ea typeface="+mn-ea"/>
                          <a:cs typeface="+mn-cs"/>
                        </a:rPr>
                        <a:t>"agreed" -&gt; "</a:t>
                      </a:r>
                      <a:r>
                        <a:rPr lang="en-GB" sz="1800" kern="1200" noProof="0" err="1">
                          <a:solidFill>
                            <a:schemeClr val="dk1"/>
                          </a:solidFill>
                          <a:latin typeface="Montserrat"/>
                          <a:ea typeface="+mn-ea"/>
                          <a:cs typeface="+mn-cs"/>
                        </a:rPr>
                        <a:t>agre</a:t>
                      </a:r>
                      <a:r>
                        <a:rPr lang="en-GB" sz="1800" kern="1200" noProof="0">
                          <a:solidFill>
                            <a:schemeClr val="dk1"/>
                          </a:solidFill>
                          <a:latin typeface="Montserra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 lvl="0" algn="just">
                        <a:buNone/>
                      </a:pPr>
                      <a:endParaRPr lang="en-GB" sz="1800" kern="1200" noProof="0">
                        <a:solidFill>
                          <a:schemeClr val="dk1"/>
                        </a:solidFill>
                        <a:latin typeface="Montserrat"/>
                        <a:ea typeface="+mn-ea"/>
                        <a:cs typeface="+mn-cs"/>
                      </a:endParaRPr>
                    </a:p>
                    <a:p>
                      <a:pPr lvl="0" algn="just">
                        <a:buNone/>
                      </a:pPr>
                      <a:r>
                        <a:rPr lang="en-GB" sz="1800" kern="1200" noProof="0">
                          <a:solidFill>
                            <a:schemeClr val="dk1"/>
                          </a:solidFill>
                          <a:latin typeface="Montserrat"/>
                          <a:ea typeface="+mn-ea"/>
                          <a:cs typeface="+mn-cs"/>
                        </a:rPr>
                        <a:t>"happier" -&gt; "</a:t>
                      </a:r>
                      <a:r>
                        <a:rPr lang="en-GB" sz="1800" kern="1200" noProof="0" err="1">
                          <a:solidFill>
                            <a:schemeClr val="dk1"/>
                          </a:solidFill>
                          <a:latin typeface="Montserrat"/>
                          <a:ea typeface="+mn-ea"/>
                          <a:cs typeface="+mn-cs"/>
                        </a:rPr>
                        <a:t>happi</a:t>
                      </a:r>
                      <a:r>
                        <a:rPr lang="en-GB" sz="1800" kern="1200" noProof="0">
                          <a:solidFill>
                            <a:schemeClr val="dk1"/>
                          </a:solidFill>
                          <a:latin typeface="Montserrat"/>
                          <a:ea typeface="+mn-ea"/>
                          <a:cs typeface="+mn-cs"/>
                        </a:rPr>
                        <a:t>"</a:t>
                      </a:r>
                      <a:endParaRPr lang="en-GB" sz="1800" kern="1200">
                        <a:solidFill>
                          <a:schemeClr val="dk1"/>
                        </a:solidFill>
                        <a:latin typeface="Montserra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5EEFC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GB" sz="1800" kern="1200" noProof="0">
                          <a:solidFill>
                            <a:schemeClr val="dk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"running" -&gt; "run" (correct base form)</a:t>
                      </a:r>
                    </a:p>
                    <a:p>
                      <a:pPr lvl="0" algn="just">
                        <a:buNone/>
                      </a:pPr>
                      <a:endParaRPr lang="en-GB" sz="1800" kern="1200" noProof="0">
                        <a:solidFill>
                          <a:schemeClr val="dk1"/>
                        </a:solidFill>
                        <a:latin typeface="Montserrat"/>
                        <a:ea typeface="+mn-ea"/>
                        <a:cs typeface="+mn-cs"/>
                      </a:endParaRPr>
                    </a:p>
                    <a:p>
                      <a:pPr lvl="0" algn="just">
                        <a:buNone/>
                      </a:pPr>
                      <a:r>
                        <a:rPr lang="en-GB" sz="1800" kern="1200" noProof="0">
                          <a:solidFill>
                            <a:schemeClr val="dk1"/>
                          </a:solidFill>
                          <a:latin typeface="Montserrat"/>
                          <a:ea typeface="+mn-ea"/>
                          <a:cs typeface="+mn-cs"/>
                        </a:rPr>
                        <a:t>"agreed" -&gt; "agree" (correct base form)</a:t>
                      </a:r>
                    </a:p>
                    <a:p>
                      <a:pPr lvl="0" algn="just">
                        <a:buNone/>
                      </a:pPr>
                      <a:endParaRPr lang="en-GB" sz="1800" kern="1200" noProof="0">
                        <a:solidFill>
                          <a:schemeClr val="dk1"/>
                        </a:solidFill>
                        <a:latin typeface="Montserrat"/>
                        <a:ea typeface="+mn-ea"/>
                        <a:cs typeface="+mn-cs"/>
                      </a:endParaRPr>
                    </a:p>
                    <a:p>
                      <a:pPr lvl="0" algn="just">
                        <a:buNone/>
                      </a:pPr>
                      <a:r>
                        <a:rPr lang="en-GB" sz="1800" kern="1200" noProof="0">
                          <a:solidFill>
                            <a:schemeClr val="dk1"/>
                          </a:solidFill>
                          <a:latin typeface="Montserrat"/>
                          <a:ea typeface="+mn-ea"/>
                          <a:cs typeface="+mn-cs"/>
                        </a:rPr>
                        <a:t>"happier" -&gt; "happy" (correct base form) </a:t>
                      </a:r>
                      <a:endParaRPr lang="en-GB" sz="1800" kern="1200">
                        <a:solidFill>
                          <a:schemeClr val="dk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9E6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426907"/>
                  </a:ext>
                </a:extLst>
              </a:tr>
              <a:tr h="784257"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GB" sz="1800" b="1" kern="1200" noProof="0">
                          <a:solidFill>
                            <a:schemeClr val="dk1"/>
                          </a:solidFill>
                          <a:latin typeface="Montserrat"/>
                          <a:ea typeface="+mn-ea"/>
                          <a:cs typeface="+mn-cs"/>
                        </a:rPr>
                        <a:t>Models:</a:t>
                      </a:r>
                      <a:r>
                        <a:rPr lang="en-GB" sz="1800" kern="1200" noProof="0">
                          <a:solidFill>
                            <a:schemeClr val="dk1"/>
                          </a:solidFill>
                          <a:latin typeface="Montserrat"/>
                          <a:ea typeface="+mn-ea"/>
                          <a:cs typeface="+mn-cs"/>
                        </a:rPr>
                        <a:t> Porter Stemmer</a:t>
                      </a:r>
                      <a:endParaRPr lang="en-US" sz="1800" kern="1200">
                        <a:solidFill>
                          <a:schemeClr val="dk1"/>
                        </a:solidFill>
                        <a:latin typeface="Montserra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5EEFC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800" b="1" kern="1200">
                          <a:solidFill>
                            <a:schemeClr val="dk1"/>
                          </a:solidFill>
                          <a:latin typeface="Montserrat"/>
                          <a:ea typeface="+mn-ea"/>
                          <a:cs typeface="+mn-cs"/>
                        </a:rPr>
                        <a:t>Models:</a:t>
                      </a:r>
                      <a:r>
                        <a:rPr lang="en-GB" sz="1800" kern="1200">
                          <a:solidFill>
                            <a:schemeClr val="dk1"/>
                          </a:solidFill>
                          <a:latin typeface="Montserrat"/>
                          <a:ea typeface="+mn-ea"/>
                          <a:cs typeface="+mn-cs"/>
                        </a:rPr>
                        <a:t> </a:t>
                      </a:r>
                      <a:r>
                        <a:rPr lang="en-GB" sz="1800" kern="1200" noProof="0">
                          <a:solidFill>
                            <a:schemeClr val="dk1"/>
                          </a:solidFill>
                          <a:latin typeface="Montserrat"/>
                          <a:ea typeface="+mn-ea"/>
                          <a:cs typeface="+mn-cs"/>
                        </a:rPr>
                        <a:t>WordNet </a:t>
                      </a:r>
                      <a:r>
                        <a:rPr lang="en-GB" sz="1800" kern="1200" noProof="0" err="1">
                          <a:solidFill>
                            <a:schemeClr val="dk1"/>
                          </a:solidFill>
                          <a:latin typeface="Montserrat"/>
                          <a:ea typeface="+mn-ea"/>
                          <a:cs typeface="+mn-cs"/>
                        </a:rPr>
                        <a:t>Lemmatizer</a:t>
                      </a:r>
                      <a:r>
                        <a:rPr lang="en-GB" sz="1800" kern="1200" noProof="0">
                          <a:solidFill>
                            <a:schemeClr val="dk1"/>
                          </a:solidFill>
                          <a:latin typeface="Montserrat"/>
                          <a:ea typeface="+mn-ea"/>
                          <a:cs typeface="+mn-cs"/>
                        </a:rPr>
                        <a:t>, spacy</a:t>
                      </a:r>
                      <a:endParaRPr lang="en-GB" sz="1800" kern="1200">
                        <a:solidFill>
                          <a:schemeClr val="dk1"/>
                        </a:solidFill>
                        <a:latin typeface="Montserra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9E6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732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8728197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23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souvik naskar</dc:creator>
  <cp:revision>2</cp:revision>
  <dcterms:created xsi:type="dcterms:W3CDTF">2024-05-18T20:13:48Z</dcterms:created>
  <dcterms:modified xsi:type="dcterms:W3CDTF">2024-05-25T08:07:20Z</dcterms:modified>
</cp:coreProperties>
</file>