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9BFA-23B7-F7D4-2AE0-2C7BCD38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45570-4F56-27DA-FECA-97098B699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EC49-C9B7-5E1A-1F49-E4380157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89C9-5A80-8486-DB08-A0C6A300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BA794-75C8-3793-0D40-E2975DD3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CD57-984D-924F-F470-FF434E8B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98ED1-30F3-8726-19E9-2899EFF8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562D-4E18-9C60-1F7E-6AFC784D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E194-9140-62DF-BC59-7B67D509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0B1F-053C-3483-4408-106C3D3D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3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7EF34-8094-2752-621B-2B8506402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432AD-0B70-6FF9-25F3-8DF2BC100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5A76-D71E-7292-CFC5-0D4FB936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378F-DEF6-3DE5-D606-54C00048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2536-091B-D0CB-4028-777992B1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6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7537-928C-D248-D040-F62F64B2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EE50-C3BF-81F0-D774-03327969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BB6C-09C1-075C-B0FF-70C92E3B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1293-03C8-D6E8-152C-E9669F82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4333-5CB3-9B1D-3CC4-B5F22673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6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0E3A-DA9D-44D0-C048-58E0628E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401E1-EBDA-B146-EC2B-15F3966A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A49C-3641-9D19-7CFD-5C77D0DF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BECE5-42BA-4574-22C2-7D7BD1A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FAAE-D838-7CEA-724C-7730FD0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0581-C2D7-F6D9-B67A-46951015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DF0E-2F4E-BD5A-2C72-8ECE11592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A7625-3AFF-43F6-8EF6-86E939D2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4E86-E70E-291B-10DB-DC9622E0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69659-725E-66C3-A7D4-6B64D144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62859-019F-83D2-A00D-74A7B97B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CC9-670B-6017-18CE-762DCA70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BDBAA-3A48-3FC6-387C-203CB0DE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349A6-744F-C5F0-2D0C-5C7828B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8F265-CE06-7B0F-9508-8EB4437AD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93B20-EE60-FE6D-3539-8C904BAF1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6B2C0-4495-A14E-6315-DB6AA4DF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FDB92-45D7-AA1E-7A79-D14EDC7C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6BC13-70D1-F023-9B77-B30181F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2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9471-D2CD-EE7D-FA32-06A96E2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63068-56E1-080E-8C75-33FC1084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EC41A-4EE3-19D1-E1C6-5B4EC2D2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73F22-EBE9-2CD8-B6B1-272F323C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05D8D-5533-554C-1966-8F617E51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A91F2-85B4-414E-8F10-67C755F9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3C93-172E-4859-CA0E-B3ABFACF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7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0F64-BC87-B138-DEF5-51934A60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018F-B8A8-5563-97F2-00F1C98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12A5D-F8AF-0C19-3783-D2CA09FE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79AFB-491D-B014-B557-C690F754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15A92-4F47-CEF7-2804-913EE6D3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0673B-99B8-0C87-83A4-AAF72FB4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9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635C-7252-7E94-BE6A-D1D24B82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C60BE-8535-228C-493F-DF262EFCF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4B860-B175-CACB-1858-4C432150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BA2F-7EBE-AAEB-F89D-522DC072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99991-CF2D-D921-A07B-70882D0A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9199-22AA-D3E4-C8D4-1B83F41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05F8D-9279-01EF-E423-1BB38519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815-DCB5-B13B-D48B-4BAF196F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A190-5225-7763-AD5D-E86D7DF85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A2176-5C29-47DE-9BA9-23191A36F52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6E00-E576-3113-3AD5-78FF80EFA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4C28-E84C-643E-C45C-7916BC19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E1F07-A1D9-4ECE-B523-EC4D3BDE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0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family sitting in a living room&#10;&#10;Description automatically generated">
            <a:extLst>
              <a:ext uri="{FF2B5EF4-FFF2-40B4-BE49-F238E27FC236}">
                <a16:creationId xmlns:a16="http://schemas.microsoft.com/office/drawing/2014/main" id="{FB860497-5F30-6622-EF11-CEC43BD1A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A blue and white rectangular frame&#10;&#10;Description automatically generated">
            <a:extLst>
              <a:ext uri="{FF2B5EF4-FFF2-40B4-BE49-F238E27FC236}">
                <a16:creationId xmlns:a16="http://schemas.microsoft.com/office/drawing/2014/main" id="{E1B42F0F-0CBE-A857-EFAA-E85BBA5B0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" y="67884"/>
            <a:ext cx="1344371" cy="516315"/>
          </a:xfrm>
          <a:prstGeom prst="rect">
            <a:avLst/>
          </a:prstGeom>
        </p:spPr>
      </p:pic>
      <p:pic>
        <p:nvPicPr>
          <p:cNvPr id="9" name="Picture 8" descr="A stack of green dollar bills">
            <a:extLst>
              <a:ext uri="{FF2B5EF4-FFF2-40B4-BE49-F238E27FC236}">
                <a16:creationId xmlns:a16="http://schemas.microsoft.com/office/drawing/2014/main" id="{377C8D5E-71DF-0F00-DF13-3649F92F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" y="-17792"/>
            <a:ext cx="647712" cy="647712"/>
          </a:xfrm>
          <a:prstGeom prst="rect">
            <a:avLst/>
          </a:prstGeom>
        </p:spPr>
      </p:pic>
      <p:pic>
        <p:nvPicPr>
          <p:cNvPr id="12" name="Picture 11" descr="A round image of a living room&#10;&#10;Description automatically generated">
            <a:extLst>
              <a:ext uri="{FF2B5EF4-FFF2-40B4-BE49-F238E27FC236}">
                <a16:creationId xmlns:a16="http://schemas.microsoft.com/office/drawing/2014/main" id="{2CD7DB2B-139C-4924-8BA4-452DD0E2F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580" y="3439442"/>
            <a:ext cx="942403" cy="948502"/>
          </a:xfrm>
          <a:prstGeom prst="rect">
            <a:avLst/>
          </a:prstGeom>
        </p:spPr>
      </p:pic>
      <p:pic>
        <p:nvPicPr>
          <p:cNvPr id="14" name="Picture 13" descr="A blue circle with a building and a computer&#10;&#10;Description automatically generated">
            <a:extLst>
              <a:ext uri="{FF2B5EF4-FFF2-40B4-BE49-F238E27FC236}">
                <a16:creationId xmlns:a16="http://schemas.microsoft.com/office/drawing/2014/main" id="{CCEF8D11-F985-E1EC-F249-56B5C14BD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4" y="5609907"/>
            <a:ext cx="971836" cy="948503"/>
          </a:xfrm>
          <a:prstGeom prst="rect">
            <a:avLst/>
          </a:prstGeom>
        </p:spPr>
      </p:pic>
      <p:pic>
        <p:nvPicPr>
          <p:cNvPr id="16" name="Picture 15" descr="A circular logo with a building and a city&#10;&#10;Description automatically generated">
            <a:extLst>
              <a:ext uri="{FF2B5EF4-FFF2-40B4-BE49-F238E27FC236}">
                <a16:creationId xmlns:a16="http://schemas.microsoft.com/office/drawing/2014/main" id="{5691B4D5-FCBF-BAE9-8E3E-BC5BA953D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4" y="4538814"/>
            <a:ext cx="942403" cy="897810"/>
          </a:xfrm>
          <a:prstGeom prst="rect">
            <a:avLst/>
          </a:prstGeom>
        </p:spPr>
      </p:pic>
      <p:pic>
        <p:nvPicPr>
          <p:cNvPr id="18" name="Picture 17" descr="A sign with white text&#10;&#10;Description automatically generated">
            <a:extLst>
              <a:ext uri="{FF2B5EF4-FFF2-40B4-BE49-F238E27FC236}">
                <a16:creationId xmlns:a16="http://schemas.microsoft.com/office/drawing/2014/main" id="{670CC9B8-65D2-DB5E-840F-CB6054753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4" y="7490"/>
            <a:ext cx="1218603" cy="584199"/>
          </a:xfrm>
          <a:prstGeom prst="rect">
            <a:avLst/>
          </a:prstGeom>
        </p:spPr>
      </p:pic>
      <p:pic>
        <p:nvPicPr>
          <p:cNvPr id="20" name="Picture 19" descr="A screen shot of a bar&#10;&#10;Description automatically generated">
            <a:extLst>
              <a:ext uri="{FF2B5EF4-FFF2-40B4-BE49-F238E27FC236}">
                <a16:creationId xmlns:a16="http://schemas.microsoft.com/office/drawing/2014/main" id="{19F1E2B1-2A19-6A59-590E-5E9C4C42EC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97" y="826349"/>
            <a:ext cx="3723070" cy="20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family sitting in a living room&#10;&#10;Description automatically generated">
            <a:extLst>
              <a:ext uri="{FF2B5EF4-FFF2-40B4-BE49-F238E27FC236}">
                <a16:creationId xmlns:a16="http://schemas.microsoft.com/office/drawing/2014/main" id="{FB860497-5F30-6622-EF11-CEC43BD1A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A blue and white rectangular frame&#10;&#10;Description automatically generated">
            <a:extLst>
              <a:ext uri="{FF2B5EF4-FFF2-40B4-BE49-F238E27FC236}">
                <a16:creationId xmlns:a16="http://schemas.microsoft.com/office/drawing/2014/main" id="{E1B42F0F-0CBE-A857-EFAA-E85BBA5B0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" y="67884"/>
            <a:ext cx="1344371" cy="516315"/>
          </a:xfrm>
          <a:prstGeom prst="rect">
            <a:avLst/>
          </a:prstGeom>
        </p:spPr>
      </p:pic>
      <p:pic>
        <p:nvPicPr>
          <p:cNvPr id="9" name="Picture 8" descr="A stack of green dollar bills">
            <a:extLst>
              <a:ext uri="{FF2B5EF4-FFF2-40B4-BE49-F238E27FC236}">
                <a16:creationId xmlns:a16="http://schemas.microsoft.com/office/drawing/2014/main" id="{377C8D5E-71DF-0F00-DF13-3649F92F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" y="-17792"/>
            <a:ext cx="647712" cy="647712"/>
          </a:xfrm>
          <a:prstGeom prst="rect">
            <a:avLst/>
          </a:prstGeom>
        </p:spPr>
      </p:pic>
      <p:pic>
        <p:nvPicPr>
          <p:cNvPr id="12" name="Picture 11" descr="A round image of a living room&#10;&#10;Description automatically generated">
            <a:extLst>
              <a:ext uri="{FF2B5EF4-FFF2-40B4-BE49-F238E27FC236}">
                <a16:creationId xmlns:a16="http://schemas.microsoft.com/office/drawing/2014/main" id="{2CD7DB2B-139C-4924-8BA4-452DD0E2F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580" y="3439442"/>
            <a:ext cx="942403" cy="948502"/>
          </a:xfrm>
          <a:prstGeom prst="rect">
            <a:avLst/>
          </a:prstGeom>
        </p:spPr>
      </p:pic>
      <p:pic>
        <p:nvPicPr>
          <p:cNvPr id="14" name="Picture 13" descr="A blue circle with a building and a computer&#10;&#10;Description automatically generated">
            <a:extLst>
              <a:ext uri="{FF2B5EF4-FFF2-40B4-BE49-F238E27FC236}">
                <a16:creationId xmlns:a16="http://schemas.microsoft.com/office/drawing/2014/main" id="{CCEF8D11-F985-E1EC-F249-56B5C14BD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4" y="5609907"/>
            <a:ext cx="971836" cy="948503"/>
          </a:xfrm>
          <a:prstGeom prst="rect">
            <a:avLst/>
          </a:prstGeom>
        </p:spPr>
      </p:pic>
      <p:pic>
        <p:nvPicPr>
          <p:cNvPr id="16" name="Picture 15" descr="A circular logo with a building and a city&#10;&#10;Description automatically generated">
            <a:extLst>
              <a:ext uri="{FF2B5EF4-FFF2-40B4-BE49-F238E27FC236}">
                <a16:creationId xmlns:a16="http://schemas.microsoft.com/office/drawing/2014/main" id="{5691B4D5-FCBF-BAE9-8E3E-BC5BA953D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4" y="4538814"/>
            <a:ext cx="942403" cy="897810"/>
          </a:xfrm>
          <a:prstGeom prst="rect">
            <a:avLst/>
          </a:prstGeom>
        </p:spPr>
      </p:pic>
      <p:pic>
        <p:nvPicPr>
          <p:cNvPr id="18" name="Picture 17" descr="A sign with white text&#10;&#10;Description automatically generated">
            <a:extLst>
              <a:ext uri="{FF2B5EF4-FFF2-40B4-BE49-F238E27FC236}">
                <a16:creationId xmlns:a16="http://schemas.microsoft.com/office/drawing/2014/main" id="{670CC9B8-65D2-DB5E-840F-CB6054753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4" y="7490"/>
            <a:ext cx="1218603" cy="584199"/>
          </a:xfrm>
          <a:prstGeom prst="rect">
            <a:avLst/>
          </a:prstGeom>
        </p:spPr>
      </p:pic>
      <p:pic>
        <p:nvPicPr>
          <p:cNvPr id="20" name="Picture 19" descr="A screen shot of a bar&#10;&#10;Description automatically generated">
            <a:extLst>
              <a:ext uri="{FF2B5EF4-FFF2-40B4-BE49-F238E27FC236}">
                <a16:creationId xmlns:a16="http://schemas.microsoft.com/office/drawing/2014/main" id="{19F1E2B1-2A19-6A59-590E-5E9C4C42EC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97" y="826349"/>
            <a:ext cx="3723070" cy="2025153"/>
          </a:xfrm>
          <a:prstGeom prst="rect">
            <a:avLst/>
          </a:prstGeom>
        </p:spPr>
      </p:pic>
      <p:pic>
        <p:nvPicPr>
          <p:cNvPr id="2" name="Picture 1" descr="A white and black speech bubble&#10;&#10;Description automatically generated">
            <a:extLst>
              <a:ext uri="{FF2B5EF4-FFF2-40B4-BE49-F238E27FC236}">
                <a16:creationId xmlns:a16="http://schemas.microsoft.com/office/drawing/2014/main" id="{37E29C0B-3BD3-815E-B5B7-D21DD2997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0081"/>
            <a:ext cx="3063505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9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family sitting in a living room&#10;&#10;Description automatically generated">
            <a:extLst>
              <a:ext uri="{FF2B5EF4-FFF2-40B4-BE49-F238E27FC236}">
                <a16:creationId xmlns:a16="http://schemas.microsoft.com/office/drawing/2014/main" id="{FB860497-5F30-6622-EF11-CEC43BD1A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A blue and white rectangular frame&#10;&#10;Description automatically generated">
            <a:extLst>
              <a:ext uri="{FF2B5EF4-FFF2-40B4-BE49-F238E27FC236}">
                <a16:creationId xmlns:a16="http://schemas.microsoft.com/office/drawing/2014/main" id="{E1B42F0F-0CBE-A857-EFAA-E85BBA5B0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" y="67884"/>
            <a:ext cx="1344371" cy="516315"/>
          </a:xfrm>
          <a:prstGeom prst="rect">
            <a:avLst/>
          </a:prstGeom>
        </p:spPr>
      </p:pic>
      <p:pic>
        <p:nvPicPr>
          <p:cNvPr id="9" name="Picture 8" descr="A stack of green dollar bills">
            <a:extLst>
              <a:ext uri="{FF2B5EF4-FFF2-40B4-BE49-F238E27FC236}">
                <a16:creationId xmlns:a16="http://schemas.microsoft.com/office/drawing/2014/main" id="{377C8D5E-71DF-0F00-DF13-3649F92F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" y="-17792"/>
            <a:ext cx="647712" cy="647712"/>
          </a:xfrm>
          <a:prstGeom prst="rect">
            <a:avLst/>
          </a:prstGeom>
        </p:spPr>
      </p:pic>
      <p:pic>
        <p:nvPicPr>
          <p:cNvPr id="12" name="Picture 11" descr="A round image of a living room&#10;&#10;Description automatically generated">
            <a:extLst>
              <a:ext uri="{FF2B5EF4-FFF2-40B4-BE49-F238E27FC236}">
                <a16:creationId xmlns:a16="http://schemas.microsoft.com/office/drawing/2014/main" id="{2CD7DB2B-139C-4924-8BA4-452DD0E2F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580" y="3439442"/>
            <a:ext cx="942403" cy="948502"/>
          </a:xfrm>
          <a:prstGeom prst="rect">
            <a:avLst/>
          </a:prstGeom>
        </p:spPr>
      </p:pic>
      <p:pic>
        <p:nvPicPr>
          <p:cNvPr id="14" name="Picture 13" descr="A blue circle with a building and a computer&#10;&#10;Description automatically generated">
            <a:extLst>
              <a:ext uri="{FF2B5EF4-FFF2-40B4-BE49-F238E27FC236}">
                <a16:creationId xmlns:a16="http://schemas.microsoft.com/office/drawing/2014/main" id="{CCEF8D11-F985-E1EC-F249-56B5C14BD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4" y="5609907"/>
            <a:ext cx="971836" cy="948503"/>
          </a:xfrm>
          <a:prstGeom prst="rect">
            <a:avLst/>
          </a:prstGeom>
        </p:spPr>
      </p:pic>
      <p:pic>
        <p:nvPicPr>
          <p:cNvPr id="16" name="Picture 15" descr="A circular logo with a building and a city&#10;&#10;Description automatically generated">
            <a:extLst>
              <a:ext uri="{FF2B5EF4-FFF2-40B4-BE49-F238E27FC236}">
                <a16:creationId xmlns:a16="http://schemas.microsoft.com/office/drawing/2014/main" id="{5691B4D5-FCBF-BAE9-8E3E-BC5BA953D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4" y="4538814"/>
            <a:ext cx="942403" cy="897810"/>
          </a:xfrm>
          <a:prstGeom prst="rect">
            <a:avLst/>
          </a:prstGeom>
        </p:spPr>
      </p:pic>
      <p:pic>
        <p:nvPicPr>
          <p:cNvPr id="18" name="Picture 17" descr="A sign with white text&#10;&#10;Description automatically generated">
            <a:extLst>
              <a:ext uri="{FF2B5EF4-FFF2-40B4-BE49-F238E27FC236}">
                <a16:creationId xmlns:a16="http://schemas.microsoft.com/office/drawing/2014/main" id="{670CC9B8-65D2-DB5E-840F-CB6054753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4" y="7490"/>
            <a:ext cx="1218603" cy="584199"/>
          </a:xfrm>
          <a:prstGeom prst="rect">
            <a:avLst/>
          </a:prstGeom>
        </p:spPr>
      </p:pic>
      <p:pic>
        <p:nvPicPr>
          <p:cNvPr id="20" name="Picture 19" descr="A screen shot of a bar&#10;&#10;Description automatically generated">
            <a:extLst>
              <a:ext uri="{FF2B5EF4-FFF2-40B4-BE49-F238E27FC236}">
                <a16:creationId xmlns:a16="http://schemas.microsoft.com/office/drawing/2014/main" id="{19F1E2B1-2A19-6A59-590E-5E9C4C42EC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97" y="826349"/>
            <a:ext cx="3723070" cy="2025153"/>
          </a:xfrm>
          <a:prstGeom prst="rect">
            <a:avLst/>
          </a:prstGeom>
        </p:spPr>
      </p:pic>
      <p:pic>
        <p:nvPicPr>
          <p:cNvPr id="2" name="Picture 1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2FC10EB9-75CF-0AF5-D754-C2B57B606D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8" y="210196"/>
            <a:ext cx="11332823" cy="6458491"/>
          </a:xfrm>
          <a:prstGeom prst="rect">
            <a:avLst/>
          </a:prstGeom>
        </p:spPr>
      </p:pic>
      <p:pic>
        <p:nvPicPr>
          <p:cNvPr id="3" name="Picture 2" descr="A person wearing a white apron and a white veil&#10;&#10;Description automatically generated">
            <a:extLst>
              <a:ext uri="{FF2B5EF4-FFF2-40B4-BE49-F238E27FC236}">
                <a16:creationId xmlns:a16="http://schemas.microsoft.com/office/drawing/2014/main" id="{9722A728-9816-D8F1-6B9F-ACAE2D5567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12" y="465924"/>
            <a:ext cx="6224555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Chauhan</dc:creator>
  <cp:lastModifiedBy>Aryan Chauhan</cp:lastModifiedBy>
  <cp:revision>2</cp:revision>
  <dcterms:created xsi:type="dcterms:W3CDTF">2024-08-24T06:17:20Z</dcterms:created>
  <dcterms:modified xsi:type="dcterms:W3CDTF">2024-08-24T07:32:55Z</dcterms:modified>
</cp:coreProperties>
</file>