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DFC-8259-4CA4-981A-CE3FF14F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FCF4-A2FA-4D8D-931F-09C6625E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4DB3-A7D3-4D13-A501-8CA6B77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6B97-9E30-4F29-93ED-F7DD62C5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6879-C96A-4A2E-94A5-E487155E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3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88CF-BF76-47B6-9B35-68ADCFD9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4AB8-A6AB-4FCB-B283-ADC4A215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BBA9-4939-432C-AAEB-DFC43D63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A243-1181-4B24-BDEA-9D39C30B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CFBE-8FAD-4B18-BBCC-4D438B6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CD6BB-E235-4ABF-AB22-74F0AA013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556A9-121C-4230-85A7-E77FFFFF1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B5F4-85FF-4212-9CD9-FEDCE16E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0675-0B76-4CFA-AA82-3FC4DA6E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C776-DFC4-4D67-80D7-75C76FAE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2113-4F78-4270-8A60-92073E74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5BB0-1835-4757-9842-C76AA059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1D66-553A-4DA8-B532-CA3C086F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9D2A-110F-47AA-9534-694DB91B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D7DE-2DB1-4839-9831-5FDA086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03DF-47C5-4B05-A76A-CF6EEC8C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D189-C8A1-4D9C-AE3B-BC98739C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DDA3-0921-45C9-887B-6049F1F3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0F24-5DBE-409F-ABCA-E854216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7F8A-B7D7-47D0-ACBD-9E36D157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03DF-D4BE-4358-92D1-77740149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9258-7057-4CF1-A962-E17FD5BD6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7E0F-3A27-4F7D-87FA-DB1978CB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B243E-B74E-47A6-B9C8-DC9B515F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3D705-B72F-4F44-9C30-9BD355EB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6457D-7E69-49DD-B715-7F795CA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DC3F-9C2A-4A35-843D-5E8C687A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605C-6166-47B2-8FA4-0370E19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A0A4A-FB2F-499F-867E-133E5A9D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83F5-9901-413F-A069-EDA9823AB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7744-3618-45FF-BA1C-29752A12F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41A07-74A0-4ED8-9381-53F345D9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72666-B3BB-4CE9-A173-364563F9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08996-402F-4579-9600-95EDE63E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914E-E6BA-409D-AC20-0362470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BEA5E-16E7-4529-A87B-7E1CCCAE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9A70A-A7B5-4E8F-B0AD-94CB1DB9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CD798-C10B-4CD6-848D-89D6D400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83167-6FB2-4BD0-9359-BDB7697B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F9C0-40BE-4535-B4FB-85DBA57C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3736F-C0FA-4B1C-A90F-6BFF9059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DC76-4D7E-41F2-BC87-300B65E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A6E0-3A1F-4F16-A595-1ED851EF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3E1EB-E1F9-4335-A4E5-5DAB2699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3857E-80C7-43A6-B30A-4CF274DB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30657-8D91-4FE4-9D98-7A5D6DE1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F577-CD30-4740-9857-802B9A70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6F0F-B552-44D8-9286-A9CE3AF8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92B33-7738-4287-B524-3AA201538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2440-A5EC-4039-A1A0-1774281D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4892-6DC0-48F3-AAE5-024C82DC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99BC-7050-4465-AB9C-53C378C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37D77-24E3-4CD7-B40C-68054407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E2645-D39D-40D1-8983-B416959C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6305-706C-455F-9C6B-1939B1EA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9266-B9F7-4BAD-B703-B05F633F5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5C77-4C8A-4040-9578-C42D91304D55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B702-4DC1-442C-A85E-E738AFBA1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1572-0090-4012-9904-222ACEBD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C23A-6AA0-4FC9-B483-9840DB3D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7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: Advantages and Disadvantages">
            <a:extLst>
              <a:ext uri="{FF2B5EF4-FFF2-40B4-BE49-F238E27FC236}">
                <a16:creationId xmlns:a16="http://schemas.microsoft.com/office/drawing/2014/main" id="{EF3E1634-5313-4242-B567-38846A6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0"/>
                    </a14:imgEffect>
                    <a14:imgEffect>
                      <a14:saturation sat="1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64" y="1"/>
            <a:ext cx="901633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55757-C398-42B9-9189-1DF7279C9882}"/>
              </a:ext>
            </a:extLst>
          </p:cNvPr>
          <p:cNvSpPr/>
          <p:nvPr/>
        </p:nvSpPr>
        <p:spPr>
          <a:xfrm>
            <a:off x="-1" y="-1"/>
            <a:ext cx="3208422" cy="6858001"/>
          </a:xfrm>
          <a:prstGeom prst="rect">
            <a:avLst/>
          </a:prstGeom>
          <a:solidFill>
            <a:schemeClr val="dk1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8104-407C-4834-824B-A814E5A0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82" y="32084"/>
            <a:ext cx="1816100" cy="11430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badi" panose="020B0604020104020204" pitchFamily="34" charset="0"/>
              </a:rPr>
              <a:t>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73969-7446-4DCB-B225-369E32A10916}"/>
              </a:ext>
            </a:extLst>
          </p:cNvPr>
          <p:cNvSpPr txBox="1"/>
          <p:nvPr/>
        </p:nvSpPr>
        <p:spPr>
          <a:xfrm>
            <a:off x="1539370" y="275847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Vehicle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9E9D-5418-493F-B5D3-A07DF19152CF}"/>
              </a:ext>
            </a:extLst>
          </p:cNvPr>
          <p:cNvSpPr txBox="1"/>
          <p:nvPr/>
        </p:nvSpPr>
        <p:spPr>
          <a:xfrm>
            <a:off x="1513637" y="169493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EB274-8E5B-47F6-ADBB-E95527762C03}"/>
              </a:ext>
            </a:extLst>
          </p:cNvPr>
          <p:cNvSpPr txBox="1"/>
          <p:nvPr/>
        </p:nvSpPr>
        <p:spPr>
          <a:xfrm>
            <a:off x="1561761" y="3834420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95B5-9E6E-4CAB-8F9E-0E99CACACE2E}"/>
              </a:ext>
            </a:extLst>
          </p:cNvPr>
          <p:cNvSpPr txBox="1"/>
          <p:nvPr/>
        </p:nvSpPr>
        <p:spPr>
          <a:xfrm>
            <a:off x="1507286" y="4893964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Cancellation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8A86D-CA81-4352-A835-8024979E3FAE}"/>
              </a:ext>
            </a:extLst>
          </p:cNvPr>
          <p:cNvSpPr txBox="1"/>
          <p:nvPr/>
        </p:nvSpPr>
        <p:spPr>
          <a:xfrm>
            <a:off x="1561761" y="5978226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Ratings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1A9B-D6DE-4447-91A0-DD9CF11C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1" y="1356200"/>
            <a:ext cx="1046802" cy="1046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28931A-C0C0-41EB-80FA-A784947D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1" y="2531285"/>
            <a:ext cx="810462" cy="730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BB93E9-8C58-47E2-8FB3-16964110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00" y="3503214"/>
            <a:ext cx="1203135" cy="9244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25E420-296C-4608-B346-54BC00264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51" y="4736742"/>
            <a:ext cx="674937" cy="674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0C7493-2EFA-4AC4-887F-35CC55107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974"/>
          <a:stretch/>
        </p:blipFill>
        <p:spPr>
          <a:xfrm>
            <a:off x="452461" y="6002743"/>
            <a:ext cx="859842" cy="3693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972C1A-AC82-4E53-8526-BFF79A77DB55}"/>
              </a:ext>
            </a:extLst>
          </p:cNvPr>
          <p:cNvSpPr/>
          <p:nvPr/>
        </p:nvSpPr>
        <p:spPr>
          <a:xfrm>
            <a:off x="-157667" y="1394860"/>
            <a:ext cx="3490997" cy="939507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7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: Advantages and Disadvantages">
            <a:extLst>
              <a:ext uri="{FF2B5EF4-FFF2-40B4-BE49-F238E27FC236}">
                <a16:creationId xmlns:a16="http://schemas.microsoft.com/office/drawing/2014/main" id="{EF3E1634-5313-4242-B567-38846A6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0"/>
                    </a14:imgEffect>
                    <a14:imgEffect>
                      <a14:saturation sat="1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64" y="1"/>
            <a:ext cx="901633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55757-C398-42B9-9189-1DF7279C9882}"/>
              </a:ext>
            </a:extLst>
          </p:cNvPr>
          <p:cNvSpPr/>
          <p:nvPr/>
        </p:nvSpPr>
        <p:spPr>
          <a:xfrm>
            <a:off x="-1" y="-1"/>
            <a:ext cx="3208422" cy="6858001"/>
          </a:xfrm>
          <a:prstGeom prst="rect">
            <a:avLst/>
          </a:prstGeom>
          <a:solidFill>
            <a:schemeClr val="dk1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8104-407C-4834-824B-A814E5A0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82" y="32084"/>
            <a:ext cx="1816100" cy="11430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badi" panose="020B0604020104020204" pitchFamily="34" charset="0"/>
              </a:rPr>
              <a:t>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73969-7446-4DCB-B225-369E32A10916}"/>
              </a:ext>
            </a:extLst>
          </p:cNvPr>
          <p:cNvSpPr txBox="1"/>
          <p:nvPr/>
        </p:nvSpPr>
        <p:spPr>
          <a:xfrm>
            <a:off x="1539370" y="275847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Vehicle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9E9D-5418-493F-B5D3-A07DF19152CF}"/>
              </a:ext>
            </a:extLst>
          </p:cNvPr>
          <p:cNvSpPr txBox="1"/>
          <p:nvPr/>
        </p:nvSpPr>
        <p:spPr>
          <a:xfrm>
            <a:off x="1513637" y="169493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EB274-8E5B-47F6-ADBB-E95527762C03}"/>
              </a:ext>
            </a:extLst>
          </p:cNvPr>
          <p:cNvSpPr txBox="1"/>
          <p:nvPr/>
        </p:nvSpPr>
        <p:spPr>
          <a:xfrm>
            <a:off x="1561761" y="3834420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95B5-9E6E-4CAB-8F9E-0E99CACACE2E}"/>
              </a:ext>
            </a:extLst>
          </p:cNvPr>
          <p:cNvSpPr txBox="1"/>
          <p:nvPr/>
        </p:nvSpPr>
        <p:spPr>
          <a:xfrm>
            <a:off x="1507286" y="4893964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Cancellation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8A86D-CA81-4352-A835-8024979E3FAE}"/>
              </a:ext>
            </a:extLst>
          </p:cNvPr>
          <p:cNvSpPr txBox="1"/>
          <p:nvPr/>
        </p:nvSpPr>
        <p:spPr>
          <a:xfrm>
            <a:off x="1561761" y="5978226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Ratings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1A9B-D6DE-4447-91A0-DD9CF11C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1" y="1356200"/>
            <a:ext cx="1046802" cy="1046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28931A-C0C0-41EB-80FA-A784947D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1" y="2531285"/>
            <a:ext cx="810462" cy="730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BB93E9-8C58-47E2-8FB3-16964110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00" y="3503214"/>
            <a:ext cx="1203135" cy="9244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25E420-296C-4608-B346-54BC00264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51" y="4736742"/>
            <a:ext cx="674937" cy="674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0C7493-2EFA-4AC4-887F-35CC55107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974"/>
          <a:stretch/>
        </p:blipFill>
        <p:spPr>
          <a:xfrm>
            <a:off x="452461" y="6002743"/>
            <a:ext cx="859842" cy="3693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A9A7B4-DFE2-4D43-AB90-3B43793BE6D2}"/>
              </a:ext>
            </a:extLst>
          </p:cNvPr>
          <p:cNvSpPr/>
          <p:nvPr/>
        </p:nvSpPr>
        <p:spPr>
          <a:xfrm>
            <a:off x="-231862" y="2441102"/>
            <a:ext cx="3490997" cy="939507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88163DB-798D-4DA0-86A9-5ADD677FC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86745"/>
              </p:ext>
            </p:extLst>
          </p:nvPr>
        </p:nvGraphicFramePr>
        <p:xfrm>
          <a:off x="3551232" y="1448034"/>
          <a:ext cx="8241995" cy="50869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48399">
                  <a:extLst>
                    <a:ext uri="{9D8B030D-6E8A-4147-A177-3AD203B41FA5}">
                      <a16:colId xmlns:a16="http://schemas.microsoft.com/office/drawing/2014/main" val="1397522101"/>
                    </a:ext>
                  </a:extLst>
                </a:gridCol>
                <a:gridCol w="1648399">
                  <a:extLst>
                    <a:ext uri="{9D8B030D-6E8A-4147-A177-3AD203B41FA5}">
                      <a16:colId xmlns:a16="http://schemas.microsoft.com/office/drawing/2014/main" val="2315545735"/>
                    </a:ext>
                  </a:extLst>
                </a:gridCol>
                <a:gridCol w="1648399">
                  <a:extLst>
                    <a:ext uri="{9D8B030D-6E8A-4147-A177-3AD203B41FA5}">
                      <a16:colId xmlns:a16="http://schemas.microsoft.com/office/drawing/2014/main" val="2820593430"/>
                    </a:ext>
                  </a:extLst>
                </a:gridCol>
                <a:gridCol w="1648399">
                  <a:extLst>
                    <a:ext uri="{9D8B030D-6E8A-4147-A177-3AD203B41FA5}">
                      <a16:colId xmlns:a16="http://schemas.microsoft.com/office/drawing/2014/main" val="3816167028"/>
                    </a:ext>
                  </a:extLst>
                </a:gridCol>
                <a:gridCol w="1648399">
                  <a:extLst>
                    <a:ext uri="{9D8B030D-6E8A-4147-A177-3AD203B41FA5}">
                      <a16:colId xmlns:a16="http://schemas.microsoft.com/office/drawing/2014/main" val="2681142863"/>
                    </a:ext>
                  </a:extLst>
                </a:gridCol>
              </a:tblGrid>
              <a:tr h="699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600" dirty="0">
                          <a:latin typeface="Abadi" panose="020B0604020104020204" pitchFamily="34" charset="0"/>
                        </a:rPr>
                        <a:t>Vehicle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badi" panose="020B0604020104020204" pitchFamily="34" charset="0"/>
                        </a:rPr>
                        <a:t>Total Booking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badi" panose="020B0604020104020204" pitchFamily="34" charset="0"/>
                        </a:rPr>
                        <a:t>Success Booking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badi" panose="020B0604020104020204" pitchFamily="34" charset="0"/>
                        </a:rPr>
                        <a:t>Avg. Distance Travelled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badi" panose="020B0604020104020204" pitchFamily="34" charset="0"/>
                        </a:rPr>
                        <a:t>Total Distance Travelled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387489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1000" dirty="0"/>
                    </a:p>
                    <a:p>
                      <a:endParaRPr lang="en-IN" sz="800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096149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 Prime SUV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013877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 Prime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5488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       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007575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      Auto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394714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      Bike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7656550"/>
                  </a:ext>
                </a:extLst>
              </a:tr>
              <a:tr h="626840">
                <a:tc>
                  <a:txBody>
                    <a:bodyPr/>
                    <a:lstStyle/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endParaRPr lang="en-IN" sz="800" b="1" dirty="0"/>
                    </a:p>
                    <a:p>
                      <a:r>
                        <a:rPr lang="en-IN" sz="800" b="1" dirty="0"/>
                        <a:t>                        E-Bike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174953"/>
                  </a:ext>
                </a:extLst>
              </a:tr>
            </a:tbl>
          </a:graphicData>
        </a:graphic>
      </p:graphicFrame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887F6F-F6CF-47E1-97B1-F4ABEF3246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98" y="1920113"/>
            <a:ext cx="956874" cy="956874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421490-0760-4A6A-9108-38445CD8C7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30" y="2613179"/>
            <a:ext cx="842708" cy="792832"/>
          </a:xfrm>
          <a:prstGeom prst="rect">
            <a:avLst/>
          </a:prstGeom>
        </p:spPr>
      </p:pic>
      <p:pic>
        <p:nvPicPr>
          <p:cNvPr id="21" name="Picture 20" descr="A car on a black background&#10;&#10;Description automatically generated">
            <a:extLst>
              <a:ext uri="{FF2B5EF4-FFF2-40B4-BE49-F238E27FC236}">
                <a16:creationId xmlns:a16="http://schemas.microsoft.com/office/drawing/2014/main" id="{D4426833-BB87-496B-BD1B-04C73BE412D8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8" y="3145149"/>
            <a:ext cx="968255" cy="968255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349419-CA74-463B-A988-D694379379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91" y="3982788"/>
            <a:ext cx="681055" cy="633532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229578-FB31-4B95-B1A8-F12C6D3F78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79" y="4706207"/>
            <a:ext cx="345945" cy="345945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FB8846-AF02-4BEB-85A4-5130888F4B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61" y="5227763"/>
            <a:ext cx="497674" cy="497674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98B69BC-0EFE-4136-9380-CB95C3EFD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59" y="5922260"/>
            <a:ext cx="349539" cy="3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: Advantages and Disadvantages">
            <a:extLst>
              <a:ext uri="{FF2B5EF4-FFF2-40B4-BE49-F238E27FC236}">
                <a16:creationId xmlns:a16="http://schemas.microsoft.com/office/drawing/2014/main" id="{EF3E1634-5313-4242-B567-38846A6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0"/>
                    </a14:imgEffect>
                    <a14:imgEffect>
                      <a14:saturation sat="1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64" y="1"/>
            <a:ext cx="901633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55757-C398-42B9-9189-1DF7279C9882}"/>
              </a:ext>
            </a:extLst>
          </p:cNvPr>
          <p:cNvSpPr/>
          <p:nvPr/>
        </p:nvSpPr>
        <p:spPr>
          <a:xfrm>
            <a:off x="-1" y="-1"/>
            <a:ext cx="3208422" cy="6858001"/>
          </a:xfrm>
          <a:prstGeom prst="rect">
            <a:avLst/>
          </a:prstGeom>
          <a:solidFill>
            <a:schemeClr val="dk1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8104-407C-4834-824B-A814E5A0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82" y="32084"/>
            <a:ext cx="1816100" cy="11430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badi" panose="020B0604020104020204" pitchFamily="34" charset="0"/>
              </a:rPr>
              <a:t>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73969-7446-4DCB-B225-369E32A10916}"/>
              </a:ext>
            </a:extLst>
          </p:cNvPr>
          <p:cNvSpPr txBox="1"/>
          <p:nvPr/>
        </p:nvSpPr>
        <p:spPr>
          <a:xfrm>
            <a:off x="1539370" y="275847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Vehicle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9E9D-5418-493F-B5D3-A07DF19152CF}"/>
              </a:ext>
            </a:extLst>
          </p:cNvPr>
          <p:cNvSpPr txBox="1"/>
          <p:nvPr/>
        </p:nvSpPr>
        <p:spPr>
          <a:xfrm>
            <a:off x="1513637" y="169493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EB274-8E5B-47F6-ADBB-E95527762C03}"/>
              </a:ext>
            </a:extLst>
          </p:cNvPr>
          <p:cNvSpPr txBox="1"/>
          <p:nvPr/>
        </p:nvSpPr>
        <p:spPr>
          <a:xfrm>
            <a:off x="1561761" y="3834420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95B5-9E6E-4CAB-8F9E-0E99CACACE2E}"/>
              </a:ext>
            </a:extLst>
          </p:cNvPr>
          <p:cNvSpPr txBox="1"/>
          <p:nvPr/>
        </p:nvSpPr>
        <p:spPr>
          <a:xfrm>
            <a:off x="1507286" y="4893964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Cancellation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8A86D-CA81-4352-A835-8024979E3FAE}"/>
              </a:ext>
            </a:extLst>
          </p:cNvPr>
          <p:cNvSpPr txBox="1"/>
          <p:nvPr/>
        </p:nvSpPr>
        <p:spPr>
          <a:xfrm>
            <a:off x="1561761" y="5978226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Ratings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1A9B-D6DE-4447-91A0-DD9CF11C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1" y="1356200"/>
            <a:ext cx="1046802" cy="1046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28931A-C0C0-41EB-80FA-A784947D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1" y="2531285"/>
            <a:ext cx="810462" cy="730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BB93E9-8C58-47E2-8FB3-16964110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00" y="3503214"/>
            <a:ext cx="1203135" cy="9244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25E420-296C-4608-B346-54BC00264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51" y="4736742"/>
            <a:ext cx="674937" cy="674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0C7493-2EFA-4AC4-887F-35CC55107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974"/>
          <a:stretch/>
        </p:blipFill>
        <p:spPr>
          <a:xfrm>
            <a:off x="452461" y="6002743"/>
            <a:ext cx="859842" cy="3693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3A9B36-1685-43F2-B8E5-4047A4B176E4}"/>
              </a:ext>
            </a:extLst>
          </p:cNvPr>
          <p:cNvSpPr/>
          <p:nvPr/>
        </p:nvSpPr>
        <p:spPr>
          <a:xfrm>
            <a:off x="0" y="3519625"/>
            <a:ext cx="3490997" cy="939507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: Advantages and Disadvantages">
            <a:extLst>
              <a:ext uri="{FF2B5EF4-FFF2-40B4-BE49-F238E27FC236}">
                <a16:creationId xmlns:a16="http://schemas.microsoft.com/office/drawing/2014/main" id="{EF3E1634-5313-4242-B567-38846A6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0"/>
                    </a14:imgEffect>
                    <a14:imgEffect>
                      <a14:saturation sat="1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64" y="1"/>
            <a:ext cx="901633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55757-C398-42B9-9189-1DF7279C9882}"/>
              </a:ext>
            </a:extLst>
          </p:cNvPr>
          <p:cNvSpPr/>
          <p:nvPr/>
        </p:nvSpPr>
        <p:spPr>
          <a:xfrm>
            <a:off x="-1" y="-1"/>
            <a:ext cx="3208422" cy="6858001"/>
          </a:xfrm>
          <a:prstGeom prst="rect">
            <a:avLst/>
          </a:prstGeom>
          <a:solidFill>
            <a:schemeClr val="dk1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8104-407C-4834-824B-A814E5A0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82" y="32084"/>
            <a:ext cx="1816100" cy="11430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badi" panose="020B0604020104020204" pitchFamily="34" charset="0"/>
              </a:rPr>
              <a:t>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73969-7446-4DCB-B225-369E32A10916}"/>
              </a:ext>
            </a:extLst>
          </p:cNvPr>
          <p:cNvSpPr txBox="1"/>
          <p:nvPr/>
        </p:nvSpPr>
        <p:spPr>
          <a:xfrm>
            <a:off x="1539370" y="275847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Vehicle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9E9D-5418-493F-B5D3-A07DF19152CF}"/>
              </a:ext>
            </a:extLst>
          </p:cNvPr>
          <p:cNvSpPr txBox="1"/>
          <p:nvPr/>
        </p:nvSpPr>
        <p:spPr>
          <a:xfrm>
            <a:off x="1513637" y="169493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EB274-8E5B-47F6-ADBB-E95527762C03}"/>
              </a:ext>
            </a:extLst>
          </p:cNvPr>
          <p:cNvSpPr txBox="1"/>
          <p:nvPr/>
        </p:nvSpPr>
        <p:spPr>
          <a:xfrm>
            <a:off x="1561761" y="3834420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95B5-9E6E-4CAB-8F9E-0E99CACACE2E}"/>
              </a:ext>
            </a:extLst>
          </p:cNvPr>
          <p:cNvSpPr txBox="1"/>
          <p:nvPr/>
        </p:nvSpPr>
        <p:spPr>
          <a:xfrm>
            <a:off x="1507286" y="4893964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Cancellation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8A86D-CA81-4352-A835-8024979E3FAE}"/>
              </a:ext>
            </a:extLst>
          </p:cNvPr>
          <p:cNvSpPr txBox="1"/>
          <p:nvPr/>
        </p:nvSpPr>
        <p:spPr>
          <a:xfrm>
            <a:off x="1561761" y="5978226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Ratings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1A9B-D6DE-4447-91A0-DD9CF11C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1" y="1356200"/>
            <a:ext cx="1046802" cy="1046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28931A-C0C0-41EB-80FA-A784947D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1" y="2531285"/>
            <a:ext cx="810462" cy="730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BB93E9-8C58-47E2-8FB3-16964110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00" y="3503214"/>
            <a:ext cx="1203135" cy="9244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25E420-296C-4608-B346-54BC00264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51" y="4736742"/>
            <a:ext cx="674937" cy="674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0C7493-2EFA-4AC4-887F-35CC55107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974"/>
          <a:stretch/>
        </p:blipFill>
        <p:spPr>
          <a:xfrm>
            <a:off x="452461" y="6002743"/>
            <a:ext cx="859842" cy="3693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4F2DC3-18E5-4F65-AC27-74B2B8E6A761}"/>
              </a:ext>
            </a:extLst>
          </p:cNvPr>
          <p:cNvSpPr/>
          <p:nvPr/>
        </p:nvSpPr>
        <p:spPr>
          <a:xfrm>
            <a:off x="-157668" y="4613725"/>
            <a:ext cx="3490997" cy="939507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4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: Advantages and Disadvantages">
            <a:extLst>
              <a:ext uri="{FF2B5EF4-FFF2-40B4-BE49-F238E27FC236}">
                <a16:creationId xmlns:a16="http://schemas.microsoft.com/office/drawing/2014/main" id="{EF3E1634-5313-4242-B567-38846A6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0"/>
                    </a14:imgEffect>
                    <a14:imgEffect>
                      <a14:saturation sat="1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64" y="1"/>
            <a:ext cx="901633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55757-C398-42B9-9189-1DF7279C9882}"/>
              </a:ext>
            </a:extLst>
          </p:cNvPr>
          <p:cNvSpPr/>
          <p:nvPr/>
        </p:nvSpPr>
        <p:spPr>
          <a:xfrm>
            <a:off x="-1" y="-1"/>
            <a:ext cx="3208422" cy="6858001"/>
          </a:xfrm>
          <a:prstGeom prst="rect">
            <a:avLst/>
          </a:prstGeom>
          <a:solidFill>
            <a:schemeClr val="dk1"/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8104-407C-4834-824B-A814E5A0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82" y="32084"/>
            <a:ext cx="1816100" cy="11430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badi" panose="020B0604020104020204" pitchFamily="34" charset="0"/>
              </a:rPr>
              <a:t>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73969-7446-4DCB-B225-369E32A10916}"/>
              </a:ext>
            </a:extLst>
          </p:cNvPr>
          <p:cNvSpPr txBox="1"/>
          <p:nvPr/>
        </p:nvSpPr>
        <p:spPr>
          <a:xfrm>
            <a:off x="1539370" y="275847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Vehicle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9E9D-5418-493F-B5D3-A07DF19152CF}"/>
              </a:ext>
            </a:extLst>
          </p:cNvPr>
          <p:cNvSpPr txBox="1"/>
          <p:nvPr/>
        </p:nvSpPr>
        <p:spPr>
          <a:xfrm>
            <a:off x="1513637" y="1694935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EB274-8E5B-47F6-ADBB-E95527762C03}"/>
              </a:ext>
            </a:extLst>
          </p:cNvPr>
          <p:cNvSpPr txBox="1"/>
          <p:nvPr/>
        </p:nvSpPr>
        <p:spPr>
          <a:xfrm>
            <a:off x="1561761" y="3834420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95B5-9E6E-4CAB-8F9E-0E99CACACE2E}"/>
              </a:ext>
            </a:extLst>
          </p:cNvPr>
          <p:cNvSpPr txBox="1"/>
          <p:nvPr/>
        </p:nvSpPr>
        <p:spPr>
          <a:xfrm>
            <a:off x="1507286" y="4893964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Cancellation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8A86D-CA81-4352-A835-8024979E3FAE}"/>
              </a:ext>
            </a:extLst>
          </p:cNvPr>
          <p:cNvSpPr txBox="1"/>
          <p:nvPr/>
        </p:nvSpPr>
        <p:spPr>
          <a:xfrm>
            <a:off x="1561761" y="5978226"/>
            <a:ext cx="16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Ratings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1A9B-D6DE-4447-91A0-DD9CF11C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1" y="1356200"/>
            <a:ext cx="1046802" cy="1046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28931A-C0C0-41EB-80FA-A784947D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1" y="2531285"/>
            <a:ext cx="810462" cy="730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BB93E9-8C58-47E2-8FB3-16964110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00" y="3503214"/>
            <a:ext cx="1203135" cy="9244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25E420-296C-4608-B346-54BC00264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51" y="4736742"/>
            <a:ext cx="674937" cy="674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0C7493-2EFA-4AC4-887F-35CC55107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974"/>
          <a:stretch/>
        </p:blipFill>
        <p:spPr>
          <a:xfrm>
            <a:off x="452461" y="6002743"/>
            <a:ext cx="859842" cy="3693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523989-6A0D-4B94-B2F5-87A31E320818}"/>
              </a:ext>
            </a:extLst>
          </p:cNvPr>
          <p:cNvSpPr/>
          <p:nvPr/>
        </p:nvSpPr>
        <p:spPr>
          <a:xfrm>
            <a:off x="-157667" y="5691515"/>
            <a:ext cx="3490997" cy="939507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84130-3640-468F-B966-146D0BC99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11691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52715A-7FD2-4B3F-ABEA-24B4A256B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2C5EFC-FE9C-427C-8A8B-3CCF2093FF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AF0561C-1499-4683-A7EF-A3F5356BD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CB79-665C-4422-8109-9D7BC60474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5531E3-EA81-491D-AE6C-59747C5FF5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0B6960-5300-4832-A01A-B72C1E1D92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1F72FD-9FB5-40F8-80A3-9B2E1A3D06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D16FC33-A1A4-41A3-9583-49CE1603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45114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1BCB50-9404-4807-989E-5483A2134A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890E2D-0BAE-463E-B779-002B8661B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A8C049-CDBB-4F1E-8646-0DA458676E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03476F-2574-4B58-9803-ADEE4522D7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23CE28-91D4-40CB-8B18-70885C2B6F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942308C-E4DF-453B-AD42-E85D36099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A9269A-B02D-4D18-80AE-531DD8EB6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87</Words>
  <Application>Microsoft Office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Uber</vt:lpstr>
      <vt:lpstr>Uber</vt:lpstr>
      <vt:lpstr>Uber</vt:lpstr>
      <vt:lpstr>Uber</vt:lpstr>
      <vt:lpstr>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Aryaman Raj Tiwari</dc:creator>
  <cp:lastModifiedBy>Aryaman Raj Tiwari</cp:lastModifiedBy>
  <cp:revision>12</cp:revision>
  <dcterms:created xsi:type="dcterms:W3CDTF">2025-07-17T08:19:00Z</dcterms:created>
  <dcterms:modified xsi:type="dcterms:W3CDTF">2025-07-18T12:40:23Z</dcterms:modified>
</cp:coreProperties>
</file>