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6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4" autoAdjust="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7E6E-1E9B-49F0-93D6-C4ACC4021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4E1DC-60AD-4C5A-A50E-BC83B0FD3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A89D7-F297-47C5-9A1F-1D52074673CB}"/>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5" name="Footer Placeholder 4">
            <a:extLst>
              <a:ext uri="{FF2B5EF4-FFF2-40B4-BE49-F238E27FC236}">
                <a16:creationId xmlns:a16="http://schemas.microsoft.com/office/drawing/2014/main" id="{11507187-3DDB-499A-B995-C00E26EC8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0472D-FC09-4F80-8AA2-97DEFDFD2A7D}"/>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167069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FB37-5125-4F9B-967E-27655E3A87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DBD7EC-956F-49CF-B4F3-70F3DDD04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80EE3-1097-4E38-BB4E-5D1756F59965}"/>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5" name="Footer Placeholder 4">
            <a:extLst>
              <a:ext uri="{FF2B5EF4-FFF2-40B4-BE49-F238E27FC236}">
                <a16:creationId xmlns:a16="http://schemas.microsoft.com/office/drawing/2014/main" id="{2FE947A2-7F7A-46FA-B7DA-23C507F50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507D1-866A-481E-9E1A-E0768AA65CA7}"/>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104746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37471-A6CB-4DE5-9694-6EAD9589C8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2FABBC-0016-48F1-8636-345D54956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7D955-7306-43E5-ABFF-97BB40A32BDF}"/>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5" name="Footer Placeholder 4">
            <a:extLst>
              <a:ext uri="{FF2B5EF4-FFF2-40B4-BE49-F238E27FC236}">
                <a16:creationId xmlns:a16="http://schemas.microsoft.com/office/drawing/2014/main" id="{CB7FC340-6607-47A8-8FBB-A5DD1700A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21169-2685-4990-AA58-6A32CB8131ED}"/>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334353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22B6-EF74-4F1E-B6DE-BA9CF3C7E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8B99D-C451-49E1-9028-C20A18840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1478E-D2C1-4A7A-B215-074C0C5385EE}"/>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5" name="Footer Placeholder 4">
            <a:extLst>
              <a:ext uri="{FF2B5EF4-FFF2-40B4-BE49-F238E27FC236}">
                <a16:creationId xmlns:a16="http://schemas.microsoft.com/office/drawing/2014/main" id="{9FDBB28A-F096-45F5-A8C7-F337661E2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A593A-5270-4147-A023-D16A1FCB3782}"/>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392704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2E84-B508-4FD9-A469-1D4441D7C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A2236-4EA9-4D2C-A532-B0D8ED75B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D9B41-525C-46F7-8C5B-D18923A3666F}"/>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5" name="Footer Placeholder 4">
            <a:extLst>
              <a:ext uri="{FF2B5EF4-FFF2-40B4-BE49-F238E27FC236}">
                <a16:creationId xmlns:a16="http://schemas.microsoft.com/office/drawing/2014/main" id="{F880DE43-280C-4846-83AC-CEB4957EE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6567D-30CA-478D-82F3-C2D07FB10143}"/>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16379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38D8-3BA1-4AD3-9B23-9D14A2C4E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B3CA8-7867-4DDE-B358-B90084B5FA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F25D82-CE90-454C-BEF7-D2CA06922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8C4185-35B5-4EFF-8442-96E44C48F61C}"/>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6" name="Footer Placeholder 5">
            <a:extLst>
              <a:ext uri="{FF2B5EF4-FFF2-40B4-BE49-F238E27FC236}">
                <a16:creationId xmlns:a16="http://schemas.microsoft.com/office/drawing/2014/main" id="{15FFBCD5-3EDD-4CE6-9609-68349A7A6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0AB57-6126-4D27-A325-E292AB321F5F}"/>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395701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CA1-60A1-42A8-9F04-C66EF8530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EB9201-8B11-4DB8-AEF2-6770D54B8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FF01D-B522-4039-B475-DEC629653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5104E4-B25B-47C3-B8AE-3C1D141DE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D96EE-8A2E-4CD6-8F71-8C83151A3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6CEF4-D14D-4DEC-A898-CFAE00886AE7}"/>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8" name="Footer Placeholder 7">
            <a:extLst>
              <a:ext uri="{FF2B5EF4-FFF2-40B4-BE49-F238E27FC236}">
                <a16:creationId xmlns:a16="http://schemas.microsoft.com/office/drawing/2014/main" id="{4B539799-64E5-4E9B-B992-DE6430E20C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3A7DE-2219-4D77-B25C-E8A2A1CB3CA2}"/>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212004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29AE-372E-4672-A2ED-FD7AB03C5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ABEA0-161E-4E99-A50D-65CC186CAB0B}"/>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4" name="Footer Placeholder 3">
            <a:extLst>
              <a:ext uri="{FF2B5EF4-FFF2-40B4-BE49-F238E27FC236}">
                <a16:creationId xmlns:a16="http://schemas.microsoft.com/office/drawing/2014/main" id="{0BCC0A89-2199-43B6-A586-6331C68CEC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98BC5-D63E-442B-94C1-931F1CB0742D}"/>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204352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A5797-B6CE-40EC-88B2-87825B83F5F1}"/>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3" name="Footer Placeholder 2">
            <a:extLst>
              <a:ext uri="{FF2B5EF4-FFF2-40B4-BE49-F238E27FC236}">
                <a16:creationId xmlns:a16="http://schemas.microsoft.com/office/drawing/2014/main" id="{2F190AAD-7CF3-4E5E-AE81-716C365926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66D486-3040-449E-8137-FF772ECE26A4}"/>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369512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F01B-D26B-4DBB-A380-31E68EC1F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B218C-230D-4105-81D3-3543E7923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B84E8B-7E05-4EBE-8A0F-4EA58F8F8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D2AC3-2A62-43B3-9797-EF7B4695805F}"/>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6" name="Footer Placeholder 5">
            <a:extLst>
              <a:ext uri="{FF2B5EF4-FFF2-40B4-BE49-F238E27FC236}">
                <a16:creationId xmlns:a16="http://schemas.microsoft.com/office/drawing/2014/main" id="{9BB1FE42-9CA6-42D1-991A-D66724F01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605D7-F26C-45CC-AE6F-F6A1D58ED608}"/>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376505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B4DA-2E0E-4CA0-AF78-BA8FBDA35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4B460-E2E1-4897-B1D0-5DDF77A0D7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E4FBF-5E45-4CFD-B96C-E80390460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F7760-EBAD-4728-A453-A63DDE76A7BF}"/>
              </a:ext>
            </a:extLst>
          </p:cNvPr>
          <p:cNvSpPr>
            <a:spLocks noGrp="1"/>
          </p:cNvSpPr>
          <p:nvPr>
            <p:ph type="dt" sz="half" idx="10"/>
          </p:nvPr>
        </p:nvSpPr>
        <p:spPr/>
        <p:txBody>
          <a:bodyPr/>
          <a:lstStyle/>
          <a:p>
            <a:fld id="{F71C2B15-A7F7-4C21-9595-35A9E26B1152}" type="datetimeFigureOut">
              <a:rPr lang="en-US" smtClean="0"/>
              <a:t>6/1/2020</a:t>
            </a:fld>
            <a:endParaRPr lang="en-US"/>
          </a:p>
        </p:txBody>
      </p:sp>
      <p:sp>
        <p:nvSpPr>
          <p:cNvPr id="6" name="Footer Placeholder 5">
            <a:extLst>
              <a:ext uri="{FF2B5EF4-FFF2-40B4-BE49-F238E27FC236}">
                <a16:creationId xmlns:a16="http://schemas.microsoft.com/office/drawing/2014/main" id="{17384AF9-09A9-4398-88D5-4D4A9A369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EEA3-51CE-4C27-9CF8-6EA5FA5D328A}"/>
              </a:ext>
            </a:extLst>
          </p:cNvPr>
          <p:cNvSpPr>
            <a:spLocks noGrp="1"/>
          </p:cNvSpPr>
          <p:nvPr>
            <p:ph type="sldNum" sz="quarter" idx="12"/>
          </p:nvPr>
        </p:nvSpPr>
        <p:spPr/>
        <p:txBody>
          <a:bodyPr/>
          <a:lstStyle/>
          <a:p>
            <a:fld id="{2F401C97-3EB5-4528-B136-F71E93DE36B3}" type="slidenum">
              <a:rPr lang="en-US" smtClean="0"/>
              <a:t>‹#›</a:t>
            </a:fld>
            <a:endParaRPr lang="en-US"/>
          </a:p>
        </p:txBody>
      </p:sp>
    </p:spTree>
    <p:extLst>
      <p:ext uri="{BB962C8B-B14F-4D97-AF65-F5344CB8AC3E}">
        <p14:creationId xmlns:p14="http://schemas.microsoft.com/office/powerpoint/2010/main" val="309567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8010C-32E4-4553-ABB9-DFDBA00D6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522E0-7C84-42BA-882A-82361E8DC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674AA-BCCE-467B-A97B-16CBB68D1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C2B15-A7F7-4C21-9595-35A9E26B1152}" type="datetimeFigureOut">
              <a:rPr lang="en-US" smtClean="0"/>
              <a:t>6/1/2020</a:t>
            </a:fld>
            <a:endParaRPr lang="en-US"/>
          </a:p>
        </p:txBody>
      </p:sp>
      <p:sp>
        <p:nvSpPr>
          <p:cNvPr id="5" name="Footer Placeholder 4">
            <a:extLst>
              <a:ext uri="{FF2B5EF4-FFF2-40B4-BE49-F238E27FC236}">
                <a16:creationId xmlns:a16="http://schemas.microsoft.com/office/drawing/2014/main" id="{FB7F2611-1B4A-447E-BD1B-AAE7394CC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ECADAC-E862-499A-95B9-EC35FC033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01C97-3EB5-4528-B136-F71E93DE36B3}" type="slidenum">
              <a:rPr lang="en-US" smtClean="0"/>
              <a:t>‹#›</a:t>
            </a:fld>
            <a:endParaRPr lang="en-US"/>
          </a:p>
        </p:txBody>
      </p:sp>
    </p:spTree>
    <p:extLst>
      <p:ext uri="{BB962C8B-B14F-4D97-AF65-F5344CB8AC3E}">
        <p14:creationId xmlns:p14="http://schemas.microsoft.com/office/powerpoint/2010/main" val="3716043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BA2A798-5DAD-4939-93BC-32F7FF770D85}"/>
              </a:ext>
            </a:extLst>
          </p:cNvPr>
          <p:cNvSpPr>
            <a:spLocks noGrp="1"/>
          </p:cNvSpPr>
          <p:nvPr>
            <p:ph type="body" sz="half" idx="2"/>
          </p:nvPr>
        </p:nvSpPr>
        <p:spPr>
          <a:xfrm>
            <a:off x="839787" y="1526229"/>
            <a:ext cx="4471952" cy="5140800"/>
          </a:xfrm>
          <a:ln>
            <a:solidFill>
              <a:schemeClr val="tx1"/>
            </a:solidFill>
          </a:ln>
        </p:spPr>
        <p:txBody>
          <a:bodyPr>
            <a:normAutofit/>
          </a:bodyPr>
          <a:lstStyle/>
          <a:p>
            <a:r>
              <a:rPr lang="en-US" sz="1400" b="1" dirty="0"/>
              <a:t>Order Management:</a:t>
            </a:r>
          </a:p>
          <a:p>
            <a:r>
              <a:rPr lang="en-US" sz="1200" u="sng" dirty="0"/>
              <a:t>In the task 2, we saw that Site Manager was unable to store the exact information needed for the repair. Hence, this software will help in efficiently taking the order as well as storing the details of the repair also.</a:t>
            </a:r>
            <a:endParaRPr lang="en-US" sz="1400" u="sng" dirty="0"/>
          </a:p>
          <a:p>
            <a:r>
              <a:rPr lang="en-US" sz="1400" b="1" dirty="0"/>
              <a:t>Workforce Management:</a:t>
            </a:r>
          </a:p>
          <a:p>
            <a:r>
              <a:rPr lang="en-US" sz="1200" u="sng" dirty="0"/>
              <a:t>One major problem was the technicians were not available for the repairs as well as the manager was also not informed about their absence, so this help to manage all the technicians essential data.</a:t>
            </a:r>
          </a:p>
          <a:p>
            <a:r>
              <a:rPr lang="en-US" sz="1400" b="1" dirty="0"/>
              <a:t>Inventory Management:</a:t>
            </a:r>
          </a:p>
          <a:p>
            <a:r>
              <a:rPr lang="en-US" sz="1200" u="sng" dirty="0"/>
              <a:t>The time delays in the process of repair was a big problem as the warehouse was unaware of the inventory and this added quite a time delay, this software will help by telling us the real time inventory data and also inform when some parts are low so that we can reorder them.</a:t>
            </a:r>
          </a:p>
        </p:txBody>
      </p:sp>
      <p:sp>
        <p:nvSpPr>
          <p:cNvPr id="2" name="TextBox 1">
            <a:extLst>
              <a:ext uri="{FF2B5EF4-FFF2-40B4-BE49-F238E27FC236}">
                <a16:creationId xmlns:a16="http://schemas.microsoft.com/office/drawing/2014/main" id="{490DABC6-B847-7343-8242-180425F51D4F}"/>
              </a:ext>
            </a:extLst>
          </p:cNvPr>
          <p:cNvSpPr txBox="1"/>
          <p:nvPr/>
        </p:nvSpPr>
        <p:spPr>
          <a:xfrm>
            <a:off x="757594" y="1002371"/>
            <a:ext cx="10821529" cy="338554"/>
          </a:xfrm>
          <a:prstGeom prst="rect">
            <a:avLst/>
          </a:prstGeom>
          <a:noFill/>
          <a:ln w="12700">
            <a:noFill/>
          </a:ln>
        </p:spPr>
        <p:txBody>
          <a:bodyPr wrap="square" rtlCol="0">
            <a:spAutoFit/>
          </a:bodyPr>
          <a:lstStyle/>
          <a:p>
            <a:r>
              <a:rPr lang="en-US" sz="1600" b="1" dirty="0"/>
              <a:t>Business Problem Statement identified in Task 2:</a:t>
            </a:r>
            <a:r>
              <a:rPr lang="en-US" sz="1600" dirty="0"/>
              <a:t> Improving service quality by minimizing errors.</a:t>
            </a:r>
          </a:p>
        </p:txBody>
      </p:sp>
      <p:sp>
        <p:nvSpPr>
          <p:cNvPr id="4" name="TextBox 3">
            <a:extLst>
              <a:ext uri="{FF2B5EF4-FFF2-40B4-BE49-F238E27FC236}">
                <a16:creationId xmlns:a16="http://schemas.microsoft.com/office/drawing/2014/main" id="{81F78393-25A5-044C-9655-D0D7F64F4D85}"/>
              </a:ext>
            </a:extLst>
          </p:cNvPr>
          <p:cNvSpPr txBox="1"/>
          <p:nvPr/>
        </p:nvSpPr>
        <p:spPr>
          <a:xfrm>
            <a:off x="839788" y="386180"/>
            <a:ext cx="10821529" cy="461665"/>
          </a:xfrm>
          <a:prstGeom prst="rect">
            <a:avLst/>
          </a:prstGeom>
          <a:solidFill>
            <a:schemeClr val="tx1"/>
          </a:solidFill>
          <a:ln w="12700">
            <a:solidFill>
              <a:schemeClr val="tx1"/>
            </a:solidFill>
          </a:ln>
        </p:spPr>
        <p:txBody>
          <a:bodyPr wrap="square" rtlCol="0">
            <a:spAutoFit/>
          </a:bodyPr>
          <a:lstStyle/>
          <a:p>
            <a:r>
              <a:rPr lang="en-AU" sz="1200" b="1" dirty="0">
                <a:solidFill>
                  <a:schemeClr val="bg1"/>
                </a:solidFill>
              </a:rPr>
              <a:t>Instructions: </a:t>
            </a:r>
            <a:r>
              <a:rPr lang="en-AU" sz="1200" dirty="0">
                <a:solidFill>
                  <a:schemeClr val="bg1"/>
                </a:solidFill>
              </a:rPr>
              <a:t>Research three modules that would lead to process improvement / elimination of defects and include an explanation of why that capability would solve the business problem identified in task 2. </a:t>
            </a:r>
            <a:endParaRPr lang="en-US" sz="1200" dirty="0">
              <a:solidFill>
                <a:schemeClr val="bg1"/>
              </a:solidFill>
            </a:endParaRPr>
          </a:p>
        </p:txBody>
      </p:sp>
      <p:pic>
        <p:nvPicPr>
          <p:cNvPr id="5" name="Picture 4" descr="A screenshot of a social media post&#10;&#10;Description automatically generated">
            <a:extLst>
              <a:ext uri="{FF2B5EF4-FFF2-40B4-BE49-F238E27FC236}">
                <a16:creationId xmlns:a16="http://schemas.microsoft.com/office/drawing/2014/main" id="{09FF92BF-4974-CE49-B0EE-818EDB061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102" y="1874651"/>
            <a:ext cx="5739021" cy="4792378"/>
          </a:xfrm>
          <a:prstGeom prst="rect">
            <a:avLst/>
          </a:prstGeom>
        </p:spPr>
      </p:pic>
      <p:sp>
        <p:nvSpPr>
          <p:cNvPr id="7" name="TextBox 6">
            <a:extLst>
              <a:ext uri="{FF2B5EF4-FFF2-40B4-BE49-F238E27FC236}">
                <a16:creationId xmlns:a16="http://schemas.microsoft.com/office/drawing/2014/main" id="{BBCFD02C-73D3-1F4A-BF43-D5D086535F49}"/>
              </a:ext>
            </a:extLst>
          </p:cNvPr>
          <p:cNvSpPr txBox="1"/>
          <p:nvPr/>
        </p:nvSpPr>
        <p:spPr>
          <a:xfrm>
            <a:off x="5840102" y="1526229"/>
            <a:ext cx="4175714" cy="307777"/>
          </a:xfrm>
          <a:prstGeom prst="rect">
            <a:avLst/>
          </a:prstGeom>
          <a:solidFill>
            <a:schemeClr val="tx1"/>
          </a:solidFill>
          <a:ln w="12700">
            <a:noFill/>
          </a:ln>
        </p:spPr>
        <p:txBody>
          <a:bodyPr wrap="square" rtlCol="0">
            <a:spAutoFit/>
          </a:bodyPr>
          <a:lstStyle/>
          <a:p>
            <a:r>
              <a:rPr lang="en-US" sz="1400" b="1" dirty="0">
                <a:solidFill>
                  <a:schemeClr val="bg1"/>
                </a:solidFill>
              </a:rPr>
              <a:t>Circle the modules you have selected on this diagram</a:t>
            </a:r>
            <a:endParaRPr lang="en-US" sz="1400" dirty="0">
              <a:solidFill>
                <a:schemeClr val="bg1"/>
              </a:solidFill>
            </a:endParaRPr>
          </a:p>
        </p:txBody>
      </p:sp>
      <p:sp>
        <p:nvSpPr>
          <p:cNvPr id="8" name="Oval 7">
            <a:extLst>
              <a:ext uri="{FF2B5EF4-FFF2-40B4-BE49-F238E27FC236}">
                <a16:creationId xmlns:a16="http://schemas.microsoft.com/office/drawing/2014/main" id="{995C81E9-9448-485F-8DE2-1722B9E2CEAC}"/>
              </a:ext>
            </a:extLst>
          </p:cNvPr>
          <p:cNvSpPr/>
          <p:nvPr/>
        </p:nvSpPr>
        <p:spPr>
          <a:xfrm>
            <a:off x="8686800" y="2875083"/>
            <a:ext cx="1002323" cy="3132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85362CE6-1FB6-4840-A361-33CEBB48EE4E}"/>
              </a:ext>
            </a:extLst>
          </p:cNvPr>
          <p:cNvSpPr/>
          <p:nvPr/>
        </p:nvSpPr>
        <p:spPr>
          <a:xfrm>
            <a:off x="9952892" y="4791808"/>
            <a:ext cx="1399321" cy="53996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Oval 9">
            <a:extLst>
              <a:ext uri="{FF2B5EF4-FFF2-40B4-BE49-F238E27FC236}">
                <a16:creationId xmlns:a16="http://schemas.microsoft.com/office/drawing/2014/main" id="{CDB9879E-6CA9-46DF-AB0D-DAD4E0C7B5E1}"/>
              </a:ext>
            </a:extLst>
          </p:cNvPr>
          <p:cNvSpPr/>
          <p:nvPr/>
        </p:nvSpPr>
        <p:spPr>
          <a:xfrm>
            <a:off x="8563708" y="3815862"/>
            <a:ext cx="1186961" cy="3132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15182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Marino, Emily (GE Renewable Energy)</dc:creator>
  <cp:lastModifiedBy>Ashish Gupta</cp:lastModifiedBy>
  <cp:revision>251</cp:revision>
  <dcterms:created xsi:type="dcterms:W3CDTF">2019-08-01T16:47:44Z</dcterms:created>
  <dcterms:modified xsi:type="dcterms:W3CDTF">2020-05-31T21:11:13Z</dcterms:modified>
</cp:coreProperties>
</file>