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60" d="100"/>
          <a:sy n="16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Analysis of existing and new customers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5087411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Customers’ Age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Statistics of purchased bikes in the last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Industry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Customers’ Wealth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Customers’ that owns a car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Customers’ 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790114"/>
            <a:ext cx="5170539" cy="3353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the bar chart, most of our new customers are between 25 to 48 years 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a huge drop on the percentage of customers from 48 to 59 years 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slight increase in the number of customers over 59 years old in terms of percentage.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not much changes in the percentage of those under 25 years old.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F16DBDF-7F68-3344-9962-0DBE0E5C0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69" y="852149"/>
            <a:ext cx="3141406" cy="1965313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BE998DE-7443-FE4F-9757-26ABACC14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210" y="2963993"/>
            <a:ext cx="3010123" cy="1915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D3A693-2B2A-3348-8F34-83952F881AAA}"/>
              </a:ext>
            </a:extLst>
          </p:cNvPr>
          <p:cNvSpPr txBox="1"/>
          <p:nvPr/>
        </p:nvSpPr>
        <p:spPr>
          <a:xfrm>
            <a:off x="8423429" y="989309"/>
            <a:ext cx="350125" cy="3160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FFFF00"/>
                </a:highlight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AF26B-2E46-F54E-A360-5A92B6EF4DA3}"/>
              </a:ext>
            </a:extLst>
          </p:cNvPr>
          <p:cNvSpPr txBox="1"/>
          <p:nvPr/>
        </p:nvSpPr>
        <p:spPr>
          <a:xfrm>
            <a:off x="8335254" y="3069373"/>
            <a:ext cx="52647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5610438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Statistics of Purchased Bikes in the last 3 years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4" y="1983305"/>
            <a:ext cx="5074641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the bar chart, our new customers are mostly female with 50.6% of bike purchases (total of 25,212 bikes)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customers have 47.7% of bike purchases (total of 23,765 bikes)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means that female customers are more likely to purchase bikes compared to male customers.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0FDF0D9-FBFB-C043-963E-2CAF72566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70" y="2839434"/>
            <a:ext cx="2958510" cy="204009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9314866-0222-EB4E-B326-F03759BFF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837" y="820525"/>
            <a:ext cx="3026163" cy="1929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E3ECEA-F072-2740-9C08-9434BAE14113}"/>
              </a:ext>
            </a:extLst>
          </p:cNvPr>
          <p:cNvSpPr txBox="1"/>
          <p:nvPr/>
        </p:nvSpPr>
        <p:spPr>
          <a:xfrm>
            <a:off x="8518388" y="1164903"/>
            <a:ext cx="50447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0B07C5-FEF7-944C-BFB7-EFBA5D26316A}"/>
              </a:ext>
            </a:extLst>
          </p:cNvPr>
          <p:cNvSpPr txBox="1"/>
          <p:nvPr/>
        </p:nvSpPr>
        <p:spPr>
          <a:xfrm>
            <a:off x="8434503" y="3183812"/>
            <a:ext cx="50447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Category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818658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our existing customers are from the Manufacturing and Financial Services industry.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our new customers are also from the Manufacturing and Financial Services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pattern of the other industries are both (existing and new) are the same.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2F0B0EE-4612-7A46-810B-F294C8724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55" y="2936991"/>
            <a:ext cx="2578100" cy="184785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714024E-03F3-794C-B098-9F06134DE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2" y="941214"/>
            <a:ext cx="2614645" cy="184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01C20B-837C-724F-8B69-0A9E4C1F7848}"/>
              </a:ext>
            </a:extLst>
          </p:cNvPr>
          <p:cNvSpPr txBox="1"/>
          <p:nvPr/>
        </p:nvSpPr>
        <p:spPr>
          <a:xfrm>
            <a:off x="7792280" y="1107468"/>
            <a:ext cx="38166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20BA4-2BB3-F640-83FB-D66034BAEA66}"/>
              </a:ext>
            </a:extLst>
          </p:cNvPr>
          <p:cNvSpPr txBox="1"/>
          <p:nvPr/>
        </p:nvSpPr>
        <p:spPr>
          <a:xfrm>
            <a:off x="7730874" y="3076007"/>
            <a:ext cx="50447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Customers’ Wealth Segments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373375" y="1727402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 Customer has the highest number across all of the ages. This shows that we should focus more on this social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Net Customer has the second highest number across all 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Affluent Customers, it is mostly the second and third quadrant that has a high number of customers.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D11B078-5108-3C47-8EC3-98614E8B6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73" y="946205"/>
            <a:ext cx="2817622" cy="1867016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C1C9628-DCC1-D247-A7C9-219FB0801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34" y="3036651"/>
            <a:ext cx="2769661" cy="17523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B4587B-600D-6040-B7F1-9B21F349F975}"/>
              </a:ext>
            </a:extLst>
          </p:cNvPr>
          <p:cNvSpPr txBox="1"/>
          <p:nvPr/>
        </p:nvSpPr>
        <p:spPr>
          <a:xfrm>
            <a:off x="8614795" y="3236100"/>
            <a:ext cx="50447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41A5-5869-3E4E-B341-9EB28FA2BCC9}"/>
              </a:ext>
            </a:extLst>
          </p:cNvPr>
          <p:cNvSpPr txBox="1"/>
          <p:nvPr/>
        </p:nvSpPr>
        <p:spPr>
          <a:xfrm>
            <a:off x="8596304" y="1177099"/>
            <a:ext cx="50447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727800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Customers’ that owns a car 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003291"/>
            <a:ext cx="4231803" cy="154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2024 of our existing customers owns a car while 1976 does not own a car.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493 of our new customers owns a car while 507 does not own a car.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50DD18DF-0B13-5446-B6EB-A1D2A4DDD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03" y="1054340"/>
            <a:ext cx="1695560" cy="1918451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9E2DC255-BC49-FA44-A836-AA55387A1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03" y="3158225"/>
            <a:ext cx="1695560" cy="1803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79F599-BAE7-3141-930C-D625F3DEAB71}"/>
              </a:ext>
            </a:extLst>
          </p:cNvPr>
          <p:cNvSpPr txBox="1"/>
          <p:nvPr/>
        </p:nvSpPr>
        <p:spPr>
          <a:xfrm>
            <a:off x="7905803" y="3648501"/>
            <a:ext cx="50447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1793C-12E4-6B46-9D04-B031FC7B1D93}"/>
              </a:ext>
            </a:extLst>
          </p:cNvPr>
          <p:cNvSpPr txBox="1"/>
          <p:nvPr/>
        </p:nvSpPr>
        <p:spPr>
          <a:xfrm>
            <a:off x="7905804" y="1565750"/>
            <a:ext cx="50447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9314974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704</Words>
  <Application>Microsoft Macintosh PowerPoint</Application>
  <PresentationFormat>On-screen Show (16:9)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Ashley Ooi</cp:lastModifiedBy>
  <cp:revision>2</cp:revision>
  <dcterms:modified xsi:type="dcterms:W3CDTF">2022-02-23T09:50:38Z</dcterms:modified>
</cp:coreProperties>
</file>