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EC99-675D-4A9F-ADE5-D6512FBA2E6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D46B-72A3-435A-8F94-BE6701E4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DF5A-8C1D-49D9-8FC4-DBDB791D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C5BB4-D43A-4D01-B2E3-75B2C6023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4CB0-E8A9-4226-A7E8-5CDC2DB9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92DF-9F95-4449-BAAA-4E3DA3B22E1E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90C5-CAA1-4A17-B62B-305ADB22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7B6A-CB8B-49D8-BEB5-9DCAFCB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EEF8-A640-4D6C-AD7F-B6A335B7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9E545-A767-400C-BAFD-146D03BF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5852-E14F-457F-8442-AC638BE2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CAA8-0500-4333-9D55-4951172AAB71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C951-6937-4A66-998E-1007616C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06D8-7EF2-436B-8011-68FBC8A5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A8961-415B-4F83-BA99-6103FA499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3CCCF-91EC-4031-BE7B-081895DB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EE02-D577-4C1E-B9B2-5B3552E4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E4BD-7C7B-418F-82D7-AA403A67F3C4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28EB-FB39-4258-A36D-528D966D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5AEC-9351-4D46-B6EC-B4E24BB1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1F15-4054-417C-A5EC-9FCA1B1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0F7B-D369-4145-A428-B26C7355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5B26-13DB-4350-9AC0-38938587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AC0-09CE-4453-B2BD-1CC812BEA797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E57E-1D5A-4B6F-9A66-6AA936D4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3478-5DC9-42D1-BF82-76230350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0CAA-860F-4B46-8A6A-D7785011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5BCF-9F04-4998-B2DD-CBED8419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678F-1A90-45D7-ADA2-3ADE3918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B80A-924E-44FC-9CA7-38AC6CC5B87C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7E94-4985-4CC9-AB44-06EA8734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F4DF-DFCC-4B84-B5BD-0A698BBC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2E9A-5758-41BF-B173-D1698940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B6A6-DFC4-4E00-86C1-E2967457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F2EC3-B544-42DC-A012-2BCA9E8D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CD97-EE25-4784-AB45-FE28F8FD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773A-E2BD-4434-9256-27498AD20444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6ED8-3641-448A-AB5D-ACA0D275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30B8-B5E0-4D39-8248-53E1ACE4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5B8A-7AEF-4551-842F-57912463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F15A-FC63-49DC-8FD8-F281BEA1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FAF06-C788-48A0-85B8-6110BD82A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C9583-B063-4ADB-96CF-B7D3652BD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1128B-CF41-49C6-B3BB-759C1F9CB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FAEB2-E3DB-4B0A-8210-55D5E65C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A80-9142-410B-8044-3B3C3A6E58A3}" type="datetime1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810B-0FE4-4450-8FAE-FD769D70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DA418-1F13-4B80-B0FC-BD2B4391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5142-A67A-4407-8E33-02F12FD9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D3CFE-2981-4139-B7C1-9A19B835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536-1EA3-4873-989A-8770E9A61268}" type="datetime1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90C0-6FD9-4880-BF0A-0429CED4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8F7B3-564E-434F-B720-3E7EE262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14CFF-66E3-4B38-9F01-299B394B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97BB-7C4F-4CCD-B013-4AFE91806ECD}" type="datetime1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F4C15-A196-4278-B845-F7DE6643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8D952-4063-4BF9-AB3C-BF80BAA3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8FDD-9AE4-40CD-A348-DFB77607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BE50-261B-42A3-B518-BFAD24493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BF5F6-07F8-4E8B-9615-D27D48F6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7A5B5-EC2A-4258-8DC0-E9726D7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593-607A-4F71-BD6B-927942028E14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3F579-47BB-4818-B62F-993BCE13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E810A-FFC1-4A46-B221-7CE61FB2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2892-603A-4CBC-91A2-BC0452E3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D4816-F576-49DC-BFF5-BCBEB5BAB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9A2C7-AD85-4A32-AFDE-89792969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E481B-B12E-485A-B05F-EF82CF5C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DE1A-D264-471D-8D36-239FC1160A46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D5C70-ECF7-4D3E-8B73-DCAF5744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4AD5-621C-4BEC-B6F1-3C439DB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D5536-0EBF-454F-B38F-418C6F2F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3FF3C-B945-4EA4-B46F-A9DEBC1D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E39B-74CE-4779-B87F-EC1B0BEC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6766-4217-4506-BC2F-484F76793B73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5732-F5CD-42C2-87F1-7C1170381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E8CF-D004-4A69-AC2C-E11C401CB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04D4-3847-4A3C-AF26-5CEA6DD2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542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Multi-view graph convolutional networks with attention 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6FA4-D742-4170-8B57-A77D68F78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6018667"/>
            <a:ext cx="9144000" cy="83933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Mahmoodi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Atefe Rajabi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7C475-399A-4760-BBB3-A02E2A87B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60" y="138113"/>
            <a:ext cx="1256813" cy="12568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DE42-0CA7-4A3B-A0D9-4B16DF0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6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014E-7E73-48A4-9DF7-589193B2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27BE-BC2C-4C0A-BB53-EE524DB8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3B237-0953-41D8-9083-054EE4804D6B}"/>
              </a:ext>
            </a:extLst>
          </p:cNvPr>
          <p:cNvSpPr txBox="1"/>
          <p:nvPr/>
        </p:nvSpPr>
        <p:spPr>
          <a:xfrm>
            <a:off x="1875871" y="16549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9720D-5BD0-4BBD-BCC5-DBC069D4E568}"/>
              </a:ext>
            </a:extLst>
          </p:cNvPr>
          <p:cNvSpPr txBox="1"/>
          <p:nvPr/>
        </p:nvSpPr>
        <p:spPr>
          <a:xfrm>
            <a:off x="5789695" y="16485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CAB38-2D58-4340-B8B5-E1CF9CE22BFF}"/>
              </a:ext>
            </a:extLst>
          </p:cNvPr>
          <p:cNvSpPr txBox="1"/>
          <p:nvPr/>
        </p:nvSpPr>
        <p:spPr>
          <a:xfrm>
            <a:off x="9511558" y="159678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3F5CF-DC8A-4F6F-B42C-62098FC8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00" y="2017931"/>
            <a:ext cx="2636299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61005-886E-4DEE-B329-2780A284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9" y="2073618"/>
            <a:ext cx="2635013" cy="41148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93252FD-E1BD-4693-9B80-DCB42672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4" y="2073618"/>
            <a:ext cx="2622980" cy="4114800"/>
          </a:xfrm>
        </p:spPr>
      </p:pic>
    </p:spTree>
    <p:extLst>
      <p:ext uri="{BB962C8B-B14F-4D97-AF65-F5344CB8AC3E}">
        <p14:creationId xmlns:p14="http://schemas.microsoft.com/office/powerpoint/2010/main" val="9210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772E-5DFA-47BA-8D50-852C760C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Visualization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AD8B3-46A3-460F-B517-D3AC986EE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1406"/>
            <a:ext cx="3037522" cy="22145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6944A-A36C-446E-8436-5E1DD9F6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56FC3-4E70-40B9-9417-E550EB4DC6FD}"/>
              </a:ext>
            </a:extLst>
          </p:cNvPr>
          <p:cNvSpPr txBox="1"/>
          <p:nvPr/>
        </p:nvSpPr>
        <p:spPr>
          <a:xfrm>
            <a:off x="5625357" y="22120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94F9C-154E-4FC4-A5A5-F3FBB6EB6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272" y="2584934"/>
            <a:ext cx="3139528" cy="22128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527CD-B038-456D-9441-A3D405D62320}"/>
              </a:ext>
            </a:extLst>
          </p:cNvPr>
          <p:cNvSpPr txBox="1"/>
          <p:nvPr/>
        </p:nvSpPr>
        <p:spPr>
          <a:xfrm>
            <a:off x="9511558" y="22120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43BE22-0FD5-4733-AB83-A49D8BC9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406" y="2581406"/>
            <a:ext cx="3097187" cy="2212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E50287-D156-42E7-8FCC-402DAC2EC078}"/>
              </a:ext>
            </a:extLst>
          </p:cNvPr>
          <p:cNvSpPr txBox="1"/>
          <p:nvPr/>
        </p:nvSpPr>
        <p:spPr>
          <a:xfrm>
            <a:off x="2040207" y="22221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</a:p>
        </p:txBody>
      </p:sp>
    </p:spTree>
    <p:extLst>
      <p:ext uri="{BB962C8B-B14F-4D97-AF65-F5344CB8AC3E}">
        <p14:creationId xmlns:p14="http://schemas.microsoft.com/office/powerpoint/2010/main" val="961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2D73-F33A-4FC3-BB54-8D8E1A18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1AC80B-0AF1-40FF-8E16-39BEC834E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9187"/>
            <a:ext cx="69675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graph data in various AI applications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single-view GCNs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Multi-View Graph Convolutional Networks (MAGCN)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D62E1-5EFD-46B4-9081-EB13010E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CF0A-6F7D-4614-83F0-4BBB4F15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739E6B-2E3F-44C9-8F0F-E1FFB3CAF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2755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Single-view topology's limitations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considering multiple 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82403-DA9A-4D15-B041-91622D26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3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645A-8247-4DB6-8241-FE9A5D81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MAGCN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77DCAA-0DD8-470C-BDA9-43935ED48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0039"/>
            <a:ext cx="46281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multiple adjacency matrices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for feature aggregation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D6994-4582-45A0-AF97-AF4F0A86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ECDC-4871-4F79-85AB-63138A6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MAGCN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9BA87B-CEC3-43D8-9AB4-8E71F531B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2783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Multi-GCN (unfold) block: Handling multiple views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block: Aggregating information from different views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Multi-GCN (merge) block: Final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CA89-9882-4AAF-90FD-8FB6AA11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B9AD7-8347-4B97-9053-3E0916CC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99" y="3016251"/>
            <a:ext cx="9262201" cy="30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395F-6C1C-427A-9EB4-20817A7D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15DEC-BD7A-40FB-A040-BAC59830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588F5-22CB-4BC4-A2EF-B4045050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99" y="1690688"/>
            <a:ext cx="6450001" cy="45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FBB3-B9EA-4F2A-9718-D66F87B4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C049-3D76-4872-9FE6-109E1FA6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  <a:endParaRPr lang="fa-I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2,708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5,429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1,433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7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Rate: 0.05</a:t>
            </a:r>
            <a:r>
              <a:rPr lang="fa-I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fa-I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3,327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4,732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3,703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Rate: 0.036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fa-I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19,717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44,338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500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</a:t>
            </a:r>
            <a:r>
              <a:rPr lang="fa-I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Rate: 0.001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0ECA4-5662-4269-933F-7110A2B0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D429A-6B56-4E88-9995-0E62082DE4C8}"/>
              </a:ext>
            </a:extLst>
          </p:cNvPr>
          <p:cNvSpPr txBox="1"/>
          <p:nvPr/>
        </p:nvSpPr>
        <p:spPr>
          <a:xfrm>
            <a:off x="838200" y="1435656"/>
            <a:ext cx="937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</a:t>
            </a:r>
            <a:r>
              <a:rPr lang="fa-I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the proportion of labeled nodes used for training in semi-supervised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10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B604-B710-4673-BA30-241AE733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BE24-1984-4F14-8940-9886876A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E2F9B-01C3-441E-9C64-13D83E235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1690688"/>
            <a:ext cx="9554908" cy="4372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19BF73-577D-4C04-B96E-866DA9EF1979}"/>
              </a:ext>
            </a:extLst>
          </p:cNvPr>
          <p:cNvSpPr/>
          <p:nvPr/>
        </p:nvSpPr>
        <p:spPr>
          <a:xfrm>
            <a:off x="1318546" y="5365101"/>
            <a:ext cx="9554908" cy="32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B604-B710-4673-BA30-241AE733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BE24-1984-4F14-8940-9886876A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A4F-302C-4726-9140-4B8155C1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Cora: 0.83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0.71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0.79</a:t>
            </a:r>
          </a:p>
        </p:txBody>
      </p:sp>
    </p:spTree>
    <p:extLst>
      <p:ext uri="{BB962C8B-B14F-4D97-AF65-F5344CB8AC3E}">
        <p14:creationId xmlns:p14="http://schemas.microsoft.com/office/powerpoint/2010/main" val="80536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177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Multi-view graph convolutional networks with attention mechanism</vt:lpstr>
      <vt:lpstr>Introduction</vt:lpstr>
      <vt:lpstr>Problem Statement</vt:lpstr>
      <vt:lpstr>MAGCN Overview</vt:lpstr>
      <vt:lpstr>MAGCN Architecture</vt:lpstr>
      <vt:lpstr>Graph GAP</vt:lpstr>
      <vt:lpstr>Datasets</vt:lpstr>
      <vt:lpstr>Experiments</vt:lpstr>
      <vt:lpstr>Results</vt:lpstr>
      <vt:lpstr>Plots</vt:lpstr>
      <vt:lpstr>t-SNE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Multi-view graph convolutional networks with attention mechanism</dc:title>
  <dc:creator>Atefe Rajabi</dc:creator>
  <cp:lastModifiedBy>Atefe Rajabi</cp:lastModifiedBy>
  <cp:revision>20</cp:revision>
  <dcterms:created xsi:type="dcterms:W3CDTF">2024-08-13T12:35:12Z</dcterms:created>
  <dcterms:modified xsi:type="dcterms:W3CDTF">2024-08-18T09:06:55Z</dcterms:modified>
</cp:coreProperties>
</file>