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5" r:id="rId9"/>
    <p:sldId id="26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BEC99-675D-4A9F-ADE5-D6512FBA2E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FD46B-72A3-435A-8F94-BE6701E4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71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DDF5A-8C1D-49D9-8FC4-DBDB791D2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C5BB4-D43A-4D01-B2E3-75B2C6023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64CB0-E8A9-4226-A7E8-5CDC2DB9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F92DF-9F95-4449-BAAA-4E3DA3B22E1E}" type="datetime1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790C5-CAA1-4A17-B62B-305ADB221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D7B6A-CB8B-49D8-BEB5-9DCAFCB4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79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EEF8-A640-4D6C-AD7F-B6A335B7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9E545-A767-400C-BAFD-146D03BF7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75852-E14F-457F-8442-AC638BE2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CAA8-0500-4333-9D55-4951172AAB71}" type="datetime1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CC951-6937-4A66-998E-1007616CA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106D8-7EF2-436B-8011-68FBC8A5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0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0A8961-415B-4F83-BA99-6103FA499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3CCCF-91EC-4031-BE7B-081895DB9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AEE02-D577-4C1E-B9B2-5B3552E4B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E4BD-7C7B-418F-82D7-AA403A67F3C4}" type="datetime1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728EB-FB39-4258-A36D-528D966D4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B5AEC-9351-4D46-B6EC-B4E24BB1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0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1F15-4054-417C-A5EC-9FCA1B1E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90F7B-D369-4145-A428-B26C73556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85B26-13DB-4350-9AC0-38938587A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DAC0-09CE-4453-B2BD-1CC812BEA797}" type="datetime1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E57E-1D5A-4B6F-9A66-6AA936D4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03478-5DC9-42D1-BF82-76230350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9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0CAA-860F-4B46-8A6A-D7785011D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E5BCF-9F04-4998-B2DD-CBED84192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9678F-1A90-45D7-ADA2-3ADE3918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B80A-924E-44FC-9CA7-38AC6CC5B87C}" type="datetime1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67E94-4985-4CC9-AB44-06EA87340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1F4DF-DFCC-4B84-B5BD-0A698BBC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4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02E9A-5758-41BF-B173-D1698940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BB6A6-DFC4-4E00-86C1-E2967457F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F2EC3-B544-42DC-A012-2BCA9E8D6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4CD97-EE25-4784-AB45-FE28F8FD6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773A-E2BD-4434-9256-27498AD20444}" type="datetime1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C6ED8-3641-448A-AB5D-ACA0D275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A30B8-B5E0-4D39-8248-53E1ACE44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3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5B8A-7AEF-4551-842F-579124639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AF15A-FC63-49DC-8FD8-F281BEA17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FAF06-C788-48A0-85B8-6110BD82A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9C9583-B063-4ADB-96CF-B7D3652BD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41128B-CF41-49C6-B3BB-759C1F9CB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FAEB2-E3DB-4B0A-8210-55D5E65C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AA80-9142-410B-8044-3B3C3A6E58A3}" type="datetime1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8F810B-0FE4-4450-8FAE-FD769D708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DA418-1F13-4B80-B0FC-BD2B4391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6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5142-A67A-4407-8E33-02F12FD9F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ED3CFE-2981-4139-B7C1-9A19B835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7536-1EA3-4873-989A-8770E9A61268}" type="datetime1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90C0-6FD9-4880-BF0A-0429CED4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8F7B3-564E-434F-B720-3E7EE262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8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E14CFF-66E3-4B38-9F01-299B394B1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97BB-7C4F-4CCD-B013-4AFE91806ECD}" type="datetime1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F4C15-A196-4278-B845-F7DE66437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8D952-4063-4BF9-AB3C-BF80BAA3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4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98FDD-9AE4-40CD-A348-DFB776073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BE50-261B-42A3-B518-BFAD24493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BF5F6-07F8-4E8B-9615-D27D48F63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7A5B5-EC2A-4258-8DC0-E9726D7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0593-607A-4F71-BD6B-927942028E14}" type="datetime1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3F579-47BB-4818-B62F-993BCE13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E810A-FFC1-4A46-B221-7CE61FB2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F2892-603A-4CBC-91A2-BC0452E3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D4816-F576-49DC-BFF5-BCBEB5BABB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9A2C7-AD85-4A32-AFDE-89792969B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E481B-B12E-485A-B05F-EF82CF5CE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DE1A-D264-471D-8D36-239FC1160A46}" type="datetime1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D5C70-ECF7-4D3E-8B73-DCAF5744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64AD5-621C-4BEC-B6F1-3C439DB8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0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D5536-0EBF-454F-B38F-418C6F2FF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3FF3C-B945-4EA4-B46F-A9DEBC1D4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8E39B-74CE-4779-B87F-EC1B0BEC1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76766-4217-4506-BC2F-484F76793B73}" type="datetime1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C5732-F5CD-42C2-87F1-7C1170381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4E8CF-D004-4A69-AC2C-E11C401CB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E38E8-63DB-4241-8CD9-C1A147A2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04D4-3847-4A3C-AF26-5CEA6DD22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5424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Multi-view graph convolutional networks with attention mechanism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A6FA4-D742-4170-8B57-A77D68F78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42" y="6018667"/>
            <a:ext cx="9144000" cy="839333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 Mahmoodi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Atefe Rajabi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7C475-399A-4760-BBB3-A02E2A87B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960" y="138113"/>
            <a:ext cx="1256813" cy="125681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CDE42-0CA7-4A3B-A0D9-4B16DF0C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62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014E-7E73-48A4-9DF7-589193B22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827BE-BC2C-4C0A-BB53-EE524DB8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10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93B237-0953-41D8-9083-054EE4804D6B}"/>
              </a:ext>
            </a:extLst>
          </p:cNvPr>
          <p:cNvSpPr txBox="1"/>
          <p:nvPr/>
        </p:nvSpPr>
        <p:spPr>
          <a:xfrm>
            <a:off x="1875871" y="165491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D9720D-5BD0-4BBD-BCC5-DBC069D4E568}"/>
              </a:ext>
            </a:extLst>
          </p:cNvPr>
          <p:cNvSpPr txBox="1"/>
          <p:nvPr/>
        </p:nvSpPr>
        <p:spPr>
          <a:xfrm>
            <a:off x="5789695" y="164859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Citeseer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BCAB38-2D58-4340-B8B5-E1CF9CE22BFF}"/>
              </a:ext>
            </a:extLst>
          </p:cNvPr>
          <p:cNvSpPr txBox="1"/>
          <p:nvPr/>
        </p:nvSpPr>
        <p:spPr>
          <a:xfrm>
            <a:off x="9511558" y="159678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Pubmed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3F5CF-DC8A-4F6F-B42C-62098FC85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500" y="2017931"/>
            <a:ext cx="2636299" cy="411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261005-886E-4DEE-B329-2780A284C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829" y="2073618"/>
            <a:ext cx="2635013" cy="4114800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E93252FD-E1BD-4693-9B80-DCB42672D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34" y="2073618"/>
            <a:ext cx="2622980" cy="4114800"/>
          </a:xfrm>
        </p:spPr>
      </p:pic>
    </p:spTree>
    <p:extLst>
      <p:ext uri="{BB962C8B-B14F-4D97-AF65-F5344CB8AC3E}">
        <p14:creationId xmlns:p14="http://schemas.microsoft.com/office/powerpoint/2010/main" val="92108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2D73-F33A-4FC3-BB54-8D8E1A184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1AC80B-0AF1-40FF-8E16-39BEC834EB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9187"/>
            <a:ext cx="696754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graph data in various AI applications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single-view GCNs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Multi-View Graph Convolutional Networks (MAGCN)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D62E1-5EFD-46B4-9081-EB13010E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9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3CF0A-6F7D-4614-83F0-4BBB4F15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739E6B-2E3F-44C9-8F0F-E1FFB3CAF6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42755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Single-view topology's limitations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considering multiple views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82403-DA9A-4D15-B041-91622D26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3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645A-8247-4DB6-8241-FE9A5D81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MAGCN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77DCAA-0DD8-470C-BDA9-43935ED486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30039"/>
            <a:ext cx="462819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Incorporation of multiple adjacency matrices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Attention mechanism for feature aggregation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Framework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D6994-4582-45A0-AF97-AF4F0A86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03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ECDC-4871-4F79-85AB-63138A6B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MAGCN Architecture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9BA87B-CEC3-43D8-9AB4-8E71F531B0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627838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Multi-GCN (unfold) block: Handling multiple views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Attention block: Aggregating information from different views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Multi-GCN (merge) block: Final classification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0CA89-9882-4AAF-90FD-8FB6AA11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7B9AD7-8347-4B97-9053-3E0916CC2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899" y="3016251"/>
            <a:ext cx="9262201" cy="304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0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395F-6C1C-427A-9EB4-20817A7D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GAP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15DEC-BD7A-40FB-A040-BAC59830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B588F5-22CB-4BC4-A2EF-B4045050B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999" y="1690688"/>
            <a:ext cx="6450001" cy="45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7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FBB3-B9EA-4F2A-9718-D66F87B4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CC049-3D76-4872-9FE6-109E1FA6A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Cora</a:t>
            </a:r>
            <a:endParaRPr lang="fa-I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Nodes: 2,708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Edges: 5,429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1,433</a:t>
            </a:r>
            <a:endParaRPr lang="fa-I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Classes: 7</a:t>
            </a:r>
            <a:endParaRPr lang="fa-I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Rate: 0.05</a:t>
            </a:r>
            <a:r>
              <a:rPr lang="fa-I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Citeseer</a:t>
            </a:r>
            <a:endParaRPr lang="fa-I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Nodes: 3,327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Edges: 4,732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3,703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Classes:</a:t>
            </a:r>
            <a:endParaRPr lang="fa-I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Rate: 0.036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Pubmed</a:t>
            </a:r>
            <a:endParaRPr lang="fa-I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Nodes: 19,717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Edges: 44,338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500</a:t>
            </a:r>
            <a:endParaRPr lang="fa-I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Classes: </a:t>
            </a:r>
            <a:r>
              <a:rPr lang="fa-I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Rate: 0.001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0ECA4-5662-4269-933F-7110A2B0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DD429A-6B56-4E88-9995-0E62082DE4C8}"/>
              </a:ext>
            </a:extLst>
          </p:cNvPr>
          <p:cNvSpPr txBox="1"/>
          <p:nvPr/>
        </p:nvSpPr>
        <p:spPr>
          <a:xfrm>
            <a:off x="838200" y="1435656"/>
            <a:ext cx="937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Rate</a:t>
            </a:r>
            <a:r>
              <a:rPr lang="fa-I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indicating the proportion of labeled nodes used for training in semi-supervised learning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10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EB604-B710-4673-BA30-241AE733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1BE24-1984-4F14-8940-9886876AD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9E2F9B-01C3-441E-9C64-13D83E235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546" y="1690688"/>
            <a:ext cx="9554908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1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EB604-B710-4673-BA30-241AE733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1BE24-1984-4F14-8940-9886876AD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38E8-63DB-4241-8CD9-C1A147A25416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31A4F-302C-4726-9140-4B8155C18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Cora: 0.83</a:t>
            </a:r>
          </a:p>
          <a:p>
            <a:r>
              <a:rPr lang="en-US" dirty="0" err="1"/>
              <a:t>Citeseer</a:t>
            </a:r>
            <a:r>
              <a:rPr lang="en-US" dirty="0"/>
              <a:t>: 0.71</a:t>
            </a:r>
          </a:p>
          <a:p>
            <a:r>
              <a:rPr lang="en-US" dirty="0" err="1"/>
              <a:t>Pubmed</a:t>
            </a:r>
            <a:r>
              <a:rPr lang="en-US" dirty="0"/>
              <a:t>: 0.79</a:t>
            </a:r>
          </a:p>
        </p:txBody>
      </p:sp>
    </p:spTree>
    <p:extLst>
      <p:ext uri="{BB962C8B-B14F-4D97-AF65-F5344CB8AC3E}">
        <p14:creationId xmlns:p14="http://schemas.microsoft.com/office/powerpoint/2010/main" val="80536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171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  Multi-view graph convolutional networks with attention mechanism</vt:lpstr>
      <vt:lpstr>Introduction</vt:lpstr>
      <vt:lpstr>Problem Statement</vt:lpstr>
      <vt:lpstr>MAGCN Overview</vt:lpstr>
      <vt:lpstr>MAGCN Architecture</vt:lpstr>
      <vt:lpstr>Graph GAP</vt:lpstr>
      <vt:lpstr>Datasets</vt:lpstr>
      <vt:lpstr>Experiments</vt:lpstr>
      <vt:lpstr>Results</vt:lpstr>
      <vt:lpstr>Plots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Multi-view graph convolutional networks with attention mechanism</dc:title>
  <dc:creator>Atefe Rajabi</dc:creator>
  <cp:lastModifiedBy>Atefe Rajabi</cp:lastModifiedBy>
  <cp:revision>16</cp:revision>
  <dcterms:created xsi:type="dcterms:W3CDTF">2024-08-13T12:35:12Z</dcterms:created>
  <dcterms:modified xsi:type="dcterms:W3CDTF">2024-08-16T13:52:43Z</dcterms:modified>
</cp:coreProperties>
</file>