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7"/>
  </p:notesMasterIdLst>
  <p:sldIdLst>
    <p:sldId id="256" r:id="rId2"/>
    <p:sldId id="258" r:id="rId3"/>
    <p:sldId id="340" r:id="rId4"/>
    <p:sldId id="319" r:id="rId5"/>
    <p:sldId id="321" r:id="rId6"/>
    <p:sldId id="320" r:id="rId7"/>
    <p:sldId id="322" r:id="rId8"/>
    <p:sldId id="324" r:id="rId9"/>
    <p:sldId id="326" r:id="rId10"/>
    <p:sldId id="342" r:id="rId11"/>
    <p:sldId id="325" r:id="rId12"/>
    <p:sldId id="259" r:id="rId13"/>
    <p:sldId id="260" r:id="rId14"/>
    <p:sldId id="261" r:id="rId15"/>
    <p:sldId id="266" r:id="rId16"/>
    <p:sldId id="262" r:id="rId17"/>
    <p:sldId id="267" r:id="rId18"/>
    <p:sldId id="329" r:id="rId19"/>
    <p:sldId id="330" r:id="rId20"/>
    <p:sldId id="346" r:id="rId21"/>
    <p:sldId id="344" r:id="rId22"/>
    <p:sldId id="271" r:id="rId23"/>
    <p:sldId id="327" r:id="rId24"/>
    <p:sldId id="334" r:id="rId25"/>
    <p:sldId id="331" r:id="rId26"/>
    <p:sldId id="332" r:id="rId27"/>
    <p:sldId id="333" r:id="rId28"/>
    <p:sldId id="263" r:id="rId29"/>
    <p:sldId id="336" r:id="rId30"/>
    <p:sldId id="337" r:id="rId31"/>
    <p:sldId id="338" r:id="rId32"/>
    <p:sldId id="339" r:id="rId33"/>
    <p:sldId id="335" r:id="rId34"/>
    <p:sldId id="264" r:id="rId35"/>
    <p:sldId id="343" r:id="rId36"/>
  </p:sldIdLst>
  <p:sldSz cx="9144000" cy="5143500" type="screen16x9"/>
  <p:notesSz cx="6858000" cy="9144000"/>
  <p:embeddedFontLst>
    <p:embeddedFont>
      <p:font typeface="Abhaya Libre" panose="020B0604020202020204" charset="0"/>
      <p:regular r:id="rId38"/>
      <p:bold r:id="rId39"/>
    </p:embeddedFont>
    <p:embeddedFont>
      <p:font typeface="Albert Sans" panose="020B0604020202020204" charset="0"/>
      <p:regular r:id="rId40"/>
      <p:bold r:id="rId41"/>
      <p:italic r:id="rId42"/>
      <p:boldItalic r:id="rId43"/>
    </p:embeddedFont>
    <p:embeddedFont>
      <p:font typeface="Cairo" panose="020B0604020202020204" charset="-78"/>
      <p:regular r:id="rId44"/>
      <p:bold r:id="rId45"/>
    </p:embeddedFont>
    <p:embeddedFont>
      <p:font typeface="Cairo Black" panose="020B0604020202020204" charset="-78"/>
      <p:bold r:id="rId46"/>
    </p:embeddedFont>
    <p:embeddedFont>
      <p:font typeface="Cambria Math" panose="02040503050406030204" pitchFamily="18" charset="0"/>
      <p:regular r:id="rId47"/>
    </p:embeddedFont>
    <p:embeddedFont>
      <p:font typeface="Montserra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s iran" initials="pi" lastIdx="1" clrIdx="0">
    <p:extLst>
      <p:ext uri="{19B8F6BF-5375-455C-9EA6-DF929625EA0E}">
        <p15:presenceInfo xmlns:p15="http://schemas.microsoft.com/office/powerpoint/2012/main" userId="836587e06677be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9BB4DD-7DBC-41CF-8C53-D7E3B3F673E1}">
  <a:tblStyle styleId="{6A9BB4DD-7DBC-41CF-8C53-D7E3B3F673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582fa11c66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582fa11c66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52a7caf94b_1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52a7caf94b_1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5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58719f219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58719f219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58719f2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58719f2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57d03485c9_2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57d03485c9_2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52a7caf94b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52a7caf94b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299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3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4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5e0f666cd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5e0f666cd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40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57d03485c9_2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57d03485c9_2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d69dc45ff8_1_8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d69dc45ff8_1_8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d69dc45ff8_1_8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d69dc45ff8_1_8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456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7d03485c9_2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7d03485c9_2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57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7d03485c9_2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7d03485c9_2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0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123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2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7d03485c9_2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7d03485c9_2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17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58719f2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58719f2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321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773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52a7caf94b_1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52a7caf94b_1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52a7caf94b_1_2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152a7caf94b_1_2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86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52a7caf94b_1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52a7caf94b_1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5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d69dc45ff8_1_8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d69dc45ff8_1_8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4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d69dc45ff8_1_8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d69dc45ff8_1_8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00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d69dc45ff8_1_8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d69dc45ff8_1_8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01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d69dc45ff8_1_8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d69dc45ff8_1_8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95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52a7caf94b_1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52a7caf94b_1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0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713225" y="1337524"/>
            <a:ext cx="5943600" cy="198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latin typeface="Cairo Black"/>
                <a:ea typeface="Cairo Black"/>
                <a:cs typeface="Cairo Black"/>
                <a:sym typeface="Cai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24225"/>
            <a:ext cx="35433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45275" y="-61949"/>
            <a:ext cx="936749" cy="936749"/>
            <a:chOff x="245275" y="-61949"/>
            <a:chExt cx="936749" cy="936749"/>
          </a:xfrm>
        </p:grpSpPr>
        <p:sp>
          <p:nvSpPr>
            <p:cNvPr id="12" name="Google Shape;12;p2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3;p2"/>
            <p:cNvCxnSpPr>
              <a:stCxn id="12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/>
          <p:nvPr/>
        </p:nvSpPr>
        <p:spPr>
          <a:xfrm>
            <a:off x="3245325" y="3471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30450" y="44451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745675" y="2398600"/>
            <a:ext cx="46344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2" hasCustomPrompt="1"/>
          </p:nvPr>
        </p:nvSpPr>
        <p:spPr>
          <a:xfrm>
            <a:off x="4144675" y="1265800"/>
            <a:ext cx="1235400" cy="113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745675" y="3458900"/>
            <a:ext cx="4634400" cy="41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6990388" y="4334946"/>
            <a:ext cx="613379" cy="610156"/>
            <a:chOff x="4705338" y="292646"/>
            <a:chExt cx="613379" cy="610156"/>
          </a:xfrm>
        </p:grpSpPr>
        <p:sp>
          <p:nvSpPr>
            <p:cNvPr id="159" name="Google Shape;159;p15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161;p15"/>
          <p:cNvCxnSpPr/>
          <p:nvPr/>
        </p:nvCxnSpPr>
        <p:spPr>
          <a:xfrm flipH="1">
            <a:off x="5491187" y="46085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5"/>
          <p:cNvCxnSpPr/>
          <p:nvPr/>
        </p:nvCxnSpPr>
        <p:spPr>
          <a:xfrm flipH="1">
            <a:off x="226313" y="10280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163" name="Google Shape;163;p15"/>
          <p:cNvGrpSpPr/>
          <p:nvPr/>
        </p:nvGrpSpPr>
        <p:grpSpPr>
          <a:xfrm>
            <a:off x="2665238" y="71126"/>
            <a:ext cx="936749" cy="936749"/>
            <a:chOff x="245275" y="-61949"/>
            <a:chExt cx="936749" cy="936749"/>
          </a:xfrm>
        </p:grpSpPr>
        <p:sp>
          <p:nvSpPr>
            <p:cNvPr id="164" name="Google Shape;164;p1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5"/>
            <p:cNvCxnSpPr>
              <a:stCxn id="164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5"/>
          <p:cNvSpPr/>
          <p:nvPr/>
        </p:nvSpPr>
        <p:spPr>
          <a:xfrm flipH="1">
            <a:off x="226314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 flipH="1">
            <a:off x="355627" y="48408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 flipH="1">
            <a:off x="1249077" y="5056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3154775" y="1776350"/>
            <a:ext cx="472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 idx="2" hasCustomPrompt="1"/>
          </p:nvPr>
        </p:nvSpPr>
        <p:spPr>
          <a:xfrm>
            <a:off x="1408550" y="1776350"/>
            <a:ext cx="1332600" cy="106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154775" y="2836650"/>
            <a:ext cx="4725000" cy="41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-165400" y="250446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6648563" y="193996"/>
            <a:ext cx="613379" cy="610156"/>
            <a:chOff x="4705338" y="292646"/>
            <a:chExt cx="613379" cy="610156"/>
          </a:xfrm>
        </p:grpSpPr>
        <p:sp>
          <p:nvSpPr>
            <p:cNvPr id="175" name="Google Shape;175;p16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54400" y="3795726"/>
            <a:ext cx="936749" cy="936749"/>
            <a:chOff x="245275" y="-61949"/>
            <a:chExt cx="936749" cy="936749"/>
          </a:xfrm>
        </p:grpSpPr>
        <p:sp>
          <p:nvSpPr>
            <p:cNvPr id="178" name="Google Shape;178;p16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16"/>
            <p:cNvCxnSpPr>
              <a:stCxn id="17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0" name="Google Shape;180;p16"/>
          <p:cNvSpPr/>
          <p:nvPr/>
        </p:nvSpPr>
        <p:spPr>
          <a:xfrm>
            <a:off x="213138" y="-134500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3627200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16"/>
          <p:cNvCxnSpPr/>
          <p:nvPr/>
        </p:nvCxnSpPr>
        <p:spPr>
          <a:xfrm flipH="1">
            <a:off x="8759950" y="60860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37475" y="1280350"/>
            <a:ext cx="5234700" cy="15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537475" y="2982050"/>
            <a:ext cx="5234700" cy="71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05" name="Google Shape;205;p18"/>
          <p:cNvCxnSpPr/>
          <p:nvPr/>
        </p:nvCxnSpPr>
        <p:spPr>
          <a:xfrm flipH="1">
            <a:off x="4014475" y="2459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06" name="Google Shape;206;p18"/>
          <p:cNvSpPr/>
          <p:nvPr/>
        </p:nvSpPr>
        <p:spPr>
          <a:xfrm>
            <a:off x="8375850" y="9535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7138950" y="245950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7880400" y="3791276"/>
            <a:ext cx="936749" cy="936749"/>
            <a:chOff x="245275" y="-61949"/>
            <a:chExt cx="936749" cy="936749"/>
          </a:xfrm>
        </p:grpSpPr>
        <p:sp>
          <p:nvSpPr>
            <p:cNvPr id="209" name="Google Shape;209;p18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18"/>
            <p:cNvCxnSpPr>
              <a:stCxn id="20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 flipH="1">
            <a:off x="8370075" y="41453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93" name="Google Shape;293;p24"/>
          <p:cNvSpPr/>
          <p:nvPr/>
        </p:nvSpPr>
        <p:spPr>
          <a:xfrm>
            <a:off x="419150" y="6764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4"/>
          <p:cNvGrpSpPr/>
          <p:nvPr/>
        </p:nvGrpSpPr>
        <p:grpSpPr>
          <a:xfrm>
            <a:off x="1211813" y="-182954"/>
            <a:ext cx="613379" cy="610156"/>
            <a:chOff x="4705338" y="292646"/>
            <a:chExt cx="613379" cy="610156"/>
          </a:xfrm>
        </p:grpSpPr>
        <p:sp>
          <p:nvSpPr>
            <p:cNvPr id="295" name="Google Shape;295;p2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4"/>
          <p:cNvGrpSpPr/>
          <p:nvPr/>
        </p:nvGrpSpPr>
        <p:grpSpPr>
          <a:xfrm>
            <a:off x="192000" y="1694501"/>
            <a:ext cx="936749" cy="936749"/>
            <a:chOff x="245275" y="-61949"/>
            <a:chExt cx="936749" cy="936749"/>
          </a:xfrm>
        </p:grpSpPr>
        <p:sp>
          <p:nvSpPr>
            <p:cNvPr id="298" name="Google Shape;298;p24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" name="Google Shape;299;p24"/>
            <p:cNvCxnSpPr>
              <a:stCxn id="29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0" name="Google Shape;300;p24"/>
          <p:cNvSpPr/>
          <p:nvPr/>
        </p:nvSpPr>
        <p:spPr>
          <a:xfrm>
            <a:off x="8472100" y="1640600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90650" y="45147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4"/>
          <p:cNvGrpSpPr/>
          <p:nvPr/>
        </p:nvGrpSpPr>
        <p:grpSpPr>
          <a:xfrm>
            <a:off x="8595538" y="234421"/>
            <a:ext cx="613379" cy="610156"/>
            <a:chOff x="4705338" y="292646"/>
            <a:chExt cx="613379" cy="610156"/>
          </a:xfrm>
        </p:grpSpPr>
        <p:sp>
          <p:nvSpPr>
            <p:cNvPr id="303" name="Google Shape;303;p2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5" name="Google Shape;305;p24"/>
          <p:cNvCxnSpPr/>
          <p:nvPr/>
        </p:nvCxnSpPr>
        <p:spPr>
          <a:xfrm flipH="1">
            <a:off x="7731700" y="-15990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720025" y="1254600"/>
            <a:ext cx="6656400" cy="23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08" name="Google Shape;408;p32"/>
          <p:cNvGrpSpPr/>
          <p:nvPr/>
        </p:nvGrpSpPr>
        <p:grpSpPr>
          <a:xfrm rot="10800000">
            <a:off x="-192975" y="4009951"/>
            <a:ext cx="936749" cy="936749"/>
            <a:chOff x="245275" y="-61949"/>
            <a:chExt cx="936749" cy="936749"/>
          </a:xfrm>
        </p:grpSpPr>
        <p:sp>
          <p:nvSpPr>
            <p:cNvPr id="409" name="Google Shape;409;p32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0" name="Google Shape;410;p32"/>
            <p:cNvCxnSpPr>
              <a:stCxn id="40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1" name="Google Shape;411;p32"/>
          <p:cNvCxnSpPr/>
          <p:nvPr/>
        </p:nvCxnSpPr>
        <p:spPr>
          <a:xfrm flipH="1">
            <a:off x="8218725" y="2459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412" name="Google Shape;412;p32"/>
          <p:cNvSpPr/>
          <p:nvPr/>
        </p:nvSpPr>
        <p:spPr>
          <a:xfrm>
            <a:off x="930450" y="44451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3" name="Google Shape;413;p32"/>
          <p:cNvCxnSpPr/>
          <p:nvPr/>
        </p:nvCxnSpPr>
        <p:spPr>
          <a:xfrm flipH="1">
            <a:off x="-150225" y="2107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4" name="Google Shape;414;p32"/>
          <p:cNvSpPr/>
          <p:nvPr/>
        </p:nvSpPr>
        <p:spPr>
          <a:xfrm>
            <a:off x="8623525" y="12545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>
            <a:spLocks noGrp="1"/>
          </p:cNvSpPr>
          <p:nvPr>
            <p:ph type="body" idx="1"/>
          </p:nvPr>
        </p:nvSpPr>
        <p:spPr>
          <a:xfrm>
            <a:off x="720025" y="1254600"/>
            <a:ext cx="60180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33"/>
          <p:cNvGrpSpPr/>
          <p:nvPr/>
        </p:nvGrpSpPr>
        <p:grpSpPr>
          <a:xfrm rot="10800000">
            <a:off x="-165925" y="97026"/>
            <a:ext cx="936749" cy="936749"/>
            <a:chOff x="245275" y="-61949"/>
            <a:chExt cx="936749" cy="936749"/>
          </a:xfrm>
        </p:grpSpPr>
        <p:sp>
          <p:nvSpPr>
            <p:cNvPr id="419" name="Google Shape;419;p33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0" name="Google Shape;420;p33"/>
            <p:cNvCxnSpPr>
              <a:stCxn id="41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21" name="Google Shape;421;p33"/>
          <p:cNvCxnSpPr/>
          <p:nvPr/>
        </p:nvCxnSpPr>
        <p:spPr>
          <a:xfrm flipH="1">
            <a:off x="8556900" y="4775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422" name="Google Shape;422;p33"/>
          <p:cNvSpPr/>
          <p:nvPr/>
        </p:nvSpPr>
        <p:spPr>
          <a:xfrm>
            <a:off x="7998725" y="1508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6695338" y="-188604"/>
            <a:ext cx="613379" cy="610156"/>
            <a:chOff x="4705338" y="292646"/>
            <a:chExt cx="613379" cy="610156"/>
          </a:xfrm>
        </p:grpSpPr>
        <p:sp>
          <p:nvSpPr>
            <p:cNvPr id="424" name="Google Shape;424;p3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3"/>
          <p:cNvSpPr/>
          <p:nvPr/>
        </p:nvSpPr>
        <p:spPr>
          <a:xfrm>
            <a:off x="220500" y="21408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-165925" y="46631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8" name="Google Shape;428;p33"/>
          <p:cNvCxnSpPr/>
          <p:nvPr/>
        </p:nvCxnSpPr>
        <p:spPr>
          <a:xfrm flipH="1">
            <a:off x="8327225" y="43542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>
            <a:spLocks noGrp="1"/>
          </p:cNvSpPr>
          <p:nvPr>
            <p:ph type="body" idx="1"/>
          </p:nvPr>
        </p:nvSpPr>
        <p:spPr>
          <a:xfrm>
            <a:off x="4748375" y="1244800"/>
            <a:ext cx="3675600" cy="3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7" name="Google Shape;447;p35"/>
          <p:cNvSpPr txBox="1">
            <a:spLocks noGrp="1"/>
          </p:cNvSpPr>
          <p:nvPr>
            <p:ph type="body" idx="2"/>
          </p:nvPr>
        </p:nvSpPr>
        <p:spPr>
          <a:xfrm>
            <a:off x="720025" y="1244800"/>
            <a:ext cx="3675600" cy="3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-151450" y="16247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251000" y="22322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35"/>
          <p:cNvGrpSpPr/>
          <p:nvPr/>
        </p:nvGrpSpPr>
        <p:grpSpPr>
          <a:xfrm>
            <a:off x="7760425" y="-291399"/>
            <a:ext cx="936749" cy="936749"/>
            <a:chOff x="245275" y="-61949"/>
            <a:chExt cx="936749" cy="936749"/>
          </a:xfrm>
        </p:grpSpPr>
        <p:sp>
          <p:nvSpPr>
            <p:cNvPr id="452" name="Google Shape;452;p3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3" name="Google Shape;453;p35"/>
            <p:cNvCxnSpPr>
              <a:stCxn id="452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subTitle" idx="1"/>
          </p:nvPr>
        </p:nvSpPr>
        <p:spPr>
          <a:xfrm>
            <a:off x="712025" y="2016375"/>
            <a:ext cx="2373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subTitle" idx="2"/>
          </p:nvPr>
        </p:nvSpPr>
        <p:spPr>
          <a:xfrm>
            <a:off x="712025" y="2455104"/>
            <a:ext cx="2373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subTitle" idx="3"/>
          </p:nvPr>
        </p:nvSpPr>
        <p:spPr>
          <a:xfrm>
            <a:off x="3385350" y="2016375"/>
            <a:ext cx="2373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subTitle" idx="4"/>
          </p:nvPr>
        </p:nvSpPr>
        <p:spPr>
          <a:xfrm>
            <a:off x="3385350" y="2455104"/>
            <a:ext cx="2373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4" name="Google Shape;484;p37"/>
          <p:cNvSpPr txBox="1">
            <a:spLocks noGrp="1"/>
          </p:cNvSpPr>
          <p:nvPr>
            <p:ph type="subTitle" idx="5"/>
          </p:nvPr>
        </p:nvSpPr>
        <p:spPr>
          <a:xfrm>
            <a:off x="6058675" y="2016375"/>
            <a:ext cx="2373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85" name="Google Shape;485;p37"/>
          <p:cNvSpPr txBox="1">
            <a:spLocks noGrp="1"/>
          </p:cNvSpPr>
          <p:nvPr>
            <p:ph type="subTitle" idx="6"/>
          </p:nvPr>
        </p:nvSpPr>
        <p:spPr>
          <a:xfrm>
            <a:off x="6058675" y="2455104"/>
            <a:ext cx="2373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6" name="Google Shape;486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87" name="Google Shape;487;p37"/>
          <p:cNvCxnSpPr/>
          <p:nvPr/>
        </p:nvCxnSpPr>
        <p:spPr>
          <a:xfrm flipH="1">
            <a:off x="-366700" y="64370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7"/>
          <p:cNvCxnSpPr/>
          <p:nvPr/>
        </p:nvCxnSpPr>
        <p:spPr>
          <a:xfrm flipH="1">
            <a:off x="4471400" y="47394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9" name="Google Shape;489;p37"/>
          <p:cNvSpPr/>
          <p:nvPr/>
        </p:nvSpPr>
        <p:spPr>
          <a:xfrm>
            <a:off x="7846625" y="49561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7"/>
          <p:cNvGrpSpPr/>
          <p:nvPr/>
        </p:nvGrpSpPr>
        <p:grpSpPr>
          <a:xfrm>
            <a:off x="-366700" y="4129296"/>
            <a:ext cx="613379" cy="610156"/>
            <a:chOff x="4705338" y="292646"/>
            <a:chExt cx="613379" cy="610156"/>
          </a:xfrm>
        </p:grpSpPr>
        <p:sp>
          <p:nvSpPr>
            <p:cNvPr id="491" name="Google Shape;491;p37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7"/>
          <p:cNvGrpSpPr/>
          <p:nvPr/>
        </p:nvGrpSpPr>
        <p:grpSpPr>
          <a:xfrm rot="10800000">
            <a:off x="965650" y="4508876"/>
            <a:ext cx="936749" cy="936749"/>
            <a:chOff x="245275" y="-61949"/>
            <a:chExt cx="936749" cy="936749"/>
          </a:xfrm>
        </p:grpSpPr>
        <p:sp>
          <p:nvSpPr>
            <p:cNvPr id="494" name="Google Shape;494;p37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5" name="Google Shape;495;p37"/>
            <p:cNvCxnSpPr>
              <a:stCxn id="494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6" name="Google Shape;496;p37"/>
          <p:cNvCxnSpPr/>
          <p:nvPr/>
        </p:nvCxnSpPr>
        <p:spPr>
          <a:xfrm flipH="1">
            <a:off x="551750" y="5660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497" name="Google Shape;497;p37"/>
          <p:cNvCxnSpPr/>
          <p:nvPr/>
        </p:nvCxnSpPr>
        <p:spPr>
          <a:xfrm flipH="1">
            <a:off x="8733725" y="5462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42"/>
          <p:cNvSpPr txBox="1">
            <a:spLocks noGrp="1"/>
          </p:cNvSpPr>
          <p:nvPr>
            <p:ph type="subTitle" idx="1"/>
          </p:nvPr>
        </p:nvSpPr>
        <p:spPr>
          <a:xfrm>
            <a:off x="3352175" y="3107261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81" name="Google Shape;581;p42"/>
          <p:cNvSpPr txBox="1">
            <a:spLocks noGrp="1"/>
          </p:cNvSpPr>
          <p:nvPr>
            <p:ph type="subTitle" idx="2"/>
          </p:nvPr>
        </p:nvSpPr>
        <p:spPr>
          <a:xfrm>
            <a:off x="3352175" y="3422499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2" name="Google Shape;582;p42"/>
          <p:cNvSpPr txBox="1">
            <a:spLocks noGrp="1"/>
          </p:cNvSpPr>
          <p:nvPr>
            <p:ph type="subTitle" idx="3"/>
          </p:nvPr>
        </p:nvSpPr>
        <p:spPr>
          <a:xfrm>
            <a:off x="3352175" y="1678650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83" name="Google Shape;583;p42"/>
          <p:cNvSpPr txBox="1">
            <a:spLocks noGrp="1"/>
          </p:cNvSpPr>
          <p:nvPr>
            <p:ph type="subTitle" idx="4"/>
          </p:nvPr>
        </p:nvSpPr>
        <p:spPr>
          <a:xfrm>
            <a:off x="3352175" y="1993877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4" name="Google Shape;584;p42"/>
          <p:cNvSpPr txBox="1">
            <a:spLocks noGrp="1"/>
          </p:cNvSpPr>
          <p:nvPr>
            <p:ph type="subTitle" idx="5"/>
          </p:nvPr>
        </p:nvSpPr>
        <p:spPr>
          <a:xfrm>
            <a:off x="5991150" y="1678660"/>
            <a:ext cx="2439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85" name="Google Shape;585;p42"/>
          <p:cNvSpPr txBox="1">
            <a:spLocks noGrp="1"/>
          </p:cNvSpPr>
          <p:nvPr>
            <p:ph type="subTitle" idx="6"/>
          </p:nvPr>
        </p:nvSpPr>
        <p:spPr>
          <a:xfrm>
            <a:off x="5991150" y="1993888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6" name="Google Shape;586;p42"/>
          <p:cNvSpPr txBox="1">
            <a:spLocks noGrp="1"/>
          </p:cNvSpPr>
          <p:nvPr>
            <p:ph type="subTitle" idx="7"/>
          </p:nvPr>
        </p:nvSpPr>
        <p:spPr>
          <a:xfrm>
            <a:off x="713200" y="1678650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87" name="Google Shape;587;p42"/>
          <p:cNvSpPr txBox="1">
            <a:spLocks noGrp="1"/>
          </p:cNvSpPr>
          <p:nvPr>
            <p:ph type="subTitle" idx="8"/>
          </p:nvPr>
        </p:nvSpPr>
        <p:spPr>
          <a:xfrm>
            <a:off x="713200" y="1993877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8" name="Google Shape;588;p42"/>
          <p:cNvSpPr txBox="1">
            <a:spLocks noGrp="1"/>
          </p:cNvSpPr>
          <p:nvPr>
            <p:ph type="subTitle" idx="9"/>
          </p:nvPr>
        </p:nvSpPr>
        <p:spPr>
          <a:xfrm>
            <a:off x="713200" y="3107261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89" name="Google Shape;589;p42"/>
          <p:cNvSpPr txBox="1">
            <a:spLocks noGrp="1"/>
          </p:cNvSpPr>
          <p:nvPr>
            <p:ph type="subTitle" idx="13"/>
          </p:nvPr>
        </p:nvSpPr>
        <p:spPr>
          <a:xfrm>
            <a:off x="713200" y="3422499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0" name="Google Shape;590;p42"/>
          <p:cNvSpPr txBox="1">
            <a:spLocks noGrp="1"/>
          </p:cNvSpPr>
          <p:nvPr>
            <p:ph type="subTitle" idx="14"/>
          </p:nvPr>
        </p:nvSpPr>
        <p:spPr>
          <a:xfrm>
            <a:off x="5991150" y="3107250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91" name="Google Shape;591;p42"/>
          <p:cNvSpPr txBox="1">
            <a:spLocks noGrp="1"/>
          </p:cNvSpPr>
          <p:nvPr>
            <p:ph type="subTitle" idx="15"/>
          </p:nvPr>
        </p:nvSpPr>
        <p:spPr>
          <a:xfrm>
            <a:off x="5991150" y="3422475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2" name="Google Shape;592;p42"/>
          <p:cNvSpPr/>
          <p:nvPr/>
        </p:nvSpPr>
        <p:spPr>
          <a:xfrm>
            <a:off x="937625" y="4474850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3" name="Google Shape;593;p42"/>
          <p:cNvCxnSpPr/>
          <p:nvPr/>
        </p:nvCxnSpPr>
        <p:spPr>
          <a:xfrm flipH="1">
            <a:off x="4471400" y="47394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42"/>
          <p:cNvCxnSpPr/>
          <p:nvPr/>
        </p:nvCxnSpPr>
        <p:spPr>
          <a:xfrm flipH="1">
            <a:off x="8749825" y="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95" name="Google Shape;595;p42"/>
          <p:cNvSpPr/>
          <p:nvPr/>
        </p:nvSpPr>
        <p:spPr>
          <a:xfrm>
            <a:off x="7949600" y="49183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42"/>
          <p:cNvGrpSpPr/>
          <p:nvPr/>
        </p:nvGrpSpPr>
        <p:grpSpPr>
          <a:xfrm>
            <a:off x="-75237" y="4533346"/>
            <a:ext cx="613379" cy="610156"/>
            <a:chOff x="4705338" y="292646"/>
            <a:chExt cx="613379" cy="610156"/>
          </a:xfrm>
        </p:grpSpPr>
        <p:sp>
          <p:nvSpPr>
            <p:cNvPr id="597" name="Google Shape;597;p42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2"/>
          <p:cNvGrpSpPr/>
          <p:nvPr/>
        </p:nvGrpSpPr>
        <p:grpSpPr>
          <a:xfrm>
            <a:off x="8475900" y="3538101"/>
            <a:ext cx="936749" cy="936749"/>
            <a:chOff x="245275" y="-61949"/>
            <a:chExt cx="936749" cy="936749"/>
          </a:xfrm>
        </p:grpSpPr>
        <p:sp>
          <p:nvSpPr>
            <p:cNvPr id="600" name="Google Shape;600;p42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1" name="Google Shape;601;p42"/>
            <p:cNvCxnSpPr>
              <a:stCxn id="60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02" name="Google Shape;602;p42"/>
          <p:cNvCxnSpPr/>
          <p:nvPr/>
        </p:nvCxnSpPr>
        <p:spPr>
          <a:xfrm rot="10800000" flipH="1">
            <a:off x="161150" y="1490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03" name="Google Shape;603;p42"/>
          <p:cNvSpPr/>
          <p:nvPr/>
        </p:nvSpPr>
        <p:spPr>
          <a:xfrm>
            <a:off x="8147400" y="2127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44"/>
          <p:cNvGrpSpPr/>
          <p:nvPr/>
        </p:nvGrpSpPr>
        <p:grpSpPr>
          <a:xfrm rot="-4218355">
            <a:off x="-1801268" y="705180"/>
            <a:ext cx="4780599" cy="5926831"/>
            <a:chOff x="3453675" y="959025"/>
            <a:chExt cx="2670400" cy="3310675"/>
          </a:xfrm>
        </p:grpSpPr>
        <p:sp>
          <p:nvSpPr>
            <p:cNvPr id="619" name="Google Shape;619;p44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44"/>
          <p:cNvSpPr/>
          <p:nvPr/>
        </p:nvSpPr>
        <p:spPr>
          <a:xfrm>
            <a:off x="4054150" y="42800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44"/>
          <p:cNvCxnSpPr/>
          <p:nvPr/>
        </p:nvCxnSpPr>
        <p:spPr>
          <a:xfrm flipH="1">
            <a:off x="4471400" y="47394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44"/>
          <p:cNvCxnSpPr/>
          <p:nvPr/>
        </p:nvCxnSpPr>
        <p:spPr>
          <a:xfrm flipH="1">
            <a:off x="7843675" y="-1999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45" name="Google Shape;645;p44"/>
          <p:cNvSpPr/>
          <p:nvPr/>
        </p:nvSpPr>
        <p:spPr>
          <a:xfrm>
            <a:off x="8506900" y="494536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44"/>
          <p:cNvGrpSpPr/>
          <p:nvPr/>
        </p:nvGrpSpPr>
        <p:grpSpPr>
          <a:xfrm>
            <a:off x="7383013" y="736121"/>
            <a:ext cx="613379" cy="610156"/>
            <a:chOff x="4705338" y="292646"/>
            <a:chExt cx="613379" cy="610156"/>
          </a:xfrm>
        </p:grpSpPr>
        <p:sp>
          <p:nvSpPr>
            <p:cNvPr id="647" name="Google Shape;647;p4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44"/>
          <p:cNvGrpSpPr/>
          <p:nvPr/>
        </p:nvGrpSpPr>
        <p:grpSpPr>
          <a:xfrm>
            <a:off x="7898650" y="3671826"/>
            <a:ext cx="936749" cy="936749"/>
            <a:chOff x="245275" y="-61949"/>
            <a:chExt cx="936749" cy="936749"/>
          </a:xfrm>
        </p:grpSpPr>
        <p:sp>
          <p:nvSpPr>
            <p:cNvPr id="650" name="Google Shape;650;p44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1" name="Google Shape;651;p44"/>
            <p:cNvCxnSpPr>
              <a:stCxn id="65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2" name="Google Shape;652;p44"/>
          <p:cNvSpPr/>
          <p:nvPr/>
        </p:nvSpPr>
        <p:spPr>
          <a:xfrm>
            <a:off x="6448450" y="-2196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3" name="Google Shape;653;p44"/>
          <p:cNvCxnSpPr/>
          <p:nvPr/>
        </p:nvCxnSpPr>
        <p:spPr>
          <a:xfrm flipH="1">
            <a:off x="519275" y="1490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530325" y="2088250"/>
            <a:ext cx="4785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530325" y="955450"/>
            <a:ext cx="1413300" cy="113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530325" y="3148550"/>
            <a:ext cx="4785600" cy="41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 flipH="1">
            <a:off x="4471400" y="473945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8073475" y="7361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2" name="Google Shape;22;p3"/>
          <p:cNvSpPr/>
          <p:nvPr/>
        </p:nvSpPr>
        <p:spPr>
          <a:xfrm>
            <a:off x="8506900" y="494536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7718463" y="-163654"/>
            <a:ext cx="613379" cy="610156"/>
            <a:chOff x="4705338" y="292646"/>
            <a:chExt cx="613379" cy="610156"/>
          </a:xfrm>
        </p:grpSpPr>
        <p:sp>
          <p:nvSpPr>
            <p:cNvPr id="24" name="Google Shape;24;p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7898650" y="3671826"/>
            <a:ext cx="936749" cy="936749"/>
            <a:chOff x="245275" y="-61949"/>
            <a:chExt cx="936749" cy="936749"/>
          </a:xfrm>
        </p:grpSpPr>
        <p:sp>
          <p:nvSpPr>
            <p:cNvPr id="27" name="Google Shape;27;p3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3"/>
            <p:cNvCxnSpPr>
              <a:stCxn id="27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29;p3"/>
          <p:cNvSpPr/>
          <p:nvPr/>
        </p:nvSpPr>
        <p:spPr>
          <a:xfrm>
            <a:off x="6502550" y="-8403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3"/>
          <p:cNvCxnSpPr/>
          <p:nvPr/>
        </p:nvCxnSpPr>
        <p:spPr>
          <a:xfrm flipH="1">
            <a:off x="519275" y="1490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"/>
          <p:cNvSpPr/>
          <p:nvPr/>
        </p:nvSpPr>
        <p:spPr>
          <a:xfrm>
            <a:off x="1900200" y="444432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6" name="Google Shape;656;p45"/>
          <p:cNvCxnSpPr/>
          <p:nvPr/>
        </p:nvCxnSpPr>
        <p:spPr>
          <a:xfrm flipH="1">
            <a:off x="2912750" y="49453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45"/>
          <p:cNvCxnSpPr/>
          <p:nvPr/>
        </p:nvCxnSpPr>
        <p:spPr>
          <a:xfrm flipH="1">
            <a:off x="8556900" y="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58" name="Google Shape;658;p45"/>
          <p:cNvSpPr/>
          <p:nvPr/>
        </p:nvSpPr>
        <p:spPr>
          <a:xfrm>
            <a:off x="8430775" y="13734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45"/>
          <p:cNvGrpSpPr/>
          <p:nvPr/>
        </p:nvGrpSpPr>
        <p:grpSpPr>
          <a:xfrm>
            <a:off x="406525" y="4187546"/>
            <a:ext cx="613379" cy="610156"/>
            <a:chOff x="4705338" y="292646"/>
            <a:chExt cx="613379" cy="610156"/>
          </a:xfrm>
        </p:grpSpPr>
        <p:sp>
          <p:nvSpPr>
            <p:cNvPr id="660" name="Google Shape;660;p45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5"/>
          <p:cNvGrpSpPr/>
          <p:nvPr/>
        </p:nvGrpSpPr>
        <p:grpSpPr>
          <a:xfrm>
            <a:off x="244850" y="386476"/>
            <a:ext cx="936749" cy="936749"/>
            <a:chOff x="245275" y="-61949"/>
            <a:chExt cx="936749" cy="936749"/>
          </a:xfrm>
        </p:grpSpPr>
        <p:sp>
          <p:nvSpPr>
            <p:cNvPr id="663" name="Google Shape;663;p4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45"/>
            <p:cNvCxnSpPr>
              <a:stCxn id="663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45"/>
          <p:cNvSpPr/>
          <p:nvPr/>
        </p:nvSpPr>
        <p:spPr>
          <a:xfrm>
            <a:off x="7606600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6" name="Google Shape;666;p45"/>
          <p:cNvCxnSpPr/>
          <p:nvPr/>
        </p:nvCxnSpPr>
        <p:spPr>
          <a:xfrm flipH="1">
            <a:off x="7727600" y="43150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67" name="Google Shape;667;p45"/>
          <p:cNvSpPr/>
          <p:nvPr/>
        </p:nvSpPr>
        <p:spPr>
          <a:xfrm>
            <a:off x="1634250" y="-13016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04150" y="1196575"/>
            <a:ext cx="444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04150" y="1870450"/>
            <a:ext cx="4449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pic" idx="2"/>
          </p:nvPr>
        </p:nvSpPr>
        <p:spPr>
          <a:xfrm>
            <a:off x="5561850" y="950400"/>
            <a:ext cx="2868900" cy="3242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4"/>
          <p:cNvSpPr/>
          <p:nvPr/>
        </p:nvSpPr>
        <p:spPr>
          <a:xfrm>
            <a:off x="324800" y="2127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4758213" y="256621"/>
            <a:ext cx="613379" cy="610156"/>
            <a:chOff x="4705338" y="292646"/>
            <a:chExt cx="613379" cy="610156"/>
          </a:xfrm>
        </p:grpSpPr>
        <p:sp>
          <p:nvSpPr>
            <p:cNvPr id="37" name="Google Shape;37;p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/>
          <p:nvPr/>
        </p:nvSpPr>
        <p:spPr>
          <a:xfrm>
            <a:off x="294475" y="43255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04350" y="41097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/>
          <p:cNvCxnSpPr/>
          <p:nvPr/>
        </p:nvCxnSpPr>
        <p:spPr>
          <a:xfrm flipH="1">
            <a:off x="8117250" y="-1138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/>
          <p:cNvCxnSpPr/>
          <p:nvPr/>
        </p:nvCxnSpPr>
        <p:spPr>
          <a:xfrm flipH="1">
            <a:off x="699175" y="43255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065975" y="2224250"/>
            <a:ext cx="31248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953225" y="2224259"/>
            <a:ext cx="31248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065975" y="1778300"/>
            <a:ext cx="3124800" cy="4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4953226" y="1778300"/>
            <a:ext cx="3124800" cy="4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5"/>
          <p:cNvCxnSpPr/>
          <p:nvPr/>
        </p:nvCxnSpPr>
        <p:spPr>
          <a:xfrm flipH="1">
            <a:off x="4106475" y="42931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0" name="Google Shape;50;p5"/>
          <p:cNvSpPr/>
          <p:nvPr/>
        </p:nvSpPr>
        <p:spPr>
          <a:xfrm>
            <a:off x="433000" y="14892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2288" y="372721"/>
            <a:ext cx="613379" cy="610156"/>
            <a:chOff x="4705338" y="292646"/>
            <a:chExt cx="613379" cy="610156"/>
          </a:xfrm>
        </p:grpSpPr>
        <p:sp>
          <p:nvSpPr>
            <p:cNvPr id="52" name="Google Shape;52;p5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8140125" y="3943476"/>
            <a:ext cx="936749" cy="936749"/>
            <a:chOff x="245275" y="-61949"/>
            <a:chExt cx="936749" cy="936749"/>
          </a:xfrm>
        </p:grpSpPr>
        <p:sp>
          <p:nvSpPr>
            <p:cNvPr id="55" name="Google Shape;55;p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56;p5"/>
            <p:cNvCxnSpPr>
              <a:stCxn id="55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57;p5"/>
          <p:cNvSpPr/>
          <p:nvPr/>
        </p:nvSpPr>
        <p:spPr>
          <a:xfrm>
            <a:off x="761500" y="455346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664750" y="164800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8580250" y="3488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3884013" y="4694896"/>
            <a:ext cx="613379" cy="610156"/>
            <a:chOff x="4705338" y="292646"/>
            <a:chExt cx="613379" cy="610156"/>
          </a:xfrm>
        </p:grpSpPr>
        <p:sp>
          <p:nvSpPr>
            <p:cNvPr id="63" name="Google Shape;63;p6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1621275" y="1397525"/>
            <a:ext cx="40170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1621275" y="2310675"/>
            <a:ext cx="4017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2" name="Google Shape;92;p9"/>
          <p:cNvCxnSpPr/>
          <p:nvPr/>
        </p:nvCxnSpPr>
        <p:spPr>
          <a:xfrm flipH="1">
            <a:off x="827600" y="42498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93" name="Google Shape;93;p9"/>
          <p:cNvGrpSpPr/>
          <p:nvPr/>
        </p:nvGrpSpPr>
        <p:grpSpPr>
          <a:xfrm>
            <a:off x="141850" y="1445151"/>
            <a:ext cx="936749" cy="936749"/>
            <a:chOff x="245275" y="-61949"/>
            <a:chExt cx="936749" cy="936749"/>
          </a:xfrm>
        </p:grpSpPr>
        <p:sp>
          <p:nvSpPr>
            <p:cNvPr id="94" name="Google Shape;94;p9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9"/>
            <p:cNvCxnSpPr>
              <a:stCxn id="94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/>
          <p:nvPr/>
        </p:nvSpPr>
        <p:spPr>
          <a:xfrm>
            <a:off x="445975" y="44612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5264725" y="2393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 hasCustomPrompt="1"/>
          </p:nvPr>
        </p:nvSpPr>
        <p:spPr>
          <a:xfrm flipH="1">
            <a:off x="713250" y="1507198"/>
            <a:ext cx="830400" cy="7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 flipH="1">
            <a:off x="1636624" y="1507200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"/>
          </p:nvPr>
        </p:nvSpPr>
        <p:spPr>
          <a:xfrm flipH="1">
            <a:off x="1636625" y="1830800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13250" y="2992323"/>
            <a:ext cx="830400" cy="7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4"/>
          </p:nvPr>
        </p:nvSpPr>
        <p:spPr>
          <a:xfrm flipH="1">
            <a:off x="1636624" y="2989837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5"/>
          </p:nvPr>
        </p:nvSpPr>
        <p:spPr>
          <a:xfrm flipH="1">
            <a:off x="1636625" y="3295787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6" hasCustomPrompt="1"/>
          </p:nvPr>
        </p:nvSpPr>
        <p:spPr>
          <a:xfrm>
            <a:off x="4714475" y="1507198"/>
            <a:ext cx="830400" cy="7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7"/>
          </p:nvPr>
        </p:nvSpPr>
        <p:spPr>
          <a:xfrm>
            <a:off x="5647325" y="1507200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8"/>
          </p:nvPr>
        </p:nvSpPr>
        <p:spPr>
          <a:xfrm>
            <a:off x="5647351" y="1830800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 hasCustomPrompt="1"/>
          </p:nvPr>
        </p:nvSpPr>
        <p:spPr>
          <a:xfrm>
            <a:off x="4714475" y="2992323"/>
            <a:ext cx="830400" cy="7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3"/>
          </p:nvPr>
        </p:nvSpPr>
        <p:spPr>
          <a:xfrm>
            <a:off x="5647350" y="2989834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4"/>
          </p:nvPr>
        </p:nvSpPr>
        <p:spPr>
          <a:xfrm>
            <a:off x="5647351" y="3295787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 flipH="1">
            <a:off x="366875" y="-14060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34" name="Google Shape;134;p13"/>
          <p:cNvSpPr/>
          <p:nvPr/>
        </p:nvSpPr>
        <p:spPr>
          <a:xfrm>
            <a:off x="1383600" y="447744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7913288" y="4662946"/>
            <a:ext cx="613379" cy="610156"/>
            <a:chOff x="4705338" y="292646"/>
            <a:chExt cx="613379" cy="610156"/>
          </a:xfrm>
        </p:grpSpPr>
        <p:sp>
          <p:nvSpPr>
            <p:cNvPr id="136" name="Google Shape;136;p1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3"/>
          <p:cNvSpPr/>
          <p:nvPr/>
        </p:nvSpPr>
        <p:spPr>
          <a:xfrm>
            <a:off x="8513575" y="2407500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13"/>
          <p:cNvCxnSpPr/>
          <p:nvPr/>
        </p:nvCxnSpPr>
        <p:spPr>
          <a:xfrm flipH="1">
            <a:off x="8842075" y="235820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713225" y="2198600"/>
            <a:ext cx="4731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2" hasCustomPrompt="1"/>
          </p:nvPr>
        </p:nvSpPr>
        <p:spPr>
          <a:xfrm>
            <a:off x="2416025" y="1065800"/>
            <a:ext cx="1326000" cy="113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"/>
          </p:nvPr>
        </p:nvSpPr>
        <p:spPr>
          <a:xfrm>
            <a:off x="713225" y="3258575"/>
            <a:ext cx="4731600" cy="41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44" name="Google Shape;144;p14"/>
          <p:cNvGrpSpPr/>
          <p:nvPr/>
        </p:nvGrpSpPr>
        <p:grpSpPr>
          <a:xfrm>
            <a:off x="6696713" y="455646"/>
            <a:ext cx="613379" cy="610156"/>
            <a:chOff x="4705338" y="292646"/>
            <a:chExt cx="613379" cy="610156"/>
          </a:xfrm>
        </p:grpSpPr>
        <p:sp>
          <p:nvSpPr>
            <p:cNvPr id="145" name="Google Shape;145;p1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8638025" y="3510526"/>
            <a:ext cx="936749" cy="936749"/>
            <a:chOff x="245275" y="-61949"/>
            <a:chExt cx="936749" cy="936749"/>
          </a:xfrm>
        </p:grpSpPr>
        <p:sp>
          <p:nvSpPr>
            <p:cNvPr id="148" name="Google Shape;148;p14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4"/>
            <p:cNvCxnSpPr>
              <a:stCxn id="14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14"/>
          <p:cNvSpPr/>
          <p:nvPr/>
        </p:nvSpPr>
        <p:spPr>
          <a:xfrm>
            <a:off x="503550" y="455650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436775" y="4293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4"/>
          <p:cNvCxnSpPr/>
          <p:nvPr/>
        </p:nvCxnSpPr>
        <p:spPr>
          <a:xfrm flipH="1">
            <a:off x="503550" y="11091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4"/>
          <p:cNvCxnSpPr/>
          <p:nvPr/>
        </p:nvCxnSpPr>
        <p:spPr>
          <a:xfrm flipH="1">
            <a:off x="4106475" y="42931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70" r:id="rId13"/>
    <p:sldLayoutId id="2147483678" r:id="rId14"/>
    <p:sldLayoutId id="2147483679" r:id="rId15"/>
    <p:sldLayoutId id="2147483681" r:id="rId16"/>
    <p:sldLayoutId id="2147483683" r:id="rId17"/>
    <p:sldLayoutId id="2147483688" r:id="rId18"/>
    <p:sldLayoutId id="2147483690" r:id="rId19"/>
    <p:sldLayoutId id="214748369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9"/>
          <p:cNvSpPr txBox="1">
            <a:spLocks noGrp="1"/>
          </p:cNvSpPr>
          <p:nvPr>
            <p:ph type="ctrTitle"/>
          </p:nvPr>
        </p:nvSpPr>
        <p:spPr>
          <a:xfrm rot="-174">
            <a:off x="713225" y="1337524"/>
            <a:ext cx="5943600" cy="19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Evolutionary Strategy</a:t>
            </a:r>
            <a:endParaRPr dirty="0"/>
          </a:p>
        </p:txBody>
      </p:sp>
      <p:sp>
        <p:nvSpPr>
          <p:cNvPr id="679" name="Google Shape;679;p49"/>
          <p:cNvSpPr txBox="1">
            <a:spLocks noGrp="1"/>
          </p:cNvSpPr>
          <p:nvPr>
            <p:ph type="subTitle" idx="1"/>
          </p:nvPr>
        </p:nvSpPr>
        <p:spPr>
          <a:xfrm>
            <a:off x="835094" y="3057873"/>
            <a:ext cx="1885195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Algorithm</a:t>
            </a:r>
            <a:endParaRPr dirty="0"/>
          </a:p>
        </p:txBody>
      </p:sp>
      <p:grpSp>
        <p:nvGrpSpPr>
          <p:cNvPr id="680" name="Google Shape;680;p49"/>
          <p:cNvGrpSpPr/>
          <p:nvPr/>
        </p:nvGrpSpPr>
        <p:grpSpPr>
          <a:xfrm>
            <a:off x="5832080" y="629557"/>
            <a:ext cx="4780550" cy="5926770"/>
            <a:chOff x="3453675" y="959025"/>
            <a:chExt cx="2670400" cy="3310675"/>
          </a:xfrm>
        </p:grpSpPr>
        <p:sp>
          <p:nvSpPr>
            <p:cNvPr id="681" name="Google Shape;681;p49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4" name="Google Shape;704;p49"/>
          <p:cNvCxnSpPr/>
          <p:nvPr/>
        </p:nvCxnSpPr>
        <p:spPr>
          <a:xfrm flipH="1">
            <a:off x="4696400" y="40214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705" name="Google Shape;705;p49"/>
          <p:cNvGrpSpPr/>
          <p:nvPr/>
        </p:nvGrpSpPr>
        <p:grpSpPr>
          <a:xfrm>
            <a:off x="7125813" y="1337371"/>
            <a:ext cx="613379" cy="610156"/>
            <a:chOff x="4705338" y="292646"/>
            <a:chExt cx="613379" cy="610156"/>
          </a:xfrm>
        </p:grpSpPr>
        <p:sp>
          <p:nvSpPr>
            <p:cNvPr id="706" name="Google Shape;706;p49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32" y="112459"/>
            <a:ext cx="1009896" cy="10098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1/35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94C04-6B20-417B-9C84-3CE903A5F543}"/>
              </a:ext>
            </a:extLst>
          </p:cNvPr>
          <p:cNvSpPr txBox="1"/>
          <p:nvPr/>
        </p:nvSpPr>
        <p:spPr>
          <a:xfrm>
            <a:off x="795749" y="3560342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Presented by:</a:t>
            </a:r>
          </a:p>
          <a:p>
            <a:r>
              <a:rPr lang="en-US" sz="105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	Atefe Rajabi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Parameter Control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713225" y="1655944"/>
            <a:ext cx="8205175" cy="2423499"/>
            <a:chOff x="713225" y="1265800"/>
            <a:chExt cx="8205175" cy="2423499"/>
          </a:xfrm>
        </p:grpSpPr>
        <p:sp>
          <p:nvSpPr>
            <p:cNvPr id="1116" name="Google Shape;1116;p67"/>
            <p:cNvSpPr txBox="1"/>
            <p:nvPr/>
          </p:nvSpPr>
          <p:spPr>
            <a:xfrm>
              <a:off x="2001600" y="2139050"/>
              <a:ext cx="2173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Before Run</a:t>
              </a:r>
              <a:endParaRPr sz="22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1119" name="Google Shape;1119;p67"/>
            <p:cNvSpPr txBox="1"/>
            <p:nvPr/>
          </p:nvSpPr>
          <p:spPr>
            <a:xfrm>
              <a:off x="3485375" y="3161899"/>
              <a:ext cx="21732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Deterministic</a:t>
              </a:r>
              <a:endParaRPr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120" name="Google Shape;1120;p67"/>
            <p:cNvSpPr txBox="1"/>
            <p:nvPr/>
          </p:nvSpPr>
          <p:spPr>
            <a:xfrm>
              <a:off x="4971085" y="2139050"/>
              <a:ext cx="2173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Durring Run</a:t>
              </a:r>
              <a:endParaRPr sz="22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1123" name="Google Shape;1123;p67"/>
            <p:cNvSpPr txBox="1"/>
            <p:nvPr/>
          </p:nvSpPr>
          <p:spPr>
            <a:xfrm>
              <a:off x="6745200" y="3161899"/>
              <a:ext cx="21732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Self-Adaptive</a:t>
              </a:r>
              <a:endParaRPr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125" name="Google Shape;1125;p67"/>
            <p:cNvSpPr txBox="1"/>
            <p:nvPr/>
          </p:nvSpPr>
          <p:spPr>
            <a:xfrm>
              <a:off x="713225" y="3161899"/>
              <a:ext cx="21732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Parameter Tunning</a:t>
              </a:r>
              <a:endParaRPr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126" name="Google Shape;1126;p67"/>
            <p:cNvSpPr txBox="1"/>
            <p:nvPr/>
          </p:nvSpPr>
          <p:spPr>
            <a:xfrm>
              <a:off x="3024600" y="1265800"/>
              <a:ext cx="30948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Parameter Setting</a:t>
              </a:r>
              <a:endParaRPr sz="22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cxnSp>
          <p:nvCxnSpPr>
            <p:cNvPr id="1127" name="Google Shape;1127;p67"/>
            <p:cNvCxnSpPr>
              <a:stCxn id="1126" idx="2"/>
              <a:endCxn id="1116" idx="0"/>
            </p:cNvCxnSpPr>
            <p:nvPr/>
          </p:nvCxnSpPr>
          <p:spPr>
            <a:xfrm rot="5400000">
              <a:off x="3607800" y="1174900"/>
              <a:ext cx="444600" cy="1483800"/>
            </a:xfrm>
            <a:prstGeom prst="bentConnector3">
              <a:avLst>
                <a:gd name="adj1" fmla="val 4999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8" name="Google Shape;1128;p67"/>
            <p:cNvCxnSpPr>
              <a:stCxn id="1126" idx="2"/>
              <a:endCxn id="1120" idx="0"/>
            </p:cNvCxnSpPr>
            <p:nvPr/>
          </p:nvCxnSpPr>
          <p:spPr>
            <a:xfrm rot="-5400000" flipH="1">
              <a:off x="5092500" y="1174000"/>
              <a:ext cx="444600" cy="1485600"/>
            </a:xfrm>
            <a:prstGeom prst="bentConnector3">
              <a:avLst>
                <a:gd name="adj1" fmla="val 4999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9" name="Google Shape;1129;p67"/>
            <p:cNvCxnSpPr>
              <a:endCxn id="1124" idx="0"/>
            </p:cNvCxnSpPr>
            <p:nvPr/>
          </p:nvCxnSpPr>
          <p:spPr>
            <a:xfrm rot="5400000">
              <a:off x="2145550" y="2220199"/>
              <a:ext cx="596100" cy="12873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0" name="Google Shape;1130;p67"/>
            <p:cNvCxnSpPr/>
            <p:nvPr/>
          </p:nvCxnSpPr>
          <p:spPr>
            <a:xfrm rot="5400000">
              <a:off x="5016750" y="2123000"/>
              <a:ext cx="596100" cy="14856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1" name="Google Shape;1131;p67"/>
            <p:cNvCxnSpPr>
              <a:endCxn id="1123" idx="0"/>
            </p:cNvCxnSpPr>
            <p:nvPr/>
          </p:nvCxnSpPr>
          <p:spPr>
            <a:xfrm>
              <a:off x="6055775" y="2863849"/>
              <a:ext cx="1776025" cy="29805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1131;p67"/>
            <p:cNvCxnSpPr/>
            <p:nvPr/>
          </p:nvCxnSpPr>
          <p:spPr>
            <a:xfrm rot="16200000" flipH="1">
              <a:off x="5880427" y="3037244"/>
              <a:ext cx="350697" cy="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" name="Google Shape;1123;p67"/>
            <p:cNvSpPr txBox="1"/>
            <p:nvPr/>
          </p:nvSpPr>
          <p:spPr>
            <a:xfrm>
              <a:off x="5032800" y="3161899"/>
              <a:ext cx="21732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Adaptive</a:t>
              </a:r>
              <a:endParaRPr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10/35</a:t>
            </a:r>
          </a:p>
        </p:txBody>
      </p:sp>
    </p:spTree>
    <p:extLst>
      <p:ext uri="{BB962C8B-B14F-4D97-AF65-F5344CB8AC3E}">
        <p14:creationId xmlns:p14="http://schemas.microsoft.com/office/powerpoint/2010/main" val="110815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/>
                  <a:t> success rule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04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75855" y="2798827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where </a:t>
            </a:r>
            <a:r>
              <a:rPr lang="en-GB" dirty="0" err="1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p</a:t>
            </a:r>
            <a:r>
              <a:rPr lang="en-GB" baseline="-25000" dirty="0" err="1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s</a:t>
            </a:r>
            <a:r>
              <a:rPr lang="en-GB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is the % of successful mutations, </a:t>
            </a:r>
            <a:r>
              <a:rPr lang="en-GB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0.8 </a:t>
            </a:r>
            <a:r>
              <a:rPr lang="en-GB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</a:t>
            </a:r>
            <a:r>
              <a:rPr lang="en-GB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c </a:t>
            </a:r>
            <a:r>
              <a:rPr lang="en-GB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</a:t>
            </a:r>
            <a:r>
              <a:rPr lang="en-GB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1</a:t>
            </a:r>
          </a:p>
        </p:txBody>
      </p:sp>
      <p:sp>
        <p:nvSpPr>
          <p:cNvPr id="4" name="Left Brace 3"/>
          <p:cNvSpPr/>
          <p:nvPr/>
        </p:nvSpPr>
        <p:spPr>
          <a:xfrm>
            <a:off x="775855" y="1221214"/>
            <a:ext cx="311443" cy="1496501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0097" y="1295433"/>
                <a:ext cx="4572000" cy="13613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04700"/>
                  </a:buClr>
                  <a:defRPr/>
                </a:pPr>
                <a:r>
                  <a:rPr lang="en-GB" sz="24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  =  ÷ c	 	</a:t>
                </a:r>
                <a:r>
                  <a:rPr lang="en-GB" sz="2400" dirty="0" err="1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p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s</a:t>
                </a:r>
                <a:r>
                  <a:rPr lang="en-GB" sz="24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GB" sz="24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endParaRPr>
              </a:p>
              <a:p>
                <a:pPr marL="457200"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04700"/>
                  </a:buClr>
                  <a:defRPr/>
                </a:pPr>
                <a:r>
                  <a:rPr lang="en-GB" sz="24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 =  × c	 	</a:t>
                </a:r>
                <a:r>
                  <a:rPr lang="en-GB" sz="2400" dirty="0" err="1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p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s</a:t>
                </a:r>
                <a:r>
                  <a:rPr lang="en-GB" sz="24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GB" sz="24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endParaRPr>
              </a:p>
              <a:p>
                <a:pPr marL="457200"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04700"/>
                  </a:buClr>
                  <a:defRPr/>
                </a:pPr>
                <a:r>
                  <a:rPr lang="en-GB" sz="24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 =  	 	</a:t>
                </a:r>
                <a:r>
                  <a:rPr lang="en-GB" sz="2400" dirty="0" err="1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p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s</a:t>
                </a:r>
                <a:r>
                  <a:rPr lang="en-GB" sz="24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GB" sz="24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97" y="1295433"/>
                <a:ext cx="4572000" cy="1361335"/>
              </a:xfrm>
              <a:prstGeom prst="rect">
                <a:avLst/>
              </a:prstGeom>
              <a:blipFill>
                <a:blip r:embed="rId4"/>
                <a:stretch>
                  <a:fillRect t="-43498" r="-1600" b="-64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3225" y="3408696"/>
                <a:ext cx="2999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GB" sz="16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</a:rPr>
                  <a:t>- </a:t>
                </a:r>
                <a:r>
                  <a:rPr lang="en-US" sz="16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</a:rPr>
                  <a:t>What is the rationale behind it?</a:t>
                </a:r>
              </a:p>
              <a:p>
                <a:pPr lvl="0"/>
                <a:r>
                  <a:rPr lang="en-GB" sz="16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</a:rPr>
                  <a:t>- Why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</a:rPr>
                  <a:t>?</a:t>
                </a:r>
              </a:p>
              <a:p>
                <a:pPr lvl="0"/>
                <a:r>
                  <a:rPr lang="en-GB" sz="1600" dirty="0">
                    <a:solidFill>
                      <a:schemeClr val="tx1"/>
                    </a:solidFill>
                    <a:latin typeface="Cairo" panose="020B0604020202020204" charset="-78"/>
                    <a:cs typeface="Cairo" panose="020B0604020202020204" charset="-78"/>
                  </a:rPr>
                  <a:t>- Does it make sense?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5" y="3408696"/>
                <a:ext cx="2999539" cy="830997"/>
              </a:xfrm>
              <a:prstGeom prst="rect">
                <a:avLst/>
              </a:prstGeom>
              <a:blipFill>
                <a:blip r:embed="rId5"/>
                <a:stretch>
                  <a:fillRect l="-1220" t="-13971" b="-36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11/35</a:t>
            </a:r>
          </a:p>
        </p:txBody>
      </p:sp>
    </p:spTree>
    <p:extLst>
      <p:ext uri="{BB962C8B-B14F-4D97-AF65-F5344CB8AC3E}">
        <p14:creationId xmlns:p14="http://schemas.microsoft.com/office/powerpoint/2010/main" val="164035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2"/>
          <p:cNvSpPr txBox="1">
            <a:spLocks noGrp="1"/>
          </p:cNvSpPr>
          <p:nvPr>
            <p:ph type="title"/>
          </p:nvPr>
        </p:nvSpPr>
        <p:spPr>
          <a:xfrm>
            <a:off x="2537475" y="1280350"/>
            <a:ext cx="5234700" cy="15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Modern ES</a:t>
            </a:r>
            <a:endParaRPr sz="8000" dirty="0"/>
          </a:p>
        </p:txBody>
      </p:sp>
      <p:sp>
        <p:nvSpPr>
          <p:cNvPr id="768" name="Google Shape;768;p52"/>
          <p:cNvSpPr txBox="1">
            <a:spLocks noGrp="1"/>
          </p:cNvSpPr>
          <p:nvPr>
            <p:ph type="body" idx="1"/>
          </p:nvPr>
        </p:nvSpPr>
        <p:spPr>
          <a:xfrm>
            <a:off x="2537475" y="2982050"/>
            <a:ext cx="5234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Continuing to Utilize the Innovative Concept of Adaptation for Parameter Control</a:t>
            </a:r>
            <a:endParaRPr dirty="0"/>
          </a:p>
        </p:txBody>
      </p:sp>
      <p:grpSp>
        <p:nvGrpSpPr>
          <p:cNvPr id="769" name="Google Shape;769;p52"/>
          <p:cNvGrpSpPr/>
          <p:nvPr/>
        </p:nvGrpSpPr>
        <p:grpSpPr>
          <a:xfrm>
            <a:off x="-1246720" y="-1362043"/>
            <a:ext cx="4780550" cy="5926770"/>
            <a:chOff x="3453675" y="959025"/>
            <a:chExt cx="2670400" cy="3310675"/>
          </a:xfrm>
        </p:grpSpPr>
        <p:sp>
          <p:nvSpPr>
            <p:cNvPr id="770" name="Google Shape;770;p52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2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2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2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2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2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2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52"/>
          <p:cNvGrpSpPr/>
          <p:nvPr/>
        </p:nvGrpSpPr>
        <p:grpSpPr>
          <a:xfrm>
            <a:off x="1333263" y="3954571"/>
            <a:ext cx="613379" cy="610156"/>
            <a:chOff x="4705338" y="292646"/>
            <a:chExt cx="613379" cy="610156"/>
          </a:xfrm>
        </p:grpSpPr>
        <p:sp>
          <p:nvSpPr>
            <p:cNvPr id="794" name="Google Shape;794;p52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12/35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53"/>
          <p:cNvGrpSpPr/>
          <p:nvPr/>
        </p:nvGrpSpPr>
        <p:grpSpPr>
          <a:xfrm rot="-4218355">
            <a:off x="-1409018" y="1311880"/>
            <a:ext cx="4780599" cy="5926831"/>
            <a:chOff x="3453675" y="959025"/>
            <a:chExt cx="2670400" cy="3310675"/>
          </a:xfrm>
        </p:grpSpPr>
        <p:sp>
          <p:nvSpPr>
            <p:cNvPr id="801" name="Google Shape;801;p53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53"/>
          <p:cNvSpPr txBox="1">
            <a:spLocks noGrp="1"/>
          </p:cNvSpPr>
          <p:nvPr>
            <p:ph type="title"/>
          </p:nvPr>
        </p:nvSpPr>
        <p:spPr>
          <a:xfrm>
            <a:off x="2530325" y="2088250"/>
            <a:ext cx="4785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Self-Adaptation</a:t>
            </a:r>
            <a:endParaRPr dirty="0"/>
          </a:p>
        </p:txBody>
      </p:sp>
      <p:sp>
        <p:nvSpPr>
          <p:cNvPr id="825" name="Google Shape;825;p53"/>
          <p:cNvSpPr txBox="1">
            <a:spLocks noGrp="1"/>
          </p:cNvSpPr>
          <p:nvPr>
            <p:ph type="subTitle" idx="1"/>
          </p:nvPr>
        </p:nvSpPr>
        <p:spPr>
          <a:xfrm>
            <a:off x="2530325" y="3148550"/>
            <a:ext cx="4092148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challenge of self-Adaptation?</a:t>
            </a:r>
            <a:endParaRPr dirty="0"/>
          </a:p>
        </p:txBody>
      </p:sp>
      <p:sp>
        <p:nvSpPr>
          <p:cNvPr id="826" name="Google Shape;826;p53"/>
          <p:cNvSpPr txBox="1">
            <a:spLocks noGrp="1"/>
          </p:cNvSpPr>
          <p:nvPr>
            <p:ph type="title" idx="2"/>
          </p:nvPr>
        </p:nvSpPr>
        <p:spPr>
          <a:xfrm>
            <a:off x="2530325" y="955450"/>
            <a:ext cx="1413300" cy="11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7" name="Google Shape;827;p53"/>
          <p:cNvSpPr/>
          <p:nvPr/>
        </p:nvSpPr>
        <p:spPr>
          <a:xfrm>
            <a:off x="4054150" y="42800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13/35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4"/>
          <p:cNvSpPr txBox="1">
            <a:spLocks noGrp="1"/>
          </p:cNvSpPr>
          <p:nvPr>
            <p:ph type="title"/>
          </p:nvPr>
        </p:nvSpPr>
        <p:spPr>
          <a:xfrm>
            <a:off x="747486" y="1561275"/>
            <a:ext cx="5695618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What is the fitness function for </a:t>
            </a:r>
            <a:r>
              <a:rPr lang="en-GB" sz="2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" sz="2000" dirty="0"/>
              <a:t>?</a:t>
            </a:r>
            <a:br>
              <a:rPr lang="en" sz="2000" dirty="0"/>
            </a:br>
            <a:r>
              <a:rPr lang="en" sz="1400" dirty="0"/>
              <a:t>What is the fitness function for </a:t>
            </a:r>
            <a:r>
              <a:rPr lang="en-GB" sz="14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explore/exploit</a:t>
            </a:r>
            <a:r>
              <a:rPr lang="en" sz="1400" dirty="0"/>
              <a:t>?</a:t>
            </a:r>
            <a:endParaRPr sz="1400" dirty="0"/>
          </a:p>
        </p:txBody>
      </p:sp>
      <p:sp>
        <p:nvSpPr>
          <p:cNvPr id="833" name="Google Shape;833;p54"/>
          <p:cNvSpPr txBox="1">
            <a:spLocks noGrp="1"/>
          </p:cNvSpPr>
          <p:nvPr>
            <p:ph type="subTitle" idx="1"/>
          </p:nvPr>
        </p:nvSpPr>
        <p:spPr>
          <a:xfrm>
            <a:off x="1621275" y="2310675"/>
            <a:ext cx="4017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To calculate the fitness value for each solution, the distance from the goal must be known.</a:t>
            </a:r>
          </a:p>
        </p:txBody>
      </p:sp>
      <p:grpSp>
        <p:nvGrpSpPr>
          <p:cNvPr id="834" name="Google Shape;834;p54"/>
          <p:cNvGrpSpPr/>
          <p:nvPr/>
        </p:nvGrpSpPr>
        <p:grpSpPr>
          <a:xfrm rot="-4218355">
            <a:off x="5956697" y="-2044912"/>
            <a:ext cx="4780599" cy="5926831"/>
            <a:chOff x="3453675" y="959025"/>
            <a:chExt cx="2670400" cy="3310675"/>
          </a:xfrm>
        </p:grpSpPr>
        <p:sp>
          <p:nvSpPr>
            <p:cNvPr id="835" name="Google Shape;835;p54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54"/>
          <p:cNvGrpSpPr/>
          <p:nvPr/>
        </p:nvGrpSpPr>
        <p:grpSpPr>
          <a:xfrm>
            <a:off x="6635688" y="3862571"/>
            <a:ext cx="613379" cy="610156"/>
            <a:chOff x="4705338" y="292646"/>
            <a:chExt cx="613379" cy="610156"/>
          </a:xfrm>
        </p:grpSpPr>
        <p:sp>
          <p:nvSpPr>
            <p:cNvPr id="859" name="Google Shape;859;p5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95;p104"/>
          <p:cNvSpPr/>
          <p:nvPr/>
        </p:nvSpPr>
        <p:spPr>
          <a:xfrm>
            <a:off x="3404385" y="11387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14/35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9"/>
          <p:cNvSpPr txBox="1">
            <a:spLocks noGrp="1"/>
          </p:cNvSpPr>
          <p:nvPr>
            <p:ph type="title"/>
          </p:nvPr>
        </p:nvSpPr>
        <p:spPr>
          <a:xfrm>
            <a:off x="713225" y="2198600"/>
            <a:ext cx="4731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Mutation</a:t>
            </a:r>
            <a:endParaRPr dirty="0"/>
          </a:p>
        </p:txBody>
      </p:sp>
      <p:sp>
        <p:nvSpPr>
          <p:cNvPr id="935" name="Google Shape;935;p59"/>
          <p:cNvSpPr txBox="1">
            <a:spLocks noGrp="1"/>
          </p:cNvSpPr>
          <p:nvPr>
            <p:ph type="title" idx="2"/>
          </p:nvPr>
        </p:nvSpPr>
        <p:spPr>
          <a:xfrm>
            <a:off x="2416025" y="1065800"/>
            <a:ext cx="1326000" cy="11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36" name="Google Shape;936;p59"/>
          <p:cNvSpPr txBox="1">
            <a:spLocks noGrp="1"/>
          </p:cNvSpPr>
          <p:nvPr>
            <p:ph type="subTitle" idx="1"/>
          </p:nvPr>
        </p:nvSpPr>
        <p:spPr>
          <a:xfrm>
            <a:off x="713225" y="3258575"/>
            <a:ext cx="4731600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Usage of self-Adaptation in mutation</a:t>
            </a:r>
            <a:endParaRPr dirty="0"/>
          </a:p>
        </p:txBody>
      </p:sp>
      <p:grpSp>
        <p:nvGrpSpPr>
          <p:cNvPr id="937" name="Google Shape;937;p59"/>
          <p:cNvGrpSpPr/>
          <p:nvPr/>
        </p:nvGrpSpPr>
        <p:grpSpPr>
          <a:xfrm>
            <a:off x="5377480" y="229057"/>
            <a:ext cx="4780550" cy="5926770"/>
            <a:chOff x="3453675" y="959025"/>
            <a:chExt cx="2670400" cy="3310675"/>
          </a:xfrm>
        </p:grpSpPr>
        <p:sp>
          <p:nvSpPr>
            <p:cNvPr id="938" name="Google Shape;938;p59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9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9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9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9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59"/>
          <p:cNvSpPr/>
          <p:nvPr/>
        </p:nvSpPr>
        <p:spPr>
          <a:xfrm>
            <a:off x="6516000" y="2198590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15/35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3120" y="457200"/>
            <a:ext cx="4838700" cy="2657793"/>
            <a:chOff x="2285975" y="1301433"/>
            <a:chExt cx="4571999" cy="2286000"/>
          </a:xfrm>
        </p:grpSpPr>
        <p:sp>
          <p:nvSpPr>
            <p:cNvPr id="64" name="Google Shape;8565;p100"/>
            <p:cNvSpPr/>
            <p:nvPr/>
          </p:nvSpPr>
          <p:spPr>
            <a:xfrm>
              <a:off x="3079954" y="1443397"/>
              <a:ext cx="2984578" cy="734724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Chromosome in ES</a:t>
              </a:r>
              <a:endParaRPr sz="2000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endParaRPr>
            </a:p>
          </p:txBody>
        </p:sp>
        <p:sp>
          <p:nvSpPr>
            <p:cNvPr id="65" name="Google Shape;8566;p100"/>
            <p:cNvSpPr/>
            <p:nvPr/>
          </p:nvSpPr>
          <p:spPr>
            <a:xfrm>
              <a:off x="5082138" y="1301433"/>
              <a:ext cx="1197861" cy="1018749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6" name="Google Shape;8567;p100"/>
            <p:cNvSpPr/>
            <p:nvPr/>
          </p:nvSpPr>
          <p:spPr>
            <a:xfrm>
              <a:off x="2863925" y="1301433"/>
              <a:ext cx="1197760" cy="1018749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33" name="Google Shape;8595;p100"/>
            <p:cNvGrpSpPr/>
            <p:nvPr/>
          </p:nvGrpSpPr>
          <p:grpSpPr>
            <a:xfrm>
              <a:off x="4528584" y="2271073"/>
              <a:ext cx="86378" cy="435597"/>
              <a:chOff x="2788083" y="3100241"/>
              <a:chExt cx="15356" cy="98237"/>
            </a:xfrm>
          </p:grpSpPr>
          <p:sp>
            <p:nvSpPr>
              <p:cNvPr id="37" name="Google Shape;8596;p100"/>
              <p:cNvSpPr/>
              <p:nvPr/>
            </p:nvSpPr>
            <p:spPr>
              <a:xfrm>
                <a:off x="2794655" y="3106808"/>
                <a:ext cx="2213" cy="85118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8697" extrusionOk="0">
                    <a:moveTo>
                      <a:pt x="243" y="1"/>
                    </a:moveTo>
                    <a:cubicBezTo>
                      <a:pt x="108" y="1"/>
                      <a:pt x="1" y="109"/>
                      <a:pt x="1" y="243"/>
                    </a:cubicBezTo>
                    <a:lnTo>
                      <a:pt x="1" y="18455"/>
                    </a:lnTo>
                    <a:cubicBezTo>
                      <a:pt x="1" y="18588"/>
                      <a:pt x="108" y="18697"/>
                      <a:pt x="243" y="18697"/>
                    </a:cubicBezTo>
                    <a:cubicBezTo>
                      <a:pt x="377" y="18697"/>
                      <a:pt x="485" y="18588"/>
                      <a:pt x="485" y="18455"/>
                    </a:cubicBezTo>
                    <a:lnTo>
                      <a:pt x="485" y="243"/>
                    </a:lnTo>
                    <a:cubicBezTo>
                      <a:pt x="485" y="109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rgbClr val="9F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Google Shape;8597;p100"/>
              <p:cNvSpPr/>
              <p:nvPr/>
            </p:nvSpPr>
            <p:spPr>
              <a:xfrm>
                <a:off x="2788083" y="3183117"/>
                <a:ext cx="15356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4" extrusionOk="0">
                    <a:moveTo>
                      <a:pt x="1687" y="0"/>
                    </a:moveTo>
                    <a:cubicBezTo>
                      <a:pt x="755" y="0"/>
                      <a:pt x="1" y="755"/>
                      <a:pt x="1" y="1687"/>
                    </a:cubicBezTo>
                    <a:cubicBezTo>
                      <a:pt x="1" y="2619"/>
                      <a:pt x="755" y="3373"/>
                      <a:pt x="1687" y="3373"/>
                    </a:cubicBezTo>
                    <a:cubicBezTo>
                      <a:pt x="2618" y="3373"/>
                      <a:pt x="3372" y="2619"/>
                      <a:pt x="3372" y="1687"/>
                    </a:cubicBezTo>
                    <a:cubicBezTo>
                      <a:pt x="3372" y="755"/>
                      <a:pt x="2618" y="0"/>
                      <a:pt x="1687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Google Shape;8598;p100"/>
              <p:cNvSpPr/>
              <p:nvPr/>
            </p:nvSpPr>
            <p:spPr>
              <a:xfrm>
                <a:off x="2788083" y="3100241"/>
                <a:ext cx="15356" cy="15356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3" extrusionOk="0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8" y="3372"/>
                      <a:pt x="3372" y="2618"/>
                      <a:pt x="3372" y="1686"/>
                    </a:cubicBezTo>
                    <a:cubicBezTo>
                      <a:pt x="3372" y="754"/>
                      <a:pt x="2618" y="1"/>
                      <a:pt x="1687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Google Shape;8600;p100"/>
            <p:cNvSpPr/>
            <p:nvPr/>
          </p:nvSpPr>
          <p:spPr>
            <a:xfrm>
              <a:off x="3941033" y="2780219"/>
              <a:ext cx="1261885" cy="807214"/>
            </a:xfrm>
            <a:custGeom>
              <a:avLst/>
              <a:gdLst/>
              <a:ahLst/>
              <a:cxnLst/>
              <a:rect l="l" t="t" r="r" b="b"/>
              <a:pathLst>
                <a:path w="49277" h="39988" extrusionOk="0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Mutation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Step Size</a:t>
              </a:r>
            </a:p>
            <a:p>
              <a:pPr lvl="0" algn="ctr"/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</a:t>
              </a:r>
              <a:r>
                <a:rPr lang="en-GB" baseline="-25000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1</a:t>
              </a:r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,…,</a:t>
              </a:r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</a:t>
              </a:r>
              <a:r>
                <a:rPr lang="en-GB" baseline="-25000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n</a:t>
              </a:r>
              <a:r>
                <a:rPr lang="en-GB" baseline="-40000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</a:t>
              </a:r>
              <a:endPara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endParaRPr>
            </a:p>
          </p:txBody>
        </p:sp>
        <p:grpSp>
          <p:nvGrpSpPr>
            <p:cNvPr id="26" name="Google Shape;8603;p100"/>
            <p:cNvGrpSpPr/>
            <p:nvPr/>
          </p:nvGrpSpPr>
          <p:grpSpPr>
            <a:xfrm>
              <a:off x="2873526" y="2271073"/>
              <a:ext cx="1457923" cy="435597"/>
              <a:chOff x="2493852" y="3100241"/>
              <a:chExt cx="259185" cy="98237"/>
            </a:xfrm>
          </p:grpSpPr>
          <p:sp>
            <p:nvSpPr>
              <p:cNvPr id="30" name="Google Shape;8604;p100"/>
              <p:cNvSpPr/>
              <p:nvPr/>
            </p:nvSpPr>
            <p:spPr>
              <a:xfrm>
                <a:off x="2500428" y="3106803"/>
                <a:ext cx="246126" cy="85123"/>
              </a:xfrm>
              <a:custGeom>
                <a:avLst/>
                <a:gdLst/>
                <a:ahLst/>
                <a:cxnLst/>
                <a:rect l="l" t="t" r="r" b="b"/>
                <a:pathLst>
                  <a:path w="54064" h="18698" extrusionOk="0">
                    <a:moveTo>
                      <a:pt x="53821" y="0"/>
                    </a:moveTo>
                    <a:cubicBezTo>
                      <a:pt x="53686" y="0"/>
                      <a:pt x="53579" y="109"/>
                      <a:pt x="53579" y="242"/>
                    </a:cubicBezTo>
                    <a:lnTo>
                      <a:pt x="53579" y="5286"/>
                    </a:lnTo>
                    <a:cubicBezTo>
                      <a:pt x="53579" y="8576"/>
                      <a:pt x="50903" y="11250"/>
                      <a:pt x="47614" y="11250"/>
                    </a:cubicBezTo>
                    <a:lnTo>
                      <a:pt x="7205" y="11250"/>
                    </a:lnTo>
                    <a:cubicBezTo>
                      <a:pt x="3232" y="11250"/>
                      <a:pt x="0" y="14484"/>
                      <a:pt x="0" y="18456"/>
                    </a:cubicBezTo>
                    <a:cubicBezTo>
                      <a:pt x="0" y="18589"/>
                      <a:pt x="109" y="18698"/>
                      <a:pt x="242" y="18698"/>
                    </a:cubicBezTo>
                    <a:cubicBezTo>
                      <a:pt x="376" y="18698"/>
                      <a:pt x="485" y="18589"/>
                      <a:pt x="485" y="18456"/>
                    </a:cubicBezTo>
                    <a:cubicBezTo>
                      <a:pt x="485" y="14751"/>
                      <a:pt x="3499" y="11736"/>
                      <a:pt x="7202" y="11736"/>
                    </a:cubicBezTo>
                    <a:lnTo>
                      <a:pt x="47612" y="11736"/>
                    </a:lnTo>
                    <a:cubicBezTo>
                      <a:pt x="51169" y="11736"/>
                      <a:pt x="54063" y="8843"/>
                      <a:pt x="54063" y="5286"/>
                    </a:cubicBezTo>
                    <a:lnTo>
                      <a:pt x="54063" y="242"/>
                    </a:lnTo>
                    <a:cubicBezTo>
                      <a:pt x="54063" y="109"/>
                      <a:pt x="53955" y="0"/>
                      <a:pt x="53821" y="0"/>
                    </a:cubicBezTo>
                    <a:close/>
                  </a:path>
                </a:pathLst>
              </a:custGeom>
              <a:solidFill>
                <a:srgbClr val="9F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Google Shape;8605;p100"/>
              <p:cNvSpPr/>
              <p:nvPr/>
            </p:nvSpPr>
            <p:spPr>
              <a:xfrm>
                <a:off x="2493852" y="3183117"/>
                <a:ext cx="15360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374" extrusionOk="0">
                    <a:moveTo>
                      <a:pt x="1687" y="0"/>
                    </a:moveTo>
                    <a:cubicBezTo>
                      <a:pt x="755" y="0"/>
                      <a:pt x="1" y="755"/>
                      <a:pt x="1" y="1687"/>
                    </a:cubicBezTo>
                    <a:cubicBezTo>
                      <a:pt x="1" y="2619"/>
                      <a:pt x="755" y="3373"/>
                      <a:pt x="1687" y="3373"/>
                    </a:cubicBezTo>
                    <a:cubicBezTo>
                      <a:pt x="2619" y="3373"/>
                      <a:pt x="3374" y="2619"/>
                      <a:pt x="3374" y="1687"/>
                    </a:cubicBezTo>
                    <a:cubicBezTo>
                      <a:pt x="3374" y="755"/>
                      <a:pt x="2619" y="0"/>
                      <a:pt x="1687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Google Shape;8606;p100"/>
              <p:cNvSpPr/>
              <p:nvPr/>
            </p:nvSpPr>
            <p:spPr>
              <a:xfrm>
                <a:off x="2737686" y="3100241"/>
                <a:ext cx="15351" cy="1535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3" extrusionOk="0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9" y="3372"/>
                      <a:pt x="3372" y="2618"/>
                      <a:pt x="3372" y="1686"/>
                    </a:cubicBezTo>
                    <a:cubicBezTo>
                      <a:pt x="3372" y="754"/>
                      <a:pt x="2619" y="1"/>
                      <a:pt x="1687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Google Shape;8608;p100"/>
            <p:cNvSpPr/>
            <p:nvPr/>
          </p:nvSpPr>
          <p:spPr>
            <a:xfrm>
              <a:off x="2285975" y="2780219"/>
              <a:ext cx="1261936" cy="807214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Object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Variables</a:t>
              </a:r>
            </a:p>
            <a:p>
              <a:pPr algn="ctr"/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x</a:t>
              </a:r>
              <a:r>
                <a:rPr lang="en-GB" baseline="-25000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1</a:t>
              </a:r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,…,</a:t>
              </a:r>
              <a:r>
                <a:rPr lang="en-GB" dirty="0" err="1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x</a:t>
              </a:r>
              <a:r>
                <a:rPr lang="en-GB" baseline="-25000" dirty="0" err="1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n</a:t>
              </a:r>
              <a:endPara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endParaRPr>
            </a:p>
          </p:txBody>
        </p:sp>
        <p:grpSp>
          <p:nvGrpSpPr>
            <p:cNvPr id="19" name="Google Shape;8611;p100"/>
            <p:cNvGrpSpPr/>
            <p:nvPr/>
          </p:nvGrpSpPr>
          <p:grpSpPr>
            <a:xfrm>
              <a:off x="4812040" y="2271073"/>
              <a:ext cx="1457922" cy="435597"/>
              <a:chOff x="2838475" y="3100241"/>
              <a:chExt cx="259185" cy="98237"/>
            </a:xfrm>
          </p:grpSpPr>
          <p:sp>
            <p:nvSpPr>
              <p:cNvPr id="23" name="Google Shape;8612;p100"/>
              <p:cNvSpPr/>
              <p:nvPr/>
            </p:nvSpPr>
            <p:spPr>
              <a:xfrm>
                <a:off x="2845042" y="3106803"/>
                <a:ext cx="246131" cy="85123"/>
              </a:xfrm>
              <a:custGeom>
                <a:avLst/>
                <a:gdLst/>
                <a:ahLst/>
                <a:cxnLst/>
                <a:rect l="l" t="t" r="r" b="b"/>
                <a:pathLst>
                  <a:path w="54065" h="18698" extrusionOk="0">
                    <a:moveTo>
                      <a:pt x="242" y="0"/>
                    </a:moveTo>
                    <a:cubicBezTo>
                      <a:pt x="109" y="0"/>
                      <a:pt x="0" y="109"/>
                      <a:pt x="0" y="242"/>
                    </a:cubicBezTo>
                    <a:lnTo>
                      <a:pt x="0" y="5286"/>
                    </a:lnTo>
                    <a:cubicBezTo>
                      <a:pt x="0" y="8843"/>
                      <a:pt x="2895" y="11736"/>
                      <a:pt x="6451" y="11736"/>
                    </a:cubicBezTo>
                    <a:lnTo>
                      <a:pt x="46862" y="11736"/>
                    </a:lnTo>
                    <a:cubicBezTo>
                      <a:pt x="50567" y="11736"/>
                      <a:pt x="53580" y="14751"/>
                      <a:pt x="53580" y="18456"/>
                    </a:cubicBezTo>
                    <a:cubicBezTo>
                      <a:pt x="53580" y="18589"/>
                      <a:pt x="53689" y="18698"/>
                      <a:pt x="53822" y="18698"/>
                    </a:cubicBezTo>
                    <a:cubicBezTo>
                      <a:pt x="53957" y="18698"/>
                      <a:pt x="54064" y="18589"/>
                      <a:pt x="54063" y="18456"/>
                    </a:cubicBezTo>
                    <a:cubicBezTo>
                      <a:pt x="54063" y="14484"/>
                      <a:pt x="50831" y="11250"/>
                      <a:pt x="46858" y="11250"/>
                    </a:cubicBezTo>
                    <a:lnTo>
                      <a:pt x="6449" y="11250"/>
                    </a:lnTo>
                    <a:cubicBezTo>
                      <a:pt x="3160" y="11250"/>
                      <a:pt x="484" y="8576"/>
                      <a:pt x="484" y="5286"/>
                    </a:cubicBezTo>
                    <a:lnTo>
                      <a:pt x="484" y="242"/>
                    </a:lnTo>
                    <a:cubicBezTo>
                      <a:pt x="484" y="109"/>
                      <a:pt x="376" y="0"/>
                      <a:pt x="242" y="0"/>
                    </a:cubicBezTo>
                    <a:close/>
                  </a:path>
                </a:pathLst>
              </a:custGeom>
              <a:solidFill>
                <a:srgbClr val="9F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Google Shape;8613;p100"/>
              <p:cNvSpPr/>
              <p:nvPr/>
            </p:nvSpPr>
            <p:spPr>
              <a:xfrm>
                <a:off x="3082301" y="3183117"/>
                <a:ext cx="15360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374" extrusionOk="0">
                    <a:moveTo>
                      <a:pt x="1687" y="0"/>
                    </a:moveTo>
                    <a:cubicBezTo>
                      <a:pt x="755" y="0"/>
                      <a:pt x="0" y="755"/>
                      <a:pt x="0" y="1687"/>
                    </a:cubicBezTo>
                    <a:cubicBezTo>
                      <a:pt x="0" y="2619"/>
                      <a:pt x="755" y="3373"/>
                      <a:pt x="1687" y="3373"/>
                    </a:cubicBezTo>
                    <a:cubicBezTo>
                      <a:pt x="2619" y="3373"/>
                      <a:pt x="3373" y="2619"/>
                      <a:pt x="3373" y="1687"/>
                    </a:cubicBezTo>
                    <a:cubicBezTo>
                      <a:pt x="3373" y="755"/>
                      <a:pt x="2619" y="0"/>
                      <a:pt x="1687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Google Shape;8614;p100"/>
              <p:cNvSpPr/>
              <p:nvPr/>
            </p:nvSpPr>
            <p:spPr>
              <a:xfrm>
                <a:off x="2838475" y="3100241"/>
                <a:ext cx="15351" cy="1535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3" extrusionOk="0">
                    <a:moveTo>
                      <a:pt x="1685" y="1"/>
                    </a:moveTo>
                    <a:cubicBezTo>
                      <a:pt x="753" y="1"/>
                      <a:pt x="0" y="754"/>
                      <a:pt x="0" y="1686"/>
                    </a:cubicBezTo>
                    <a:cubicBezTo>
                      <a:pt x="0" y="2618"/>
                      <a:pt x="753" y="3372"/>
                      <a:pt x="1685" y="3372"/>
                    </a:cubicBezTo>
                    <a:cubicBezTo>
                      <a:pt x="2617" y="3372"/>
                      <a:pt x="3372" y="2618"/>
                      <a:pt x="3372" y="1686"/>
                    </a:cubicBezTo>
                    <a:cubicBezTo>
                      <a:pt x="3372" y="754"/>
                      <a:pt x="2617" y="1"/>
                      <a:pt x="1685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Google Shape;8616;p100"/>
            <p:cNvSpPr/>
            <p:nvPr/>
          </p:nvSpPr>
          <p:spPr>
            <a:xfrm>
              <a:off x="5596039" y="2780219"/>
              <a:ext cx="1261935" cy="807214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Rotation Angle</a:t>
              </a:r>
            </a:p>
            <a:p>
              <a:pPr lvl="0" algn="ctr"/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</a:t>
              </a:r>
              <a:r>
                <a:rPr lang="en-GB" baseline="-25000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1</a:t>
              </a:r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,…, </a:t>
              </a:r>
              <a:r>
                <a:rPr lang="en-GB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</a:t>
              </a:r>
              <a:r>
                <a:rPr lang="en-GB" baseline="-25000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n</a:t>
              </a:r>
              <a:r>
                <a:rPr lang="en-GB" baseline="-40000" dirty="0">
                  <a:ln/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</a:t>
              </a:r>
              <a:endPara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endParaRPr>
            </a:p>
          </p:txBody>
        </p:sp>
      </p:grpSp>
      <p:sp>
        <p:nvSpPr>
          <p:cNvPr id="8" name="Left Brace 7"/>
          <p:cNvSpPr/>
          <p:nvPr/>
        </p:nvSpPr>
        <p:spPr>
          <a:xfrm rot="16200000">
            <a:off x="5236174" y="1980522"/>
            <a:ext cx="220980" cy="272849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7965" y="34552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Strategy Variables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218" y="3613943"/>
            <a:ext cx="385833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Not every component is always present</a:t>
            </a:r>
          </a:p>
          <a:p>
            <a:pPr marL="285750" indent="-28575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Full size: 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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x1,…,</a:t>
            </a:r>
            <a:r>
              <a:rPr lang="en-GB" dirty="0" err="1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xn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, 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1,…,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 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,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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1,…, 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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k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  </a:t>
            </a:r>
          </a:p>
          <a:p>
            <a:pPr marL="285750" indent="-28575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where k = n(n-1)/2 (no. of </a:t>
            </a:r>
            <a:r>
              <a:rPr lang="en-GB" dirty="0" err="1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i,j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 pairs)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16/35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schemas</a:t>
            </a:r>
            <a:endParaRPr dirty="0"/>
          </a:p>
        </p:txBody>
      </p:sp>
      <p:sp>
        <p:nvSpPr>
          <p:cNvPr id="967" name="Google Shape;967;p60"/>
          <p:cNvSpPr txBox="1">
            <a:spLocks noGrp="1"/>
          </p:cNvSpPr>
          <p:nvPr>
            <p:ph type="subTitle" idx="1"/>
          </p:nvPr>
        </p:nvSpPr>
        <p:spPr>
          <a:xfrm>
            <a:off x="36652" y="1412437"/>
            <a:ext cx="2373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1</a:t>
            </a:r>
            <a:endParaRPr dirty="0"/>
          </a:p>
        </p:txBody>
      </p:sp>
      <p:sp>
        <p:nvSpPr>
          <p:cNvPr id="968" name="Google Shape;968;p60"/>
          <p:cNvSpPr txBox="1">
            <a:spLocks noGrp="1"/>
          </p:cNvSpPr>
          <p:nvPr>
            <p:ph type="subTitle" idx="2"/>
          </p:nvPr>
        </p:nvSpPr>
        <p:spPr>
          <a:xfrm>
            <a:off x="1627162" y="1187400"/>
            <a:ext cx="2373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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x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1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,…,</a:t>
            </a:r>
            <a:r>
              <a:rPr lang="en-GB" sz="2800" dirty="0" err="1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x</a:t>
            </a:r>
            <a:r>
              <a:rPr lang="en-GB" sz="2800" baseline="-25000" dirty="0" err="1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n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 </a:t>
            </a:r>
            <a:endParaRPr lang="en-US" sz="2800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969" name="Google Shape;969;p60"/>
          <p:cNvSpPr txBox="1">
            <a:spLocks noGrp="1"/>
          </p:cNvSpPr>
          <p:nvPr>
            <p:ph type="subTitle" idx="3"/>
          </p:nvPr>
        </p:nvSpPr>
        <p:spPr>
          <a:xfrm>
            <a:off x="45071" y="2079000"/>
            <a:ext cx="2373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2</a:t>
            </a:r>
            <a:endParaRPr dirty="0"/>
          </a:p>
        </p:txBody>
      </p:sp>
      <p:sp>
        <p:nvSpPr>
          <p:cNvPr id="970" name="Google Shape;970;p60"/>
          <p:cNvSpPr txBox="1">
            <a:spLocks noGrp="1"/>
          </p:cNvSpPr>
          <p:nvPr>
            <p:ph type="subTitle" idx="4"/>
          </p:nvPr>
        </p:nvSpPr>
        <p:spPr>
          <a:xfrm>
            <a:off x="1549388" y="1852650"/>
            <a:ext cx="3456115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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x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1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,…,</a:t>
            </a:r>
            <a:r>
              <a:rPr lang="en-GB" sz="2800" dirty="0" err="1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x</a:t>
            </a:r>
            <a:r>
              <a:rPr lang="en-GB" sz="2800" baseline="-25000" dirty="0" err="1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n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1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,…,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n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</a:t>
            </a:r>
            <a:endParaRPr lang="en-US" sz="2800" baseline="-25000" dirty="0">
              <a:latin typeface="Cairo" panose="020B0604020202020204" charset="-78"/>
              <a:cs typeface="Cairo" panose="020B0604020202020204" charset="-78"/>
              <a:sym typeface="Bookshelf Symbol 2" pitchFamily="2" charset="2"/>
            </a:endParaRPr>
          </a:p>
        </p:txBody>
      </p:sp>
      <p:sp>
        <p:nvSpPr>
          <p:cNvPr id="971" name="Google Shape;971;p60"/>
          <p:cNvSpPr txBox="1">
            <a:spLocks noGrp="1"/>
          </p:cNvSpPr>
          <p:nvPr>
            <p:ph type="subTitle" idx="5"/>
          </p:nvPr>
        </p:nvSpPr>
        <p:spPr>
          <a:xfrm>
            <a:off x="36652" y="2744250"/>
            <a:ext cx="2373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3</a:t>
            </a:r>
            <a:endParaRPr dirty="0"/>
          </a:p>
        </p:txBody>
      </p:sp>
      <p:sp>
        <p:nvSpPr>
          <p:cNvPr id="972" name="Google Shape;972;p60"/>
          <p:cNvSpPr txBox="1">
            <a:spLocks noGrp="1"/>
          </p:cNvSpPr>
          <p:nvPr>
            <p:ph type="subTitle" idx="6"/>
          </p:nvPr>
        </p:nvSpPr>
        <p:spPr>
          <a:xfrm>
            <a:off x="1470622" y="2517900"/>
            <a:ext cx="494279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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x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1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,…,</a:t>
            </a:r>
            <a:r>
              <a:rPr lang="en-GB" sz="2800" dirty="0" err="1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x</a:t>
            </a:r>
            <a:r>
              <a:rPr lang="en-GB" sz="2800" baseline="-25000" dirty="0" err="1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n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1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,…,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n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 ,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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1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,…,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</a:t>
            </a:r>
            <a:r>
              <a:rPr lang="en-GB" sz="2800" baseline="-250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k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Bookshelf Symbol 2" pitchFamily="2" charset="2"/>
              </a:rPr>
              <a:t> </a:t>
            </a:r>
            <a:r>
              <a:rPr lang="en-GB" sz="2800" dirty="0"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</a:t>
            </a:r>
            <a:endParaRPr lang="en-US" sz="2800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973" name="Google Shape;973;p60"/>
          <p:cNvSpPr/>
          <p:nvPr/>
        </p:nvSpPr>
        <p:spPr>
          <a:xfrm>
            <a:off x="7225550" y="43233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0"/>
          <p:cNvSpPr/>
          <p:nvPr/>
        </p:nvSpPr>
        <p:spPr>
          <a:xfrm>
            <a:off x="8017875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60"/>
          <p:cNvGrpSpPr/>
          <p:nvPr/>
        </p:nvGrpSpPr>
        <p:grpSpPr>
          <a:xfrm>
            <a:off x="3858025" y="4041721"/>
            <a:ext cx="613379" cy="610156"/>
            <a:chOff x="4705338" y="292646"/>
            <a:chExt cx="613379" cy="610156"/>
          </a:xfrm>
        </p:grpSpPr>
        <p:sp>
          <p:nvSpPr>
            <p:cNvPr id="976" name="Google Shape;976;p6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17/35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0"/>
          <p:cNvSpPr txBox="1">
            <a:spLocks noGrp="1"/>
          </p:cNvSpPr>
          <p:nvPr>
            <p:ph type="title"/>
          </p:nvPr>
        </p:nvSpPr>
        <p:spPr>
          <a:xfrm>
            <a:off x="713225" y="702886"/>
            <a:ext cx="7717500" cy="145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Mutation Case 1:</a:t>
            </a:r>
            <a:br>
              <a:rPr lang="en-US" dirty="0"/>
            </a:br>
            <a:r>
              <a:rPr lang="en-GB" sz="2000" b="0" dirty="0"/>
              <a:t>Uncorrelated mutation with one </a:t>
            </a:r>
            <a:r>
              <a:rPr lang="en-GB" sz="2000" b="0" dirty="0">
                <a:sym typeface="Symbol" pitchFamily="18" charset="2"/>
              </a:rPr>
              <a:t></a:t>
            </a:r>
            <a:endParaRPr b="0" dirty="0"/>
          </a:p>
        </p:txBody>
      </p:sp>
      <p:sp>
        <p:nvSpPr>
          <p:cNvPr id="973" name="Google Shape;973;p60"/>
          <p:cNvSpPr/>
          <p:nvPr/>
        </p:nvSpPr>
        <p:spPr>
          <a:xfrm>
            <a:off x="7225550" y="43233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0"/>
          <p:cNvSpPr/>
          <p:nvPr/>
        </p:nvSpPr>
        <p:spPr>
          <a:xfrm>
            <a:off x="8017875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60"/>
          <p:cNvGrpSpPr/>
          <p:nvPr/>
        </p:nvGrpSpPr>
        <p:grpSpPr>
          <a:xfrm>
            <a:off x="8311624" y="1852833"/>
            <a:ext cx="613379" cy="610156"/>
            <a:chOff x="4705338" y="292646"/>
            <a:chExt cx="613379" cy="610156"/>
          </a:xfrm>
        </p:grpSpPr>
        <p:sp>
          <p:nvSpPr>
            <p:cNvPr id="976" name="Google Shape;976;p6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713225" y="1559063"/>
            <a:ext cx="7304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Gaussian Perturbation: changing value by adding random noise drawn from normal distribution</a:t>
            </a:r>
            <a:endParaRPr lang="en-US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77602" y="2060622"/>
            <a:ext cx="4775896" cy="1204860"/>
            <a:chOff x="2184027" y="2308860"/>
            <a:chExt cx="4775896" cy="1204860"/>
          </a:xfrm>
        </p:grpSpPr>
        <p:sp>
          <p:nvSpPr>
            <p:cNvPr id="9" name="Rectangle 8"/>
            <p:cNvSpPr/>
            <p:nvPr/>
          </p:nvSpPr>
          <p:spPr>
            <a:xfrm>
              <a:off x="2784466" y="2484682"/>
              <a:ext cx="3575018" cy="632436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pPr marL="342900" lvl="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44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x’</a:t>
              </a:r>
              <a:r>
                <a:rPr lang="en-GB" sz="44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44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= x</a:t>
              </a:r>
              <a:r>
                <a:rPr lang="en-GB" sz="44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44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+ N(0,</a:t>
              </a:r>
              <a:r>
                <a:rPr lang="en-GB" sz="44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</a:t>
              </a:r>
              <a:r>
                <a:rPr lang="en-GB" sz="44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)</a:t>
              </a:r>
            </a:p>
          </p:txBody>
        </p:sp>
        <p:sp>
          <p:nvSpPr>
            <p:cNvPr id="22" name="Google Shape;8850;p102"/>
            <p:cNvSpPr/>
            <p:nvPr/>
          </p:nvSpPr>
          <p:spPr>
            <a:xfrm>
              <a:off x="2184027" y="2308860"/>
              <a:ext cx="4775896" cy="1204860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3225" y="3407176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Why does a chromosome survive during the search process?</a:t>
            </a:r>
          </a:p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If 'x' is good, does it imply that its associated 'σ' is also good?</a:t>
            </a:r>
          </a:p>
        </p:txBody>
      </p:sp>
      <p:pic>
        <p:nvPicPr>
          <p:cNvPr id="26" name="Picture 8" descr="C:\edu\ea\4-2small-gr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01005" y="3153156"/>
            <a:ext cx="142156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18/35</a:t>
            </a:r>
          </a:p>
        </p:txBody>
      </p:sp>
    </p:spTree>
    <p:extLst>
      <p:ext uri="{BB962C8B-B14F-4D97-AF65-F5344CB8AC3E}">
        <p14:creationId xmlns:p14="http://schemas.microsoft.com/office/powerpoint/2010/main" val="347255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0"/>
          <p:cNvSpPr txBox="1">
            <a:spLocks noGrp="1"/>
          </p:cNvSpPr>
          <p:nvPr>
            <p:ph type="title"/>
          </p:nvPr>
        </p:nvSpPr>
        <p:spPr>
          <a:xfrm>
            <a:off x="713225" y="702887"/>
            <a:ext cx="7717500" cy="601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Mutation Case 2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:</a:t>
            </a:r>
            <a:b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</a:br>
            <a:r>
              <a:rPr lang="en-GB" sz="1800" b="0" dirty="0"/>
              <a:t>Uncorrelated mutation with n </a:t>
            </a:r>
            <a:r>
              <a:rPr lang="en-GB" sz="1800" b="0" dirty="0">
                <a:sym typeface="Symbol" pitchFamily="18" charset="2"/>
              </a:rPr>
              <a:t>’s</a:t>
            </a:r>
            <a:br>
              <a:rPr lang="en-US" dirty="0"/>
            </a:br>
            <a:endParaRPr b="0" dirty="0"/>
          </a:p>
        </p:txBody>
      </p:sp>
      <p:sp>
        <p:nvSpPr>
          <p:cNvPr id="973" name="Google Shape;973;p60"/>
          <p:cNvSpPr/>
          <p:nvPr/>
        </p:nvSpPr>
        <p:spPr>
          <a:xfrm>
            <a:off x="7225550" y="43233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0"/>
          <p:cNvSpPr/>
          <p:nvPr/>
        </p:nvSpPr>
        <p:spPr>
          <a:xfrm>
            <a:off x="8017875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60"/>
          <p:cNvGrpSpPr/>
          <p:nvPr/>
        </p:nvGrpSpPr>
        <p:grpSpPr>
          <a:xfrm>
            <a:off x="8311624" y="1852833"/>
            <a:ext cx="613379" cy="610156"/>
            <a:chOff x="4705338" y="292646"/>
            <a:chExt cx="613379" cy="610156"/>
          </a:xfrm>
        </p:grpSpPr>
        <p:sp>
          <p:nvSpPr>
            <p:cNvPr id="976" name="Google Shape;976;p6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41749" y="1815529"/>
            <a:ext cx="3647601" cy="1587925"/>
            <a:chOff x="2290376" y="1304545"/>
            <a:chExt cx="4775896" cy="1927109"/>
          </a:xfrm>
        </p:grpSpPr>
        <p:sp>
          <p:nvSpPr>
            <p:cNvPr id="9" name="Rectangle 8"/>
            <p:cNvSpPr/>
            <p:nvPr/>
          </p:nvSpPr>
          <p:spPr>
            <a:xfrm>
              <a:off x="2777129" y="1550821"/>
              <a:ext cx="3994586" cy="1680833"/>
            </a:xfrm>
            <a:prstGeom prst="rect">
              <a:avLst/>
            </a:prstGeom>
            <a:ln w="57150">
              <a:noFill/>
            </a:ln>
          </p:spPr>
          <p:txBody>
            <a:bodyPr wrap="square">
              <a:spAutoFit/>
            </a:bodyPr>
            <a:lstStyle/>
            <a:p>
              <a:pPr lv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’</a:t>
              </a:r>
              <a:r>
                <a:rPr lang="en-GB" sz="20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 = </a:t>
              </a:r>
              <a:r>
                <a:rPr lang="en-GB" sz="20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 × </a:t>
              </a:r>
              <a:r>
                <a:rPr lang="en-GB" sz="2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exp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(’ × N(0,1) </a:t>
              </a:r>
            </a:p>
            <a:p>
              <a:pPr lv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	       +  × N</a:t>
              </a:r>
              <a:r>
                <a:rPr lang="en-GB" sz="20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 (0,1))</a:t>
              </a:r>
            </a:p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x’</a:t>
              </a:r>
              <a:r>
                <a:rPr lang="en-GB" sz="20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= x</a:t>
              </a:r>
              <a:r>
                <a:rPr lang="en-GB" sz="20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+ 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’</a:t>
              </a:r>
              <a:r>
                <a:rPr lang="en-GB" sz="20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×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N</a:t>
              </a:r>
              <a:r>
                <a:rPr lang="en-GB" sz="20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(0,1)</a:t>
              </a:r>
            </a:p>
            <a:p>
              <a:pPr lv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endParaRPr lang="en-GB" sz="2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endParaRPr>
            </a:p>
          </p:txBody>
        </p:sp>
        <p:sp>
          <p:nvSpPr>
            <p:cNvPr id="22" name="Google Shape;8850;p102"/>
            <p:cNvSpPr/>
            <p:nvPr/>
          </p:nvSpPr>
          <p:spPr>
            <a:xfrm>
              <a:off x="2290376" y="1304545"/>
              <a:ext cx="4775896" cy="187559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6303890" y="2687672"/>
            <a:ext cx="211949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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 1/(2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n)</a:t>
            </a:r>
            <a:r>
              <a:rPr lang="en-GB" sz="1200" baseline="30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½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and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’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 1/(2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</a:t>
            </a:r>
            <a:r>
              <a:rPr lang="en-GB" sz="1200" baseline="30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½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) </a:t>
            </a:r>
            <a:r>
              <a:rPr lang="en-GB" sz="1200" baseline="30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½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’ &lt; 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0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  ’ = 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0</a:t>
            </a:r>
          </a:p>
        </p:txBody>
      </p:sp>
      <p:pic>
        <p:nvPicPr>
          <p:cNvPr id="17" name="Picture 5" descr="C:\edu\ea\4-3small-gr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4108" y="2768895"/>
            <a:ext cx="142142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19/35</a:t>
            </a:r>
          </a:p>
        </p:txBody>
      </p:sp>
    </p:spTree>
    <p:extLst>
      <p:ext uri="{BB962C8B-B14F-4D97-AF65-F5344CB8AC3E}">
        <p14:creationId xmlns:p14="http://schemas.microsoft.com/office/powerpoint/2010/main" val="296825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727" name="Google Shape;727;p51"/>
          <p:cNvSpPr txBox="1">
            <a:spLocks noGrp="1"/>
          </p:cNvSpPr>
          <p:nvPr>
            <p:ph type="subTitle" idx="1"/>
          </p:nvPr>
        </p:nvSpPr>
        <p:spPr>
          <a:xfrm flipH="1">
            <a:off x="1636624" y="1507200"/>
            <a:ext cx="2402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Introduction</a:t>
            </a:r>
            <a:endParaRPr sz="1800" dirty="0"/>
          </a:p>
        </p:txBody>
      </p:sp>
      <p:sp>
        <p:nvSpPr>
          <p:cNvPr id="728" name="Google Shape;728;p51"/>
          <p:cNvSpPr txBox="1">
            <a:spLocks noGrp="1"/>
          </p:cNvSpPr>
          <p:nvPr>
            <p:ph type="subTitle" idx="2"/>
          </p:nvPr>
        </p:nvSpPr>
        <p:spPr>
          <a:xfrm flipH="1">
            <a:off x="1636625" y="1830800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Evolutionary Strategy Components</a:t>
            </a:r>
            <a:endParaRPr sz="1100" dirty="0"/>
          </a:p>
        </p:txBody>
      </p:sp>
      <p:sp>
        <p:nvSpPr>
          <p:cNvPr id="729" name="Google Shape;729;p51"/>
          <p:cNvSpPr txBox="1">
            <a:spLocks noGrp="1"/>
          </p:cNvSpPr>
          <p:nvPr>
            <p:ph type="subTitle" idx="4"/>
          </p:nvPr>
        </p:nvSpPr>
        <p:spPr>
          <a:xfrm flipH="1">
            <a:off x="1636598" y="2466439"/>
            <a:ext cx="2402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Self-Adaptaion</a:t>
            </a:r>
            <a:endParaRPr sz="1800" dirty="0"/>
          </a:p>
        </p:txBody>
      </p:sp>
      <p:sp>
        <p:nvSpPr>
          <p:cNvPr id="730" name="Google Shape;730;p51"/>
          <p:cNvSpPr txBox="1">
            <a:spLocks noGrp="1"/>
          </p:cNvSpPr>
          <p:nvPr>
            <p:ph type="subTitle" idx="5"/>
          </p:nvPr>
        </p:nvSpPr>
        <p:spPr>
          <a:xfrm flipH="1">
            <a:off x="1636599" y="2772389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Challenges in self-adaptation techniques</a:t>
            </a:r>
            <a:endParaRPr sz="1100" dirty="0"/>
          </a:p>
        </p:txBody>
      </p:sp>
      <p:sp>
        <p:nvSpPr>
          <p:cNvPr id="731" name="Google Shape;731;p51"/>
          <p:cNvSpPr txBox="1">
            <a:spLocks noGrp="1"/>
          </p:cNvSpPr>
          <p:nvPr>
            <p:ph type="subTitle" idx="7"/>
          </p:nvPr>
        </p:nvSpPr>
        <p:spPr>
          <a:xfrm>
            <a:off x="5647325" y="1507200"/>
            <a:ext cx="2402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Mutation</a:t>
            </a:r>
            <a:endParaRPr sz="1800" dirty="0"/>
          </a:p>
        </p:txBody>
      </p:sp>
      <p:sp>
        <p:nvSpPr>
          <p:cNvPr id="732" name="Google Shape;732;p51"/>
          <p:cNvSpPr txBox="1">
            <a:spLocks noGrp="1"/>
          </p:cNvSpPr>
          <p:nvPr>
            <p:ph type="subTitle" idx="8"/>
          </p:nvPr>
        </p:nvSpPr>
        <p:spPr>
          <a:xfrm>
            <a:off x="5647351" y="1830800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Gaussian Perturbation Mutation</a:t>
            </a:r>
            <a:endParaRPr sz="1100" dirty="0"/>
          </a:p>
        </p:txBody>
      </p:sp>
      <p:sp>
        <p:nvSpPr>
          <p:cNvPr id="733" name="Google Shape;733;p51"/>
          <p:cNvSpPr txBox="1">
            <a:spLocks noGrp="1"/>
          </p:cNvSpPr>
          <p:nvPr>
            <p:ph type="subTitle" idx="13"/>
          </p:nvPr>
        </p:nvSpPr>
        <p:spPr>
          <a:xfrm>
            <a:off x="5647324" y="2466436"/>
            <a:ext cx="2402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Recombination</a:t>
            </a:r>
            <a:endParaRPr sz="1800" dirty="0"/>
          </a:p>
        </p:txBody>
      </p:sp>
      <p:sp>
        <p:nvSpPr>
          <p:cNvPr id="734" name="Google Shape;734;p51"/>
          <p:cNvSpPr txBox="1">
            <a:spLocks noGrp="1"/>
          </p:cNvSpPr>
          <p:nvPr>
            <p:ph type="subTitle" idx="14"/>
          </p:nvPr>
        </p:nvSpPr>
        <p:spPr>
          <a:xfrm>
            <a:off x="5647325" y="2772389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Different Recombination Operators for Real-valued Optimizer</a:t>
            </a:r>
            <a:endParaRPr sz="1100" dirty="0"/>
          </a:p>
        </p:txBody>
      </p:sp>
      <p:sp>
        <p:nvSpPr>
          <p:cNvPr id="735" name="Google Shape;735;p51"/>
          <p:cNvSpPr txBox="1">
            <a:spLocks noGrp="1"/>
          </p:cNvSpPr>
          <p:nvPr>
            <p:ph type="title"/>
          </p:nvPr>
        </p:nvSpPr>
        <p:spPr>
          <a:xfrm flipH="1">
            <a:off x="713250" y="1507198"/>
            <a:ext cx="830400" cy="54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00</a:t>
            </a:r>
            <a:endParaRPr sz="2800" dirty="0"/>
          </a:p>
        </p:txBody>
      </p:sp>
      <p:sp>
        <p:nvSpPr>
          <p:cNvPr id="736" name="Google Shape;736;p51"/>
          <p:cNvSpPr txBox="1">
            <a:spLocks noGrp="1"/>
          </p:cNvSpPr>
          <p:nvPr>
            <p:ph type="title" idx="3"/>
          </p:nvPr>
        </p:nvSpPr>
        <p:spPr>
          <a:xfrm flipH="1">
            <a:off x="713224" y="2468925"/>
            <a:ext cx="830400" cy="54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737" name="Google Shape;737;p51"/>
          <p:cNvSpPr txBox="1">
            <a:spLocks noGrp="1"/>
          </p:cNvSpPr>
          <p:nvPr>
            <p:ph type="title" idx="6"/>
          </p:nvPr>
        </p:nvSpPr>
        <p:spPr>
          <a:xfrm>
            <a:off x="4714475" y="1507198"/>
            <a:ext cx="830400" cy="54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738" name="Google Shape;738;p51"/>
          <p:cNvSpPr txBox="1">
            <a:spLocks noGrp="1"/>
          </p:cNvSpPr>
          <p:nvPr>
            <p:ph type="title" idx="9"/>
          </p:nvPr>
        </p:nvSpPr>
        <p:spPr>
          <a:xfrm>
            <a:off x="4714449" y="2468925"/>
            <a:ext cx="830400" cy="54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grpSp>
        <p:nvGrpSpPr>
          <p:cNvPr id="739" name="Google Shape;739;p51"/>
          <p:cNvGrpSpPr/>
          <p:nvPr/>
        </p:nvGrpSpPr>
        <p:grpSpPr>
          <a:xfrm rot="5091637">
            <a:off x="6710092" y="-1510963"/>
            <a:ext cx="3019812" cy="3743865"/>
            <a:chOff x="3453675" y="959025"/>
            <a:chExt cx="2670400" cy="3310675"/>
          </a:xfrm>
        </p:grpSpPr>
        <p:sp>
          <p:nvSpPr>
            <p:cNvPr id="740" name="Google Shape;740;p51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29;p51"/>
          <p:cNvSpPr txBox="1">
            <a:spLocks/>
          </p:cNvSpPr>
          <p:nvPr/>
        </p:nvSpPr>
        <p:spPr>
          <a:xfrm flipH="1">
            <a:off x="1641707" y="3555680"/>
            <a:ext cx="2402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1800" dirty="0"/>
              <a:t>Selection</a:t>
            </a:r>
          </a:p>
        </p:txBody>
      </p:sp>
      <p:sp>
        <p:nvSpPr>
          <p:cNvPr id="40" name="Google Shape;730;p51"/>
          <p:cNvSpPr txBox="1">
            <a:spLocks/>
          </p:cNvSpPr>
          <p:nvPr/>
        </p:nvSpPr>
        <p:spPr>
          <a:xfrm flipH="1">
            <a:off x="1641708" y="3861630"/>
            <a:ext cx="2402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100" dirty="0"/>
              <a:t>Parent and Survival Selection</a:t>
            </a:r>
          </a:p>
        </p:txBody>
      </p:sp>
      <p:sp>
        <p:nvSpPr>
          <p:cNvPr id="41" name="Google Shape;733;p51"/>
          <p:cNvSpPr txBox="1">
            <a:spLocks/>
          </p:cNvSpPr>
          <p:nvPr/>
        </p:nvSpPr>
        <p:spPr>
          <a:xfrm>
            <a:off x="5652433" y="3555677"/>
            <a:ext cx="2402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22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1800" dirty="0"/>
              <a:t>Experiment</a:t>
            </a:r>
          </a:p>
        </p:txBody>
      </p:sp>
      <p:sp>
        <p:nvSpPr>
          <p:cNvPr id="42" name="Google Shape;734;p51"/>
          <p:cNvSpPr txBox="1">
            <a:spLocks/>
          </p:cNvSpPr>
          <p:nvPr/>
        </p:nvSpPr>
        <p:spPr>
          <a:xfrm>
            <a:off x="5652434" y="3861630"/>
            <a:ext cx="2402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100" dirty="0"/>
              <a:t>Explore the effectiveness of ES</a:t>
            </a:r>
          </a:p>
        </p:txBody>
      </p:sp>
      <p:sp>
        <p:nvSpPr>
          <p:cNvPr id="43" name="Google Shape;736;p51"/>
          <p:cNvSpPr txBox="1">
            <a:spLocks/>
          </p:cNvSpPr>
          <p:nvPr/>
        </p:nvSpPr>
        <p:spPr>
          <a:xfrm flipH="1">
            <a:off x="718333" y="3558166"/>
            <a:ext cx="830400" cy="5486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3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en" sz="2800" dirty="0"/>
              <a:t>04</a:t>
            </a:r>
          </a:p>
        </p:txBody>
      </p:sp>
      <p:sp>
        <p:nvSpPr>
          <p:cNvPr id="44" name="Google Shape;738;p51"/>
          <p:cNvSpPr txBox="1">
            <a:spLocks/>
          </p:cNvSpPr>
          <p:nvPr/>
        </p:nvSpPr>
        <p:spPr>
          <a:xfrm>
            <a:off x="4719558" y="3558166"/>
            <a:ext cx="830400" cy="5486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3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en" sz="2800" dirty="0"/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2/35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0"/>
          <p:cNvSpPr txBox="1">
            <a:spLocks noGrp="1"/>
          </p:cNvSpPr>
          <p:nvPr>
            <p:ph type="title"/>
          </p:nvPr>
        </p:nvSpPr>
        <p:spPr>
          <a:xfrm>
            <a:off x="713225" y="702886"/>
            <a:ext cx="7717500" cy="887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solidFill>
                  <a:schemeClr val="tx1"/>
                </a:solidFill>
              </a:rPr>
              <a:t>Mutation Case 3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:</a:t>
            </a:r>
            <a:b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</a:br>
            <a:r>
              <a:rPr lang="en-GB" sz="1800" b="0" dirty="0">
                <a:solidFill>
                  <a:schemeClr val="tx1"/>
                </a:solidFill>
              </a:rPr>
              <a:t>Correlated mutations</a:t>
            </a:r>
            <a:br>
              <a:rPr lang="en-US" dirty="0">
                <a:solidFill>
                  <a:schemeClr val="tx1"/>
                </a:solidFill>
              </a:rPr>
            </a:br>
            <a:endParaRPr b="0" dirty="0">
              <a:solidFill>
                <a:schemeClr val="tx1"/>
              </a:solidFill>
            </a:endParaRPr>
          </a:p>
        </p:txBody>
      </p:sp>
      <p:sp>
        <p:nvSpPr>
          <p:cNvPr id="973" name="Google Shape;973;p60"/>
          <p:cNvSpPr/>
          <p:nvPr/>
        </p:nvSpPr>
        <p:spPr>
          <a:xfrm>
            <a:off x="7225550" y="43233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74" name="Google Shape;974;p60"/>
          <p:cNvSpPr/>
          <p:nvPr/>
        </p:nvSpPr>
        <p:spPr>
          <a:xfrm>
            <a:off x="8017875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975" name="Google Shape;975;p60"/>
          <p:cNvGrpSpPr/>
          <p:nvPr/>
        </p:nvGrpSpPr>
        <p:grpSpPr>
          <a:xfrm>
            <a:off x="8311624" y="1852833"/>
            <a:ext cx="613379" cy="610156"/>
            <a:chOff x="4705338" y="292646"/>
            <a:chExt cx="613379" cy="610156"/>
          </a:xfrm>
        </p:grpSpPr>
        <p:sp>
          <p:nvSpPr>
            <p:cNvPr id="976" name="Google Shape;976;p6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7" name="Google Shape;977;p6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41749" y="1815529"/>
            <a:ext cx="3647601" cy="1925197"/>
            <a:chOff x="2290376" y="1304545"/>
            <a:chExt cx="4775896" cy="2336424"/>
          </a:xfrm>
        </p:grpSpPr>
        <p:sp>
          <p:nvSpPr>
            <p:cNvPr id="9" name="Rectangle 8"/>
            <p:cNvSpPr/>
            <p:nvPr/>
          </p:nvSpPr>
          <p:spPr>
            <a:xfrm>
              <a:off x="2777129" y="1550821"/>
              <a:ext cx="3994586" cy="1680833"/>
            </a:xfrm>
            <a:prstGeom prst="rect">
              <a:avLst/>
            </a:prstGeom>
            <a:ln w="57150">
              <a:noFill/>
            </a:ln>
          </p:spPr>
          <p:txBody>
            <a:bodyPr wrap="square">
              <a:spAutoFit/>
            </a:bodyPr>
            <a:lstStyle/>
            <a:p>
              <a:pPr marL="342900" lvl="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’</a:t>
              </a:r>
              <a:r>
                <a:rPr lang="en-GB" sz="20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 = </a:t>
              </a:r>
              <a:r>
                <a:rPr lang="en-GB" sz="20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 × </a:t>
              </a:r>
              <a:r>
                <a:rPr lang="en-GB" sz="2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exp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(’ × N(0,1) </a:t>
              </a:r>
            </a:p>
            <a:p>
              <a:pPr marL="342900" lvl="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		+  × N</a:t>
              </a:r>
              <a:r>
                <a:rPr lang="en-GB" sz="20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 (0,1))</a:t>
              </a:r>
            </a:p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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’</a:t>
              </a:r>
              <a:r>
                <a:rPr lang="en-GB" sz="20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j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= 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</a:t>
              </a:r>
              <a:r>
                <a:rPr lang="en-GB" sz="20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j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+ 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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×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N (0,1)</a:t>
              </a:r>
            </a:p>
            <a:p>
              <a:pPr marL="342900" lvl="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000" i="1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x 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’ = </a:t>
              </a:r>
              <a:r>
                <a:rPr lang="en-GB" sz="2000" i="1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x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 + </a:t>
              </a:r>
              <a:r>
                <a:rPr lang="en-GB" sz="2000" i="1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N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(</a:t>
              </a:r>
              <a:r>
                <a:rPr lang="en-GB" sz="2000" i="1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0,C’</a:t>
              </a:r>
              <a:r>
                <a:rPr lang="en-GB" sz="2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)</a:t>
              </a:r>
            </a:p>
          </p:txBody>
        </p:sp>
        <p:sp>
          <p:nvSpPr>
            <p:cNvPr id="22" name="Google Shape;8850;p102"/>
            <p:cNvSpPr/>
            <p:nvPr/>
          </p:nvSpPr>
          <p:spPr>
            <a:xfrm>
              <a:off x="2290376" y="1304545"/>
              <a:ext cx="4775896" cy="233642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200627" y="2644705"/>
            <a:ext cx="223009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   1/(2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n)</a:t>
            </a:r>
            <a:r>
              <a:rPr lang="en-GB" sz="1200" baseline="30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½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and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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 1/(2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</a:t>
            </a:r>
            <a:r>
              <a:rPr lang="en-GB" sz="1200" baseline="30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½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) </a:t>
            </a:r>
            <a:r>
              <a:rPr lang="en-GB" sz="1200" baseline="30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½ 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  5°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|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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’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j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| &gt;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  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’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j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=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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’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j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- 2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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sign(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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’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j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)</a:t>
            </a:r>
            <a:endParaRPr lang="en-GB" sz="12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  <a:sym typeface="Symbol" pitchFamily="18" charset="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’ &lt; 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0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  ’ = 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0</a:t>
            </a:r>
          </a:p>
        </p:txBody>
      </p:sp>
      <p:sp>
        <p:nvSpPr>
          <p:cNvPr id="3" name="Rectangle 2"/>
          <p:cNvSpPr/>
          <p:nvPr/>
        </p:nvSpPr>
        <p:spPr>
          <a:xfrm>
            <a:off x="310530" y="3524287"/>
            <a:ext cx="15520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The covariance matrix C:</a:t>
            </a:r>
            <a:endParaRPr lang="en-US" sz="105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61060" y="3815679"/>
            <a:ext cx="1075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20000"/>
              </a:spcAft>
              <a:buClr>
                <a:srgbClr val="B04700"/>
              </a:buClr>
              <a:defRPr/>
            </a:pPr>
            <a:r>
              <a:rPr lang="en-GB" sz="1100" kern="0" dirty="0" err="1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GB" sz="1100" kern="0" baseline="-25000" dirty="0" err="1">
                <a:solidFill>
                  <a:schemeClr val="tx1"/>
                </a:solidFill>
                <a:sym typeface="Symbol" pitchFamily="18" charset="2"/>
              </a:rPr>
              <a:t>ii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 = </a:t>
            </a:r>
            <a:r>
              <a:rPr lang="en-GB" sz="1100" kern="0" baseline="-25000" dirty="0">
                <a:solidFill>
                  <a:schemeClr val="tx1"/>
                </a:solidFill>
                <a:sym typeface="Bookshelf Symbol 2" pitchFamily="2" charset="2"/>
              </a:rPr>
              <a:t>i</a:t>
            </a:r>
            <a:r>
              <a:rPr lang="en-GB" sz="1100" kern="0" baseline="30000" dirty="0">
                <a:solidFill>
                  <a:schemeClr val="tx1"/>
                </a:solidFill>
                <a:sym typeface="Bookshelf Symbol 2" pitchFamily="2" charset="2"/>
              </a:rPr>
              <a:t>2</a:t>
            </a:r>
            <a:endParaRPr lang="en-GB" sz="1100" kern="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61060" y="4101431"/>
            <a:ext cx="27254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20000"/>
              </a:spcAft>
              <a:buClr>
                <a:srgbClr val="B04700"/>
              </a:buClr>
              <a:defRPr/>
            </a:pPr>
            <a:r>
              <a:rPr lang="en-GB" sz="1100" kern="0" dirty="0" err="1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GB" sz="1100" kern="0" baseline="-25000" dirty="0" err="1">
                <a:solidFill>
                  <a:schemeClr val="tx1"/>
                </a:solidFill>
                <a:sym typeface="Symbol" pitchFamily="18" charset="2"/>
              </a:rPr>
              <a:t>ij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 = 0 if </a:t>
            </a:r>
            <a:r>
              <a:rPr lang="en-GB" sz="1100" kern="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 and j are not correlated </a:t>
            </a:r>
            <a:r>
              <a:rPr lang="en-GB" sz="1100" kern="0" baseline="30000" dirty="0">
                <a:solidFill>
                  <a:schemeClr val="tx1"/>
                </a:solidFill>
                <a:sym typeface="Bookshelf Symbol 2" pitchFamily="2" charset="2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61060" y="4387183"/>
            <a:ext cx="5429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20000"/>
              </a:spcAft>
              <a:buClr>
                <a:srgbClr val="B04700"/>
              </a:buClr>
              <a:defRPr/>
            </a:pPr>
            <a:r>
              <a:rPr lang="en-GB" sz="1100" kern="0" dirty="0" err="1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GB" sz="1100" kern="0" baseline="-25000" dirty="0" err="1">
                <a:solidFill>
                  <a:schemeClr val="tx1"/>
                </a:solidFill>
                <a:sym typeface="Symbol" pitchFamily="18" charset="2"/>
              </a:rPr>
              <a:t>ij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 = </a:t>
            </a:r>
            <a:r>
              <a:rPr lang="en-GB" sz="1100" kern="0" dirty="0">
                <a:solidFill>
                  <a:schemeClr val="tx1"/>
                </a:solidFill>
                <a:cs typeface="Arial" charset="0"/>
              </a:rPr>
              <a:t>½</a:t>
            </a:r>
            <a:r>
              <a:rPr lang="en-GB" sz="1100" kern="0" baseline="30000" dirty="0">
                <a:solidFill>
                  <a:schemeClr val="tx1"/>
                </a:solidFill>
                <a:cs typeface="Arial" charset="0"/>
              </a:rPr>
              <a:t>  </a:t>
            </a:r>
            <a:r>
              <a:rPr lang="en-GB" sz="800" kern="0" dirty="0">
                <a:solidFill>
                  <a:schemeClr val="tx1"/>
                </a:solidFill>
                <a:cs typeface="Arial" charset="0"/>
                <a:sym typeface="Symbol" pitchFamily="18" charset="2"/>
              </a:rPr>
              <a:t>•</a:t>
            </a:r>
            <a:r>
              <a:rPr lang="en-GB" sz="1100" kern="0" baseline="30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GB" sz="1100" kern="0" baseline="30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GB" sz="1100" kern="0" baseline="-25000" dirty="0">
                <a:solidFill>
                  <a:schemeClr val="tx1"/>
                </a:solidFill>
                <a:sym typeface="Bookshelf Symbol 2" pitchFamily="2" charset="2"/>
              </a:rPr>
              <a:t>i</a:t>
            </a:r>
            <a:r>
              <a:rPr lang="en-GB" sz="1100" kern="0" baseline="30000" dirty="0">
                <a:solidFill>
                  <a:schemeClr val="tx1"/>
                </a:solidFill>
                <a:sym typeface="Bookshelf Symbol 2" pitchFamily="2" charset="2"/>
              </a:rPr>
              <a:t>2  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- </a:t>
            </a:r>
            <a:r>
              <a:rPr lang="en-GB" sz="1100" kern="0" baseline="30000" dirty="0">
                <a:solidFill>
                  <a:schemeClr val="tx1"/>
                </a:solidFill>
                <a:sym typeface="Bookshelf Symbol 2" pitchFamily="2" charset="2"/>
              </a:rPr>
              <a:t> 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GB" sz="1100" kern="0" baseline="-25000" dirty="0">
                <a:solidFill>
                  <a:schemeClr val="tx1"/>
                </a:solidFill>
                <a:sym typeface="Bookshelf Symbol 2" pitchFamily="2" charset="2"/>
              </a:rPr>
              <a:t>j</a:t>
            </a:r>
            <a:r>
              <a:rPr lang="en-GB" sz="1100" kern="0" baseline="30000" dirty="0">
                <a:solidFill>
                  <a:schemeClr val="tx1"/>
                </a:solidFill>
                <a:sym typeface="Bookshelf Symbol 2" pitchFamily="2" charset="2"/>
              </a:rPr>
              <a:t>2 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) </a:t>
            </a:r>
            <a:r>
              <a:rPr lang="en-GB" sz="800" kern="0" dirty="0">
                <a:solidFill>
                  <a:schemeClr val="tx1"/>
                </a:solidFill>
                <a:cs typeface="Arial" charset="0"/>
                <a:sym typeface="Symbol" pitchFamily="18" charset="2"/>
              </a:rPr>
              <a:t>•</a:t>
            </a:r>
            <a:r>
              <a:rPr lang="en-GB" sz="1100" kern="0" baseline="30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tan(2 </a:t>
            </a:r>
            <a:r>
              <a:rPr lang="en-GB" sz="1100" kern="0" baseline="-25000" dirty="0" err="1">
                <a:solidFill>
                  <a:schemeClr val="tx1"/>
                </a:solidFill>
                <a:sym typeface="Bookshelf Symbol 2" pitchFamily="2" charset="2"/>
              </a:rPr>
              <a:t>ij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) if </a:t>
            </a:r>
            <a:r>
              <a:rPr lang="en-GB" sz="1100" kern="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GB" sz="1100" kern="0" dirty="0">
                <a:solidFill>
                  <a:schemeClr val="tx1"/>
                </a:solidFill>
                <a:sym typeface="Symbol" pitchFamily="18" charset="2"/>
              </a:rPr>
              <a:t> and j are correlated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310530" y="3767889"/>
            <a:ext cx="188595" cy="92869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7" name="Picture 5" descr="C:\edu\ea\4-4small-gr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31788" y="430693"/>
            <a:ext cx="143872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20/35</a:t>
            </a:r>
          </a:p>
        </p:txBody>
      </p:sp>
    </p:spTree>
    <p:extLst>
      <p:ext uri="{BB962C8B-B14F-4D97-AF65-F5344CB8AC3E}">
        <p14:creationId xmlns:p14="http://schemas.microsoft.com/office/powerpoint/2010/main" val="20973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0"/>
          <p:cNvSpPr txBox="1">
            <a:spLocks noGrp="1"/>
          </p:cNvSpPr>
          <p:nvPr>
            <p:ph type="title"/>
          </p:nvPr>
        </p:nvSpPr>
        <p:spPr>
          <a:xfrm>
            <a:off x="713225" y="702887"/>
            <a:ext cx="7717500" cy="601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Mutate </a:t>
            </a:r>
            <a:r>
              <a:rPr lang="en-GB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 First:</a:t>
            </a:r>
            <a:br>
              <a:rPr lang="en-US" dirty="0"/>
            </a:br>
            <a:endParaRPr b="0" dirty="0"/>
          </a:p>
        </p:txBody>
      </p:sp>
      <p:sp>
        <p:nvSpPr>
          <p:cNvPr id="973" name="Google Shape;973;p60"/>
          <p:cNvSpPr/>
          <p:nvPr/>
        </p:nvSpPr>
        <p:spPr>
          <a:xfrm>
            <a:off x="7225550" y="43233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0"/>
          <p:cNvSpPr/>
          <p:nvPr/>
        </p:nvSpPr>
        <p:spPr>
          <a:xfrm>
            <a:off x="8017875" y="376115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60"/>
          <p:cNvGrpSpPr/>
          <p:nvPr/>
        </p:nvGrpSpPr>
        <p:grpSpPr>
          <a:xfrm>
            <a:off x="8311624" y="1852833"/>
            <a:ext cx="613379" cy="610156"/>
            <a:chOff x="4705338" y="292646"/>
            <a:chExt cx="613379" cy="610156"/>
          </a:xfrm>
        </p:grpSpPr>
        <p:sp>
          <p:nvSpPr>
            <p:cNvPr id="976" name="Google Shape;976;p6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41749" y="1815529"/>
            <a:ext cx="3647601" cy="1545476"/>
            <a:chOff x="2290376" y="1304545"/>
            <a:chExt cx="4775896" cy="1875594"/>
          </a:xfrm>
        </p:grpSpPr>
        <p:sp>
          <p:nvSpPr>
            <p:cNvPr id="9" name="Rectangle 8"/>
            <p:cNvSpPr/>
            <p:nvPr/>
          </p:nvSpPr>
          <p:spPr>
            <a:xfrm>
              <a:off x="2777130" y="1550821"/>
              <a:ext cx="3802388" cy="1035560"/>
            </a:xfrm>
            <a:prstGeom prst="rect">
              <a:avLst/>
            </a:prstGeom>
            <a:ln w="57150">
              <a:noFill/>
            </a:ln>
          </p:spPr>
          <p:txBody>
            <a:bodyPr wrap="none">
              <a:spAutoFit/>
            </a:bodyPr>
            <a:lstStyle/>
            <a:p>
              <a:pPr marL="342900" lvl="0" indent="-342900"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8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’ =  × </a:t>
              </a:r>
              <a:r>
                <a:rPr lang="en-GB" sz="28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exp</a:t>
              </a:r>
              <a:r>
                <a:rPr lang="en-GB" sz="28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( ×N(0,1))</a:t>
              </a:r>
              <a:endParaRPr lang="en-GB" sz="28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endParaRPr>
            </a:p>
            <a:p>
              <a:pPr marL="342900" lvl="0" indent="-342900"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82A00"/>
                </a:buClr>
                <a:defRPr/>
              </a:pPr>
              <a:r>
                <a:rPr lang="en-GB" sz="28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x’</a:t>
              </a:r>
              <a:r>
                <a:rPr lang="en-GB" sz="2800" baseline="-25000" dirty="0" err="1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8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= x</a:t>
              </a:r>
              <a:r>
                <a:rPr lang="en-GB" sz="2800" baseline="-250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i</a:t>
              </a:r>
              <a:r>
                <a:rPr lang="en-GB" sz="28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 + </a:t>
              </a:r>
              <a:r>
                <a:rPr lang="en-GB" sz="28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’</a:t>
              </a:r>
              <a:r>
                <a:rPr lang="en-GB" sz="28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×N(0,1)</a:t>
              </a:r>
            </a:p>
          </p:txBody>
        </p:sp>
        <p:sp>
          <p:nvSpPr>
            <p:cNvPr id="22" name="Google Shape;8850;p102"/>
            <p:cNvSpPr/>
            <p:nvPr/>
          </p:nvSpPr>
          <p:spPr>
            <a:xfrm>
              <a:off x="2290376" y="1304545"/>
              <a:ext cx="4775896" cy="187559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3225" y="1242790"/>
            <a:ext cx="730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Now, indirectly, the quality of sigma can be inferred from the fitness of the object variables.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3225" y="3625967"/>
            <a:ext cx="2760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Why not use σ’ = σ + τ × N(0,1)?</a:t>
            </a:r>
          </a:p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Why use adaptation techniques?</a:t>
            </a:r>
          </a:p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General rule for adaptation.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3890" y="2687672"/>
            <a:ext cx="121539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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 1/ 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</a:t>
            </a:r>
            <a:r>
              <a:rPr lang="en-GB" sz="1200" baseline="30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½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’ &lt; 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0</a:t>
            </a:r>
            <a:r>
              <a:rPr lang="en-GB" sz="12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  ’ = </a:t>
            </a:r>
            <a:r>
              <a:rPr lang="en-GB" sz="1200" baseline="-25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21/35</a:t>
            </a:r>
          </a:p>
        </p:txBody>
      </p:sp>
    </p:spTree>
    <p:extLst>
      <p:ext uri="{BB962C8B-B14F-4D97-AF65-F5344CB8AC3E}">
        <p14:creationId xmlns:p14="http://schemas.microsoft.com/office/powerpoint/2010/main" val="315162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4"/>
          <p:cNvSpPr txBox="1">
            <a:spLocks noGrp="1"/>
          </p:cNvSpPr>
          <p:nvPr>
            <p:ph type="title"/>
          </p:nvPr>
        </p:nvSpPr>
        <p:spPr>
          <a:xfrm>
            <a:off x="744770" y="2645346"/>
            <a:ext cx="46344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Recombination</a:t>
            </a:r>
            <a:endParaRPr dirty="0"/>
          </a:p>
        </p:txBody>
      </p:sp>
      <p:sp>
        <p:nvSpPr>
          <p:cNvPr id="1045" name="Google Shape;1045;p64"/>
          <p:cNvSpPr txBox="1">
            <a:spLocks noGrp="1"/>
          </p:cNvSpPr>
          <p:nvPr>
            <p:ph type="title" idx="2"/>
          </p:nvPr>
        </p:nvSpPr>
        <p:spPr>
          <a:xfrm>
            <a:off x="2444270" y="1607164"/>
            <a:ext cx="1235400" cy="11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46" name="Google Shape;1046;p64"/>
          <p:cNvSpPr txBox="1">
            <a:spLocks noGrp="1"/>
          </p:cNvSpPr>
          <p:nvPr>
            <p:ph type="subTitle" idx="1"/>
          </p:nvPr>
        </p:nvSpPr>
        <p:spPr>
          <a:xfrm>
            <a:off x="744770" y="3563906"/>
            <a:ext cx="4634400" cy="560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200" dirty="0">
                <a:latin typeface="Cairo" panose="020B0604020202020204" charset="-78"/>
                <a:cs typeface="Cairo" panose="020B0604020202020204" charset="-78"/>
              </a:rPr>
              <a:t>Mutation alone is often sufficient to drive evolutionary progress, without the need for recombination. Why?</a:t>
            </a:r>
            <a:endParaRPr sz="1200" dirty="0">
              <a:latin typeface="Cairo" panose="020B0604020202020204" charset="-78"/>
              <a:cs typeface="Cairo" panose="020B0604020202020204" charset="-78"/>
            </a:endParaRPr>
          </a:p>
        </p:txBody>
      </p:sp>
      <p:grpSp>
        <p:nvGrpSpPr>
          <p:cNvPr id="1047" name="Google Shape;1047;p64"/>
          <p:cNvGrpSpPr/>
          <p:nvPr/>
        </p:nvGrpSpPr>
        <p:grpSpPr>
          <a:xfrm rot="-3423229">
            <a:off x="5745539" y="-874862"/>
            <a:ext cx="4780540" cy="5926758"/>
            <a:chOff x="3453675" y="959025"/>
            <a:chExt cx="2670400" cy="3310675"/>
          </a:xfrm>
        </p:grpSpPr>
        <p:sp>
          <p:nvSpPr>
            <p:cNvPr id="1048" name="Google Shape;1048;p64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4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4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4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4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4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4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4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4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4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4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1" name="Google Shape;1071;p64"/>
          <p:cNvCxnSpPr/>
          <p:nvPr/>
        </p:nvCxnSpPr>
        <p:spPr>
          <a:xfrm rot="10800000" flipH="1">
            <a:off x="6853649" y="2398600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0" name="Rectangle 29"/>
          <p:cNvSpPr/>
          <p:nvPr/>
        </p:nvSpPr>
        <p:spPr>
          <a:xfrm>
            <a:off x="662333" y="4221711"/>
            <a:ext cx="50650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Can mutation fulfill the same roles attributed to recombination?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22/35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</a:t>
            </a:r>
          </a:p>
        </p:txBody>
      </p:sp>
      <p:cxnSp>
        <p:nvCxnSpPr>
          <p:cNvPr id="6" name="Google Shape;8314;p100"/>
          <p:cNvCxnSpPr>
            <a:stCxn id="18" idx="2"/>
            <a:endCxn id="16" idx="0"/>
          </p:cNvCxnSpPr>
          <p:nvPr/>
        </p:nvCxnSpPr>
        <p:spPr>
          <a:xfrm rot="16200000" flipH="1">
            <a:off x="5107343" y="697143"/>
            <a:ext cx="582652" cy="28291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8317;p100"/>
          <p:cNvCxnSpPr>
            <a:stCxn id="17" idx="0"/>
          </p:cNvCxnSpPr>
          <p:nvPr/>
        </p:nvCxnSpPr>
        <p:spPr>
          <a:xfrm rot="5400000" flipH="1" flipV="1">
            <a:off x="2748468" y="1169279"/>
            <a:ext cx="292072" cy="2179161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8323;p100"/>
          <p:cNvCxnSpPr>
            <a:endCxn id="15" idx="0"/>
          </p:cNvCxnSpPr>
          <p:nvPr/>
        </p:nvCxnSpPr>
        <p:spPr>
          <a:xfrm>
            <a:off x="6752959" y="3258739"/>
            <a:ext cx="1090765" cy="291328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8325;p100"/>
          <p:cNvCxnSpPr>
            <a:stCxn id="14" idx="0"/>
          </p:cNvCxnSpPr>
          <p:nvPr/>
        </p:nvCxnSpPr>
        <p:spPr>
          <a:xfrm rot="5400000" flipH="1" flipV="1">
            <a:off x="6307534" y="3044348"/>
            <a:ext cx="582652" cy="4287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8326;p100"/>
          <p:cNvSpPr/>
          <p:nvPr/>
        </p:nvSpPr>
        <p:spPr>
          <a:xfrm>
            <a:off x="5710040" y="3550068"/>
            <a:ext cx="1348851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000" dirty="0">
                <a:ln/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Using two selected parents to make a child</a:t>
            </a:r>
            <a:endParaRPr lang="en-US" sz="10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5" name="Google Shape;8324;p100"/>
          <p:cNvSpPr/>
          <p:nvPr/>
        </p:nvSpPr>
        <p:spPr>
          <a:xfrm>
            <a:off x="7249922" y="3550067"/>
            <a:ext cx="1187603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000" dirty="0">
                <a:ln/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Selecting two parents for each position</a:t>
            </a:r>
            <a:endParaRPr lang="en-US" sz="10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6" name="Google Shape;8316;p100"/>
          <p:cNvSpPr/>
          <p:nvPr/>
        </p:nvSpPr>
        <p:spPr>
          <a:xfrm>
            <a:off x="6219453" y="2403055"/>
            <a:ext cx="1187603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000" dirty="0">
                <a:ln/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From two or more parents by either:</a:t>
            </a:r>
            <a:endParaRPr lang="en-US" sz="10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7" name="Google Shape;8318;p100"/>
          <p:cNvSpPr/>
          <p:nvPr/>
        </p:nvSpPr>
        <p:spPr>
          <a:xfrm>
            <a:off x="1109101" y="2404895"/>
            <a:ext cx="1391645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GB" sz="1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Creates one Child</a:t>
            </a:r>
          </a:p>
        </p:txBody>
      </p:sp>
      <p:sp>
        <p:nvSpPr>
          <p:cNvPr id="18" name="Google Shape;8315;p100"/>
          <p:cNvSpPr/>
          <p:nvPr/>
        </p:nvSpPr>
        <p:spPr>
          <a:xfrm>
            <a:off x="3390282" y="1256043"/>
            <a:ext cx="1187603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Recombination</a:t>
            </a:r>
            <a:endParaRPr sz="10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44" name="Google Shape;8318;p100"/>
          <p:cNvSpPr/>
          <p:nvPr/>
        </p:nvSpPr>
        <p:spPr>
          <a:xfrm>
            <a:off x="3323951" y="2401214"/>
            <a:ext cx="1320264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00" dirty="0">
                <a:ln/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Acts per variable / position by either</a:t>
            </a:r>
            <a:endParaRPr lang="en-US" sz="10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cxnSp>
        <p:nvCxnSpPr>
          <p:cNvPr id="46" name="Google Shape;8325;p100"/>
          <p:cNvCxnSpPr>
            <a:stCxn id="53" idx="0"/>
            <a:endCxn id="44" idx="2"/>
          </p:cNvCxnSpPr>
          <p:nvPr/>
        </p:nvCxnSpPr>
        <p:spPr>
          <a:xfrm rot="5400000" flipH="1" flipV="1">
            <a:off x="3178519" y="2744503"/>
            <a:ext cx="584493" cy="10266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8318;p100"/>
          <p:cNvSpPr/>
          <p:nvPr/>
        </p:nvSpPr>
        <p:spPr>
          <a:xfrm>
            <a:off x="2297315" y="3550067"/>
            <a:ext cx="1320264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000" dirty="0">
                <a:ln/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Averaging parental values</a:t>
            </a:r>
            <a:endParaRPr lang="en-US" sz="10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cxnSp>
        <p:nvCxnSpPr>
          <p:cNvPr id="56" name="Google Shape;8325;p100"/>
          <p:cNvCxnSpPr>
            <a:stCxn id="57" idx="0"/>
            <a:endCxn id="44" idx="2"/>
          </p:cNvCxnSpPr>
          <p:nvPr/>
        </p:nvCxnSpPr>
        <p:spPr>
          <a:xfrm rot="16200000" flipV="1">
            <a:off x="4015816" y="2933842"/>
            <a:ext cx="584493" cy="6479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8318;p100"/>
          <p:cNvSpPr/>
          <p:nvPr/>
        </p:nvSpPr>
        <p:spPr>
          <a:xfrm>
            <a:off x="3971908" y="3550067"/>
            <a:ext cx="1320264" cy="5643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000" dirty="0">
                <a:ln/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Selecting one of the parental values</a:t>
            </a:r>
            <a:endParaRPr lang="en-US" sz="10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cxnSp>
        <p:nvCxnSpPr>
          <p:cNvPr id="58" name="Google Shape;8325;p100"/>
          <p:cNvCxnSpPr>
            <a:stCxn id="44" idx="0"/>
          </p:cNvCxnSpPr>
          <p:nvPr/>
        </p:nvCxnSpPr>
        <p:spPr>
          <a:xfrm rot="5400000" flipH="1" flipV="1">
            <a:off x="3838827" y="2253442"/>
            <a:ext cx="293028" cy="25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TextBox 78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23/35</a:t>
            </a:r>
          </a:p>
        </p:txBody>
      </p:sp>
    </p:spTree>
    <p:extLst>
      <p:ext uri="{BB962C8B-B14F-4D97-AF65-F5344CB8AC3E}">
        <p14:creationId xmlns:p14="http://schemas.microsoft.com/office/powerpoint/2010/main" val="3739798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Multi-Parent Recombination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31" y="1899455"/>
            <a:ext cx="3218694" cy="2400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025" y="1124425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It does not always serve as a good technique,</a:t>
            </a:r>
          </a:p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such as multi modal problems like Ackley function.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7" y="2220345"/>
            <a:ext cx="4541644" cy="227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24/35</a:t>
            </a:r>
          </a:p>
        </p:txBody>
      </p:sp>
    </p:spTree>
    <p:extLst>
      <p:ext uri="{BB962C8B-B14F-4D97-AF65-F5344CB8AC3E}">
        <p14:creationId xmlns:p14="http://schemas.microsoft.com/office/powerpoint/2010/main" val="323105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2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Recombination Properties</a:t>
            </a:r>
            <a:endParaRPr dirty="0"/>
          </a:p>
        </p:txBody>
      </p:sp>
      <p:sp>
        <p:nvSpPr>
          <p:cNvPr id="1646" name="Google Shape;1646;p92"/>
          <p:cNvSpPr/>
          <p:nvPr/>
        </p:nvSpPr>
        <p:spPr>
          <a:xfrm>
            <a:off x="3249425" y="1834475"/>
            <a:ext cx="18375" cy="16225"/>
          </a:xfrm>
          <a:custGeom>
            <a:avLst/>
            <a:gdLst/>
            <a:ahLst/>
            <a:cxnLst/>
            <a:rect l="l" t="t" r="r" b="b"/>
            <a:pathLst>
              <a:path w="735" h="649" extrusionOk="0">
                <a:moveTo>
                  <a:pt x="391" y="0"/>
                </a:moveTo>
                <a:cubicBezTo>
                  <a:pt x="363" y="0"/>
                  <a:pt x="336" y="4"/>
                  <a:pt x="308" y="12"/>
                </a:cubicBezTo>
                <a:cubicBezTo>
                  <a:pt x="237" y="27"/>
                  <a:pt x="182" y="67"/>
                  <a:pt x="150" y="122"/>
                </a:cubicBezTo>
                <a:cubicBezTo>
                  <a:pt x="95" y="146"/>
                  <a:pt x="47" y="185"/>
                  <a:pt x="24" y="248"/>
                </a:cubicBezTo>
                <a:cubicBezTo>
                  <a:pt x="0" y="304"/>
                  <a:pt x="8" y="359"/>
                  <a:pt x="32" y="406"/>
                </a:cubicBezTo>
                <a:cubicBezTo>
                  <a:pt x="63" y="485"/>
                  <a:pt x="134" y="556"/>
                  <a:pt x="198" y="596"/>
                </a:cubicBezTo>
                <a:cubicBezTo>
                  <a:pt x="255" y="631"/>
                  <a:pt x="320" y="648"/>
                  <a:pt x="385" y="648"/>
                </a:cubicBezTo>
                <a:cubicBezTo>
                  <a:pt x="453" y="648"/>
                  <a:pt x="520" y="629"/>
                  <a:pt x="577" y="588"/>
                </a:cubicBezTo>
                <a:cubicBezTo>
                  <a:pt x="679" y="509"/>
                  <a:pt x="734" y="367"/>
                  <a:pt x="695" y="233"/>
                </a:cubicBezTo>
                <a:cubicBezTo>
                  <a:pt x="655" y="94"/>
                  <a:pt x="528" y="0"/>
                  <a:pt x="391" y="0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2"/>
          <p:cNvSpPr/>
          <p:nvPr/>
        </p:nvSpPr>
        <p:spPr>
          <a:xfrm>
            <a:off x="3249800" y="1840275"/>
            <a:ext cx="425" cy="825"/>
          </a:xfrm>
          <a:custGeom>
            <a:avLst/>
            <a:gdLst/>
            <a:ahLst/>
            <a:cxnLst/>
            <a:rect l="l" t="t" r="r" b="b"/>
            <a:pathLst>
              <a:path w="17" h="33" extrusionOk="0">
                <a:moveTo>
                  <a:pt x="17" y="1"/>
                </a:moveTo>
                <a:lnTo>
                  <a:pt x="9" y="16"/>
                </a:lnTo>
                <a:cubicBezTo>
                  <a:pt x="9" y="16"/>
                  <a:pt x="17" y="9"/>
                  <a:pt x="17" y="1"/>
                </a:cubicBezTo>
                <a:close/>
                <a:moveTo>
                  <a:pt x="9" y="16"/>
                </a:moveTo>
                <a:lnTo>
                  <a:pt x="1" y="32"/>
                </a:lnTo>
                <a:cubicBezTo>
                  <a:pt x="9" y="24"/>
                  <a:pt x="9" y="24"/>
                  <a:pt x="9" y="16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8" name="Google Shape;1648;p92"/>
          <p:cNvGrpSpPr/>
          <p:nvPr/>
        </p:nvGrpSpPr>
        <p:grpSpPr>
          <a:xfrm rot="1985394">
            <a:off x="4973372" y="2231898"/>
            <a:ext cx="872943" cy="2445896"/>
            <a:chOff x="2380850" y="1328050"/>
            <a:chExt cx="492800" cy="1380775"/>
          </a:xfrm>
        </p:grpSpPr>
        <p:sp>
          <p:nvSpPr>
            <p:cNvPr id="1649" name="Google Shape;1649;p92"/>
            <p:cNvSpPr/>
            <p:nvPr/>
          </p:nvSpPr>
          <p:spPr>
            <a:xfrm>
              <a:off x="2438250" y="1421850"/>
              <a:ext cx="61000" cy="28975"/>
            </a:xfrm>
            <a:custGeom>
              <a:avLst/>
              <a:gdLst/>
              <a:ahLst/>
              <a:cxnLst/>
              <a:rect l="l" t="t" r="r" b="b"/>
              <a:pathLst>
                <a:path w="2440" h="1159" extrusionOk="0">
                  <a:moveTo>
                    <a:pt x="504" y="1"/>
                  </a:moveTo>
                  <a:cubicBezTo>
                    <a:pt x="268" y="1"/>
                    <a:pt x="56" y="178"/>
                    <a:pt x="29" y="417"/>
                  </a:cubicBezTo>
                  <a:cubicBezTo>
                    <a:pt x="1" y="674"/>
                    <a:pt x="186" y="917"/>
                    <a:pt x="457" y="945"/>
                  </a:cubicBezTo>
                  <a:cubicBezTo>
                    <a:pt x="799" y="988"/>
                    <a:pt x="1184" y="1059"/>
                    <a:pt x="1569" y="1159"/>
                  </a:cubicBezTo>
                  <a:cubicBezTo>
                    <a:pt x="1840" y="902"/>
                    <a:pt x="2140" y="660"/>
                    <a:pt x="2439" y="417"/>
                  </a:cubicBezTo>
                  <a:cubicBezTo>
                    <a:pt x="1769" y="203"/>
                    <a:pt x="1127" y="61"/>
                    <a:pt x="557" y="4"/>
                  </a:cubicBezTo>
                  <a:cubicBezTo>
                    <a:pt x="539" y="2"/>
                    <a:pt x="522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2"/>
            <p:cNvSpPr/>
            <p:nvPr/>
          </p:nvSpPr>
          <p:spPr>
            <a:xfrm>
              <a:off x="2504225" y="1441550"/>
              <a:ext cx="203975" cy="395450"/>
            </a:xfrm>
            <a:custGeom>
              <a:avLst/>
              <a:gdLst/>
              <a:ahLst/>
              <a:cxnLst/>
              <a:rect l="l" t="t" r="r" b="b"/>
              <a:pathLst>
                <a:path w="8159" h="15818" extrusionOk="0">
                  <a:moveTo>
                    <a:pt x="842" y="0"/>
                  </a:moveTo>
                  <a:cubicBezTo>
                    <a:pt x="556" y="228"/>
                    <a:pt x="271" y="457"/>
                    <a:pt x="0" y="699"/>
                  </a:cubicBezTo>
                  <a:cubicBezTo>
                    <a:pt x="913" y="1041"/>
                    <a:pt x="1869" y="1526"/>
                    <a:pt x="2767" y="2125"/>
                  </a:cubicBezTo>
                  <a:lnTo>
                    <a:pt x="3680" y="1997"/>
                  </a:lnTo>
                  <a:cubicBezTo>
                    <a:pt x="3689" y="1996"/>
                    <a:pt x="3699" y="1995"/>
                    <a:pt x="3708" y="1995"/>
                  </a:cubicBezTo>
                  <a:cubicBezTo>
                    <a:pt x="3824" y="1995"/>
                    <a:pt x="3924" y="2078"/>
                    <a:pt x="3951" y="2197"/>
                  </a:cubicBezTo>
                  <a:cubicBezTo>
                    <a:pt x="3965" y="2325"/>
                    <a:pt x="3880" y="2453"/>
                    <a:pt x="3751" y="2468"/>
                  </a:cubicBezTo>
                  <a:lnTo>
                    <a:pt x="3323" y="2525"/>
                  </a:lnTo>
                  <a:cubicBezTo>
                    <a:pt x="4122" y="3138"/>
                    <a:pt x="4849" y="3865"/>
                    <a:pt x="5449" y="4678"/>
                  </a:cubicBezTo>
                  <a:cubicBezTo>
                    <a:pt x="5491" y="4750"/>
                    <a:pt x="5548" y="4835"/>
                    <a:pt x="5605" y="4907"/>
                  </a:cubicBezTo>
                  <a:lnTo>
                    <a:pt x="6304" y="4821"/>
                  </a:lnTo>
                  <a:cubicBezTo>
                    <a:pt x="6319" y="4818"/>
                    <a:pt x="6334" y="4816"/>
                    <a:pt x="6349" y="4816"/>
                  </a:cubicBezTo>
                  <a:cubicBezTo>
                    <a:pt x="6461" y="4816"/>
                    <a:pt x="6563" y="4907"/>
                    <a:pt x="6575" y="5021"/>
                  </a:cubicBezTo>
                  <a:cubicBezTo>
                    <a:pt x="6590" y="5149"/>
                    <a:pt x="6490" y="5277"/>
                    <a:pt x="6361" y="5292"/>
                  </a:cubicBezTo>
                  <a:lnTo>
                    <a:pt x="5876" y="5349"/>
                  </a:lnTo>
                  <a:cubicBezTo>
                    <a:pt x="6561" y="6490"/>
                    <a:pt x="6903" y="7702"/>
                    <a:pt x="6903" y="8957"/>
                  </a:cubicBezTo>
                  <a:lnTo>
                    <a:pt x="7360" y="8914"/>
                  </a:lnTo>
                  <a:cubicBezTo>
                    <a:pt x="7368" y="8914"/>
                    <a:pt x="7376" y="8913"/>
                    <a:pt x="7384" y="8913"/>
                  </a:cubicBezTo>
                  <a:cubicBezTo>
                    <a:pt x="7502" y="8913"/>
                    <a:pt x="7603" y="9009"/>
                    <a:pt x="7616" y="9143"/>
                  </a:cubicBezTo>
                  <a:cubicBezTo>
                    <a:pt x="7631" y="9271"/>
                    <a:pt x="7531" y="9385"/>
                    <a:pt x="7403" y="9399"/>
                  </a:cubicBezTo>
                  <a:lnTo>
                    <a:pt x="6889" y="9442"/>
                  </a:lnTo>
                  <a:cubicBezTo>
                    <a:pt x="6875" y="9799"/>
                    <a:pt x="6818" y="10184"/>
                    <a:pt x="6746" y="10555"/>
                  </a:cubicBezTo>
                  <a:cubicBezTo>
                    <a:pt x="6561" y="11396"/>
                    <a:pt x="6204" y="12223"/>
                    <a:pt x="5734" y="13051"/>
                  </a:cubicBezTo>
                  <a:lnTo>
                    <a:pt x="6147" y="13008"/>
                  </a:lnTo>
                  <a:cubicBezTo>
                    <a:pt x="6290" y="13008"/>
                    <a:pt x="6390" y="13093"/>
                    <a:pt x="6404" y="13236"/>
                  </a:cubicBezTo>
                  <a:cubicBezTo>
                    <a:pt x="6418" y="13364"/>
                    <a:pt x="6319" y="13479"/>
                    <a:pt x="6190" y="13479"/>
                  </a:cubicBezTo>
                  <a:lnTo>
                    <a:pt x="5434" y="13550"/>
                  </a:lnTo>
                  <a:cubicBezTo>
                    <a:pt x="5063" y="14120"/>
                    <a:pt x="4650" y="14705"/>
                    <a:pt x="4208" y="15276"/>
                  </a:cubicBezTo>
                  <a:cubicBezTo>
                    <a:pt x="4464" y="15461"/>
                    <a:pt x="4721" y="15647"/>
                    <a:pt x="4978" y="15818"/>
                  </a:cubicBezTo>
                  <a:cubicBezTo>
                    <a:pt x="6247" y="14192"/>
                    <a:pt x="7303" y="12523"/>
                    <a:pt x="7674" y="10754"/>
                  </a:cubicBezTo>
                  <a:cubicBezTo>
                    <a:pt x="8158" y="8415"/>
                    <a:pt x="7659" y="6119"/>
                    <a:pt x="6219" y="4122"/>
                  </a:cubicBezTo>
                  <a:cubicBezTo>
                    <a:pt x="4821" y="2197"/>
                    <a:pt x="2781" y="813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2"/>
            <p:cNvSpPr/>
            <p:nvPr/>
          </p:nvSpPr>
          <p:spPr>
            <a:xfrm>
              <a:off x="2401875" y="1841975"/>
              <a:ext cx="240350" cy="511000"/>
            </a:xfrm>
            <a:custGeom>
              <a:avLst/>
              <a:gdLst/>
              <a:ahLst/>
              <a:cxnLst/>
              <a:rect l="l" t="t" r="r" b="b"/>
              <a:pathLst>
                <a:path w="9614" h="20440" extrusionOk="0">
                  <a:moveTo>
                    <a:pt x="7703" y="0"/>
                  </a:moveTo>
                  <a:cubicBezTo>
                    <a:pt x="7303" y="500"/>
                    <a:pt x="6890" y="985"/>
                    <a:pt x="6476" y="1469"/>
                  </a:cubicBezTo>
                  <a:cubicBezTo>
                    <a:pt x="3295" y="5221"/>
                    <a:pt x="1" y="9100"/>
                    <a:pt x="2796" y="13736"/>
                  </a:cubicBezTo>
                  <a:cubicBezTo>
                    <a:pt x="4308" y="16246"/>
                    <a:pt x="6718" y="18385"/>
                    <a:pt x="9143" y="20439"/>
                  </a:cubicBezTo>
                  <a:cubicBezTo>
                    <a:pt x="9229" y="20296"/>
                    <a:pt x="9300" y="20154"/>
                    <a:pt x="9371" y="20011"/>
                  </a:cubicBezTo>
                  <a:cubicBezTo>
                    <a:pt x="9457" y="19869"/>
                    <a:pt x="9528" y="19726"/>
                    <a:pt x="9614" y="19583"/>
                  </a:cubicBezTo>
                  <a:cubicBezTo>
                    <a:pt x="9214" y="19241"/>
                    <a:pt x="8815" y="18913"/>
                    <a:pt x="8430" y="18571"/>
                  </a:cubicBezTo>
                  <a:lnTo>
                    <a:pt x="7631" y="18699"/>
                  </a:lnTo>
                  <a:lnTo>
                    <a:pt x="7603" y="18699"/>
                  </a:lnTo>
                  <a:cubicBezTo>
                    <a:pt x="7489" y="18699"/>
                    <a:pt x="7389" y="18628"/>
                    <a:pt x="7360" y="18499"/>
                  </a:cubicBezTo>
                  <a:cubicBezTo>
                    <a:pt x="7346" y="18371"/>
                    <a:pt x="7432" y="18257"/>
                    <a:pt x="7560" y="18228"/>
                  </a:cubicBezTo>
                  <a:lnTo>
                    <a:pt x="7974" y="18157"/>
                  </a:lnTo>
                  <a:cubicBezTo>
                    <a:pt x="7203" y="17472"/>
                    <a:pt x="6447" y="16759"/>
                    <a:pt x="5777" y="16032"/>
                  </a:cubicBezTo>
                  <a:lnTo>
                    <a:pt x="5021" y="16117"/>
                  </a:lnTo>
                  <a:cubicBezTo>
                    <a:pt x="5007" y="16117"/>
                    <a:pt x="5007" y="16132"/>
                    <a:pt x="4993" y="16132"/>
                  </a:cubicBezTo>
                  <a:cubicBezTo>
                    <a:pt x="4879" y="16132"/>
                    <a:pt x="4764" y="16032"/>
                    <a:pt x="4750" y="15918"/>
                  </a:cubicBezTo>
                  <a:cubicBezTo>
                    <a:pt x="4736" y="15789"/>
                    <a:pt x="4836" y="15661"/>
                    <a:pt x="4964" y="15647"/>
                  </a:cubicBezTo>
                  <a:lnTo>
                    <a:pt x="5378" y="15604"/>
                  </a:lnTo>
                  <a:cubicBezTo>
                    <a:pt x="4707" y="14848"/>
                    <a:pt x="4094" y="14064"/>
                    <a:pt x="3609" y="13251"/>
                  </a:cubicBezTo>
                  <a:cubicBezTo>
                    <a:pt x="3524" y="13122"/>
                    <a:pt x="3452" y="12994"/>
                    <a:pt x="3395" y="12865"/>
                  </a:cubicBezTo>
                  <a:lnTo>
                    <a:pt x="2796" y="12923"/>
                  </a:lnTo>
                  <a:lnTo>
                    <a:pt x="2782" y="12923"/>
                  </a:lnTo>
                  <a:cubicBezTo>
                    <a:pt x="2654" y="12923"/>
                    <a:pt x="2554" y="12823"/>
                    <a:pt x="2539" y="12709"/>
                  </a:cubicBezTo>
                  <a:cubicBezTo>
                    <a:pt x="2525" y="12580"/>
                    <a:pt x="2625" y="12452"/>
                    <a:pt x="2753" y="12452"/>
                  </a:cubicBezTo>
                  <a:lnTo>
                    <a:pt x="3167" y="12409"/>
                  </a:lnTo>
                  <a:cubicBezTo>
                    <a:pt x="2568" y="11011"/>
                    <a:pt x="2582" y="9671"/>
                    <a:pt x="2996" y="8373"/>
                  </a:cubicBezTo>
                  <a:lnTo>
                    <a:pt x="2582" y="8373"/>
                  </a:lnTo>
                  <a:cubicBezTo>
                    <a:pt x="2440" y="8373"/>
                    <a:pt x="2340" y="8259"/>
                    <a:pt x="2340" y="8130"/>
                  </a:cubicBezTo>
                  <a:cubicBezTo>
                    <a:pt x="2340" y="8002"/>
                    <a:pt x="2440" y="7902"/>
                    <a:pt x="2582" y="7902"/>
                  </a:cubicBezTo>
                  <a:lnTo>
                    <a:pt x="3167" y="7902"/>
                  </a:lnTo>
                  <a:cubicBezTo>
                    <a:pt x="3623" y="6732"/>
                    <a:pt x="4365" y="5591"/>
                    <a:pt x="5249" y="4450"/>
                  </a:cubicBezTo>
                  <a:lnTo>
                    <a:pt x="4836" y="4436"/>
                  </a:lnTo>
                  <a:cubicBezTo>
                    <a:pt x="4707" y="4436"/>
                    <a:pt x="4608" y="4322"/>
                    <a:pt x="4608" y="4194"/>
                  </a:cubicBezTo>
                  <a:cubicBezTo>
                    <a:pt x="4608" y="4065"/>
                    <a:pt x="4722" y="3965"/>
                    <a:pt x="4850" y="3965"/>
                  </a:cubicBezTo>
                  <a:lnTo>
                    <a:pt x="5620" y="3994"/>
                  </a:lnTo>
                  <a:cubicBezTo>
                    <a:pt x="6119" y="3366"/>
                    <a:pt x="6661" y="2725"/>
                    <a:pt x="7203" y="2083"/>
                  </a:cubicBezTo>
                  <a:cubicBezTo>
                    <a:pt x="7432" y="1812"/>
                    <a:pt x="7674" y="1526"/>
                    <a:pt x="7917" y="1241"/>
                  </a:cubicBezTo>
                  <a:lnTo>
                    <a:pt x="7517" y="1141"/>
                  </a:lnTo>
                  <a:cubicBezTo>
                    <a:pt x="7389" y="1113"/>
                    <a:pt x="7303" y="985"/>
                    <a:pt x="7332" y="856"/>
                  </a:cubicBezTo>
                  <a:cubicBezTo>
                    <a:pt x="7356" y="747"/>
                    <a:pt x="7453" y="679"/>
                    <a:pt x="7561" y="679"/>
                  </a:cubicBezTo>
                  <a:cubicBezTo>
                    <a:pt x="7579" y="679"/>
                    <a:pt x="7598" y="681"/>
                    <a:pt x="7617" y="685"/>
                  </a:cubicBezTo>
                  <a:lnTo>
                    <a:pt x="8259" y="828"/>
                  </a:lnTo>
                  <a:cubicBezTo>
                    <a:pt x="8330" y="728"/>
                    <a:pt x="8416" y="642"/>
                    <a:pt x="8487" y="557"/>
                  </a:cubicBezTo>
                  <a:cubicBezTo>
                    <a:pt x="8230" y="371"/>
                    <a:pt x="7974" y="186"/>
                    <a:pt x="77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2"/>
            <p:cNvSpPr/>
            <p:nvPr/>
          </p:nvSpPr>
          <p:spPr>
            <a:xfrm>
              <a:off x="2648975" y="2347225"/>
              <a:ext cx="224675" cy="303825"/>
            </a:xfrm>
            <a:custGeom>
              <a:avLst/>
              <a:gdLst/>
              <a:ahLst/>
              <a:cxnLst/>
              <a:rect l="l" t="t" r="r" b="b"/>
              <a:pathLst>
                <a:path w="8987" h="12153" extrusionOk="0">
                  <a:moveTo>
                    <a:pt x="472" y="1"/>
                  </a:moveTo>
                  <a:cubicBezTo>
                    <a:pt x="429" y="86"/>
                    <a:pt x="372" y="172"/>
                    <a:pt x="329" y="258"/>
                  </a:cubicBezTo>
                  <a:cubicBezTo>
                    <a:pt x="215" y="457"/>
                    <a:pt x="115" y="657"/>
                    <a:pt x="1" y="857"/>
                  </a:cubicBezTo>
                  <a:cubicBezTo>
                    <a:pt x="714" y="1456"/>
                    <a:pt x="1399" y="2040"/>
                    <a:pt x="2055" y="2611"/>
                  </a:cubicBezTo>
                  <a:lnTo>
                    <a:pt x="2754" y="2440"/>
                  </a:lnTo>
                  <a:cubicBezTo>
                    <a:pt x="2776" y="2432"/>
                    <a:pt x="2799" y="2429"/>
                    <a:pt x="2821" y="2429"/>
                  </a:cubicBezTo>
                  <a:cubicBezTo>
                    <a:pt x="2924" y="2429"/>
                    <a:pt x="3015" y="2505"/>
                    <a:pt x="3039" y="2611"/>
                  </a:cubicBezTo>
                  <a:cubicBezTo>
                    <a:pt x="3082" y="2739"/>
                    <a:pt x="2996" y="2868"/>
                    <a:pt x="2868" y="2896"/>
                  </a:cubicBezTo>
                  <a:lnTo>
                    <a:pt x="2468" y="2996"/>
                  </a:lnTo>
                  <a:cubicBezTo>
                    <a:pt x="5463" y="5706"/>
                    <a:pt x="7432" y="8316"/>
                    <a:pt x="5991" y="11482"/>
                  </a:cubicBezTo>
                  <a:cubicBezTo>
                    <a:pt x="5877" y="11711"/>
                    <a:pt x="5991" y="11996"/>
                    <a:pt x="6219" y="12110"/>
                  </a:cubicBezTo>
                  <a:cubicBezTo>
                    <a:pt x="6291" y="12139"/>
                    <a:pt x="6348" y="12153"/>
                    <a:pt x="6419" y="12153"/>
                  </a:cubicBezTo>
                  <a:cubicBezTo>
                    <a:pt x="6605" y="12153"/>
                    <a:pt x="6776" y="12053"/>
                    <a:pt x="6847" y="11868"/>
                  </a:cubicBezTo>
                  <a:cubicBezTo>
                    <a:pt x="8986" y="7189"/>
                    <a:pt x="4864" y="3709"/>
                    <a:pt x="486" y="15"/>
                  </a:cubicBezTo>
                  <a:cubicBezTo>
                    <a:pt x="486" y="15"/>
                    <a:pt x="47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2"/>
            <p:cNvSpPr/>
            <p:nvPr/>
          </p:nvSpPr>
          <p:spPr>
            <a:xfrm>
              <a:off x="2380850" y="1328050"/>
              <a:ext cx="427200" cy="1380775"/>
            </a:xfrm>
            <a:custGeom>
              <a:avLst/>
              <a:gdLst/>
              <a:ahLst/>
              <a:cxnLst/>
              <a:rect l="l" t="t" r="r" b="b"/>
              <a:pathLst>
                <a:path w="17088" h="55231" extrusionOk="0">
                  <a:moveTo>
                    <a:pt x="11368" y="0"/>
                  </a:moveTo>
                  <a:cubicBezTo>
                    <a:pt x="11300" y="0"/>
                    <a:pt x="11232" y="15"/>
                    <a:pt x="11168" y="47"/>
                  </a:cubicBezTo>
                  <a:cubicBezTo>
                    <a:pt x="11068" y="90"/>
                    <a:pt x="8729" y="1217"/>
                    <a:pt x="6233" y="3014"/>
                  </a:cubicBezTo>
                  <a:cubicBezTo>
                    <a:pt x="5691" y="3399"/>
                    <a:pt x="5192" y="3784"/>
                    <a:pt x="4735" y="4169"/>
                  </a:cubicBezTo>
                  <a:cubicBezTo>
                    <a:pt x="4436" y="4412"/>
                    <a:pt x="4136" y="4654"/>
                    <a:pt x="3865" y="4911"/>
                  </a:cubicBezTo>
                  <a:cubicBezTo>
                    <a:pt x="1883" y="6708"/>
                    <a:pt x="713" y="8477"/>
                    <a:pt x="357" y="10174"/>
                  </a:cubicBezTo>
                  <a:cubicBezTo>
                    <a:pt x="0" y="11843"/>
                    <a:pt x="442" y="13426"/>
                    <a:pt x="1683" y="14866"/>
                  </a:cubicBezTo>
                  <a:cubicBezTo>
                    <a:pt x="3666" y="17177"/>
                    <a:pt x="6133" y="18889"/>
                    <a:pt x="8315" y="20400"/>
                  </a:cubicBezTo>
                  <a:cubicBezTo>
                    <a:pt x="8401" y="20458"/>
                    <a:pt x="8472" y="20515"/>
                    <a:pt x="8544" y="20557"/>
                  </a:cubicBezTo>
                  <a:cubicBezTo>
                    <a:pt x="8815" y="20743"/>
                    <a:pt x="9071" y="20928"/>
                    <a:pt x="9328" y="21114"/>
                  </a:cubicBezTo>
                  <a:cubicBezTo>
                    <a:pt x="9556" y="21271"/>
                    <a:pt x="9770" y="21427"/>
                    <a:pt x="9998" y="21584"/>
                  </a:cubicBezTo>
                  <a:lnTo>
                    <a:pt x="11624" y="21955"/>
                  </a:lnTo>
                  <a:cubicBezTo>
                    <a:pt x="11753" y="21984"/>
                    <a:pt x="11838" y="22112"/>
                    <a:pt x="11810" y="22240"/>
                  </a:cubicBezTo>
                  <a:cubicBezTo>
                    <a:pt x="11781" y="22354"/>
                    <a:pt x="11681" y="22426"/>
                    <a:pt x="11567" y="22426"/>
                  </a:cubicBezTo>
                  <a:lnTo>
                    <a:pt x="11525" y="22426"/>
                  </a:lnTo>
                  <a:lnTo>
                    <a:pt x="10926" y="22283"/>
                  </a:lnTo>
                  <a:lnTo>
                    <a:pt x="10926" y="22283"/>
                  </a:lnTo>
                  <a:cubicBezTo>
                    <a:pt x="11952" y="23082"/>
                    <a:pt x="12851" y="23881"/>
                    <a:pt x="13521" y="24779"/>
                  </a:cubicBezTo>
                  <a:lnTo>
                    <a:pt x="14292" y="24808"/>
                  </a:lnTo>
                  <a:cubicBezTo>
                    <a:pt x="14420" y="24808"/>
                    <a:pt x="14520" y="24922"/>
                    <a:pt x="14520" y="25050"/>
                  </a:cubicBezTo>
                  <a:cubicBezTo>
                    <a:pt x="14505" y="25179"/>
                    <a:pt x="14406" y="25278"/>
                    <a:pt x="14277" y="25278"/>
                  </a:cubicBezTo>
                  <a:lnTo>
                    <a:pt x="13849" y="25264"/>
                  </a:lnTo>
                  <a:lnTo>
                    <a:pt x="13849" y="25264"/>
                  </a:lnTo>
                  <a:cubicBezTo>
                    <a:pt x="14448" y="26205"/>
                    <a:pt x="14805" y="27232"/>
                    <a:pt x="14848" y="28445"/>
                  </a:cubicBezTo>
                  <a:lnTo>
                    <a:pt x="15333" y="28445"/>
                  </a:lnTo>
                  <a:cubicBezTo>
                    <a:pt x="15475" y="28445"/>
                    <a:pt x="15575" y="28559"/>
                    <a:pt x="15575" y="28687"/>
                  </a:cubicBezTo>
                  <a:cubicBezTo>
                    <a:pt x="15575" y="28816"/>
                    <a:pt x="15475" y="28930"/>
                    <a:pt x="15333" y="28930"/>
                  </a:cubicBezTo>
                  <a:lnTo>
                    <a:pt x="14862" y="28930"/>
                  </a:lnTo>
                  <a:cubicBezTo>
                    <a:pt x="14834" y="29700"/>
                    <a:pt x="14691" y="30541"/>
                    <a:pt x="14406" y="31468"/>
                  </a:cubicBezTo>
                  <a:cubicBezTo>
                    <a:pt x="14363" y="31625"/>
                    <a:pt x="14306" y="31782"/>
                    <a:pt x="14263" y="31953"/>
                  </a:cubicBezTo>
                  <a:lnTo>
                    <a:pt x="14677" y="31911"/>
                  </a:lnTo>
                  <a:cubicBezTo>
                    <a:pt x="14685" y="31910"/>
                    <a:pt x="14693" y="31909"/>
                    <a:pt x="14701" y="31909"/>
                  </a:cubicBezTo>
                  <a:cubicBezTo>
                    <a:pt x="14819" y="31909"/>
                    <a:pt x="14920" y="32004"/>
                    <a:pt x="14933" y="32125"/>
                  </a:cubicBezTo>
                  <a:cubicBezTo>
                    <a:pt x="14948" y="32253"/>
                    <a:pt x="14848" y="32367"/>
                    <a:pt x="14719" y="32381"/>
                  </a:cubicBezTo>
                  <a:lnTo>
                    <a:pt x="14092" y="32438"/>
                  </a:lnTo>
                  <a:cubicBezTo>
                    <a:pt x="13750" y="33422"/>
                    <a:pt x="13336" y="34407"/>
                    <a:pt x="12880" y="35391"/>
                  </a:cubicBezTo>
                  <a:lnTo>
                    <a:pt x="13293" y="35334"/>
                  </a:lnTo>
                  <a:cubicBezTo>
                    <a:pt x="13301" y="35333"/>
                    <a:pt x="13310" y="35332"/>
                    <a:pt x="13318" y="35332"/>
                  </a:cubicBezTo>
                  <a:cubicBezTo>
                    <a:pt x="13436" y="35332"/>
                    <a:pt x="13537" y="35427"/>
                    <a:pt x="13550" y="35548"/>
                  </a:cubicBezTo>
                  <a:cubicBezTo>
                    <a:pt x="13564" y="35676"/>
                    <a:pt x="13479" y="35790"/>
                    <a:pt x="13350" y="35804"/>
                  </a:cubicBezTo>
                  <a:lnTo>
                    <a:pt x="12651" y="35890"/>
                  </a:lnTo>
                  <a:cubicBezTo>
                    <a:pt x="12266" y="36689"/>
                    <a:pt x="11853" y="37487"/>
                    <a:pt x="11439" y="38286"/>
                  </a:cubicBezTo>
                  <a:lnTo>
                    <a:pt x="11853" y="38215"/>
                  </a:lnTo>
                  <a:cubicBezTo>
                    <a:pt x="11868" y="38211"/>
                    <a:pt x="11882" y="38210"/>
                    <a:pt x="11897" y="38210"/>
                  </a:cubicBezTo>
                  <a:cubicBezTo>
                    <a:pt x="12009" y="38210"/>
                    <a:pt x="12111" y="38301"/>
                    <a:pt x="12124" y="38414"/>
                  </a:cubicBezTo>
                  <a:cubicBezTo>
                    <a:pt x="12152" y="38543"/>
                    <a:pt x="12067" y="38657"/>
                    <a:pt x="11938" y="38685"/>
                  </a:cubicBezTo>
                  <a:lnTo>
                    <a:pt x="11168" y="38814"/>
                  </a:lnTo>
                  <a:cubicBezTo>
                    <a:pt x="10926" y="39256"/>
                    <a:pt x="10683" y="39698"/>
                    <a:pt x="10455" y="40140"/>
                  </a:cubicBezTo>
                  <a:cubicBezTo>
                    <a:pt x="10369" y="40283"/>
                    <a:pt x="10298" y="40426"/>
                    <a:pt x="10212" y="40568"/>
                  </a:cubicBezTo>
                  <a:cubicBezTo>
                    <a:pt x="10141" y="40711"/>
                    <a:pt x="10070" y="40853"/>
                    <a:pt x="9984" y="40996"/>
                  </a:cubicBezTo>
                  <a:cubicBezTo>
                    <a:pt x="7089" y="46373"/>
                    <a:pt x="4479" y="51436"/>
                    <a:pt x="7588" y="55059"/>
                  </a:cubicBezTo>
                  <a:cubicBezTo>
                    <a:pt x="7688" y="55173"/>
                    <a:pt x="7816" y="55230"/>
                    <a:pt x="7945" y="55230"/>
                  </a:cubicBezTo>
                  <a:cubicBezTo>
                    <a:pt x="8059" y="55230"/>
                    <a:pt x="8173" y="55188"/>
                    <a:pt x="8258" y="55116"/>
                  </a:cubicBezTo>
                  <a:cubicBezTo>
                    <a:pt x="8458" y="54945"/>
                    <a:pt x="8487" y="54631"/>
                    <a:pt x="8315" y="54446"/>
                  </a:cubicBezTo>
                  <a:cubicBezTo>
                    <a:pt x="6761" y="52649"/>
                    <a:pt x="6875" y="50367"/>
                    <a:pt x="7802" y="47771"/>
                  </a:cubicBezTo>
                  <a:lnTo>
                    <a:pt x="7802" y="47771"/>
                  </a:lnTo>
                  <a:lnTo>
                    <a:pt x="7388" y="47799"/>
                  </a:lnTo>
                  <a:cubicBezTo>
                    <a:pt x="7388" y="47814"/>
                    <a:pt x="7374" y="47814"/>
                    <a:pt x="7374" y="47814"/>
                  </a:cubicBezTo>
                  <a:cubicBezTo>
                    <a:pt x="7246" y="47814"/>
                    <a:pt x="7146" y="47714"/>
                    <a:pt x="7132" y="47585"/>
                  </a:cubicBezTo>
                  <a:cubicBezTo>
                    <a:pt x="7117" y="47457"/>
                    <a:pt x="7217" y="47343"/>
                    <a:pt x="7346" y="47329"/>
                  </a:cubicBezTo>
                  <a:lnTo>
                    <a:pt x="7973" y="47272"/>
                  </a:lnTo>
                  <a:cubicBezTo>
                    <a:pt x="8287" y="46473"/>
                    <a:pt x="8658" y="45646"/>
                    <a:pt x="9071" y="44790"/>
                  </a:cubicBezTo>
                  <a:lnTo>
                    <a:pt x="9071" y="44790"/>
                  </a:lnTo>
                  <a:lnTo>
                    <a:pt x="8672" y="44890"/>
                  </a:lnTo>
                  <a:cubicBezTo>
                    <a:pt x="8658" y="44904"/>
                    <a:pt x="8629" y="44904"/>
                    <a:pt x="8615" y="44904"/>
                  </a:cubicBezTo>
                  <a:cubicBezTo>
                    <a:pt x="8501" y="44904"/>
                    <a:pt x="8415" y="44833"/>
                    <a:pt x="8387" y="44719"/>
                  </a:cubicBezTo>
                  <a:cubicBezTo>
                    <a:pt x="8358" y="44590"/>
                    <a:pt x="8430" y="44462"/>
                    <a:pt x="8558" y="44433"/>
                  </a:cubicBezTo>
                  <a:lnTo>
                    <a:pt x="9357" y="44234"/>
                  </a:lnTo>
                  <a:cubicBezTo>
                    <a:pt x="9784" y="43392"/>
                    <a:pt x="10255" y="42522"/>
                    <a:pt x="10726" y="41624"/>
                  </a:cubicBezTo>
                  <a:cubicBezTo>
                    <a:pt x="10840" y="41424"/>
                    <a:pt x="10940" y="41224"/>
                    <a:pt x="11054" y="41025"/>
                  </a:cubicBezTo>
                  <a:cubicBezTo>
                    <a:pt x="11097" y="40939"/>
                    <a:pt x="11154" y="40853"/>
                    <a:pt x="11197" y="40768"/>
                  </a:cubicBezTo>
                  <a:cubicBezTo>
                    <a:pt x="12780" y="37844"/>
                    <a:pt x="14377" y="34834"/>
                    <a:pt x="15318" y="31739"/>
                  </a:cubicBezTo>
                  <a:cubicBezTo>
                    <a:pt x="17087" y="25934"/>
                    <a:pt x="13935" y="23196"/>
                    <a:pt x="9913" y="20358"/>
                  </a:cubicBezTo>
                  <a:cubicBezTo>
                    <a:pt x="9656" y="20187"/>
                    <a:pt x="9399" y="20001"/>
                    <a:pt x="9143" y="19816"/>
                  </a:cubicBezTo>
                  <a:cubicBezTo>
                    <a:pt x="9043" y="19759"/>
                    <a:pt x="8957" y="19687"/>
                    <a:pt x="8857" y="19630"/>
                  </a:cubicBezTo>
                  <a:cubicBezTo>
                    <a:pt x="8258" y="19202"/>
                    <a:pt x="7645" y="18789"/>
                    <a:pt x="7046" y="18347"/>
                  </a:cubicBezTo>
                  <a:lnTo>
                    <a:pt x="6048" y="18418"/>
                  </a:lnTo>
                  <a:cubicBezTo>
                    <a:pt x="6048" y="18432"/>
                    <a:pt x="6033" y="18432"/>
                    <a:pt x="6033" y="18432"/>
                  </a:cubicBezTo>
                  <a:cubicBezTo>
                    <a:pt x="5905" y="18432"/>
                    <a:pt x="5805" y="18332"/>
                    <a:pt x="5791" y="18204"/>
                  </a:cubicBezTo>
                  <a:cubicBezTo>
                    <a:pt x="5777" y="18076"/>
                    <a:pt x="5876" y="17962"/>
                    <a:pt x="6005" y="17947"/>
                  </a:cubicBezTo>
                  <a:lnTo>
                    <a:pt x="6461" y="17919"/>
                  </a:lnTo>
                  <a:cubicBezTo>
                    <a:pt x="5192" y="16977"/>
                    <a:pt x="3951" y="15936"/>
                    <a:pt x="2839" y="14724"/>
                  </a:cubicBezTo>
                  <a:lnTo>
                    <a:pt x="2068" y="14795"/>
                  </a:lnTo>
                  <a:lnTo>
                    <a:pt x="2040" y="14795"/>
                  </a:lnTo>
                  <a:cubicBezTo>
                    <a:pt x="1926" y="14795"/>
                    <a:pt x="1812" y="14695"/>
                    <a:pt x="1812" y="14567"/>
                  </a:cubicBezTo>
                  <a:cubicBezTo>
                    <a:pt x="1797" y="14439"/>
                    <a:pt x="1897" y="14324"/>
                    <a:pt x="2026" y="14310"/>
                  </a:cubicBezTo>
                  <a:lnTo>
                    <a:pt x="2439" y="14282"/>
                  </a:lnTo>
                  <a:cubicBezTo>
                    <a:pt x="2425" y="14267"/>
                    <a:pt x="2411" y="14253"/>
                    <a:pt x="2411" y="14239"/>
                  </a:cubicBezTo>
                  <a:cubicBezTo>
                    <a:pt x="1541" y="13226"/>
                    <a:pt x="1141" y="12185"/>
                    <a:pt x="1184" y="11073"/>
                  </a:cubicBezTo>
                  <a:lnTo>
                    <a:pt x="1184" y="11073"/>
                  </a:lnTo>
                  <a:lnTo>
                    <a:pt x="756" y="11130"/>
                  </a:lnTo>
                  <a:lnTo>
                    <a:pt x="728" y="11130"/>
                  </a:lnTo>
                  <a:cubicBezTo>
                    <a:pt x="614" y="11130"/>
                    <a:pt x="499" y="11030"/>
                    <a:pt x="485" y="10916"/>
                  </a:cubicBezTo>
                  <a:cubicBezTo>
                    <a:pt x="471" y="10787"/>
                    <a:pt x="571" y="10673"/>
                    <a:pt x="699" y="10645"/>
                  </a:cubicBezTo>
                  <a:lnTo>
                    <a:pt x="1241" y="10588"/>
                  </a:lnTo>
                  <a:cubicBezTo>
                    <a:pt x="1255" y="10516"/>
                    <a:pt x="1270" y="10445"/>
                    <a:pt x="1284" y="10374"/>
                  </a:cubicBezTo>
                  <a:cubicBezTo>
                    <a:pt x="1455" y="9532"/>
                    <a:pt x="1869" y="8705"/>
                    <a:pt x="2425" y="7920"/>
                  </a:cubicBezTo>
                  <a:lnTo>
                    <a:pt x="2425" y="7920"/>
                  </a:lnTo>
                  <a:lnTo>
                    <a:pt x="1997" y="7978"/>
                  </a:lnTo>
                  <a:lnTo>
                    <a:pt x="1968" y="7978"/>
                  </a:lnTo>
                  <a:cubicBezTo>
                    <a:pt x="1854" y="7978"/>
                    <a:pt x="1755" y="7892"/>
                    <a:pt x="1740" y="7778"/>
                  </a:cubicBezTo>
                  <a:cubicBezTo>
                    <a:pt x="1712" y="7649"/>
                    <a:pt x="1812" y="7521"/>
                    <a:pt x="1940" y="7507"/>
                  </a:cubicBezTo>
                  <a:lnTo>
                    <a:pt x="2824" y="7378"/>
                  </a:lnTo>
                  <a:cubicBezTo>
                    <a:pt x="3438" y="6623"/>
                    <a:pt x="4165" y="5909"/>
                    <a:pt x="4935" y="5239"/>
                  </a:cubicBezTo>
                  <a:cubicBezTo>
                    <a:pt x="5206" y="4997"/>
                    <a:pt x="5491" y="4768"/>
                    <a:pt x="5777" y="4540"/>
                  </a:cubicBezTo>
                  <a:cubicBezTo>
                    <a:pt x="8529" y="2386"/>
                    <a:pt x="11525" y="932"/>
                    <a:pt x="11567" y="903"/>
                  </a:cubicBezTo>
                  <a:cubicBezTo>
                    <a:pt x="11810" y="789"/>
                    <a:pt x="11910" y="504"/>
                    <a:pt x="11796" y="276"/>
                  </a:cubicBezTo>
                  <a:cubicBezTo>
                    <a:pt x="11713" y="101"/>
                    <a:pt x="11542" y="0"/>
                    <a:pt x="113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2"/>
            <p:cNvSpPr/>
            <p:nvPr/>
          </p:nvSpPr>
          <p:spPr>
            <a:xfrm>
              <a:off x="2585525" y="2283275"/>
              <a:ext cx="99150" cy="26175"/>
            </a:xfrm>
            <a:custGeom>
              <a:avLst/>
              <a:gdLst/>
              <a:ahLst/>
              <a:cxnLst/>
              <a:rect l="l" t="t" r="r" b="b"/>
              <a:pathLst>
                <a:path w="3966" h="1047" extrusionOk="0">
                  <a:moveTo>
                    <a:pt x="3710" y="1"/>
                  </a:moveTo>
                  <a:cubicBezTo>
                    <a:pt x="3695" y="1"/>
                    <a:pt x="3681" y="2"/>
                    <a:pt x="3666" y="6"/>
                  </a:cubicBezTo>
                  <a:lnTo>
                    <a:pt x="3252" y="77"/>
                  </a:lnTo>
                  <a:lnTo>
                    <a:pt x="628" y="505"/>
                  </a:lnTo>
                  <a:lnTo>
                    <a:pt x="214" y="576"/>
                  </a:lnTo>
                  <a:cubicBezTo>
                    <a:pt x="86" y="605"/>
                    <a:pt x="0" y="719"/>
                    <a:pt x="14" y="847"/>
                  </a:cubicBezTo>
                  <a:cubicBezTo>
                    <a:pt x="43" y="976"/>
                    <a:pt x="143" y="1047"/>
                    <a:pt x="257" y="1047"/>
                  </a:cubicBezTo>
                  <a:lnTo>
                    <a:pt x="285" y="1047"/>
                  </a:lnTo>
                  <a:lnTo>
                    <a:pt x="1084" y="919"/>
                  </a:lnTo>
                  <a:lnTo>
                    <a:pt x="2981" y="605"/>
                  </a:lnTo>
                  <a:lnTo>
                    <a:pt x="3751" y="476"/>
                  </a:lnTo>
                  <a:cubicBezTo>
                    <a:pt x="3880" y="448"/>
                    <a:pt x="3965" y="334"/>
                    <a:pt x="3937" y="205"/>
                  </a:cubicBezTo>
                  <a:cubicBezTo>
                    <a:pt x="3924" y="92"/>
                    <a:pt x="3822" y="1"/>
                    <a:pt x="37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2"/>
            <p:cNvSpPr/>
            <p:nvPr/>
          </p:nvSpPr>
          <p:spPr>
            <a:xfrm>
              <a:off x="2520250" y="2211350"/>
              <a:ext cx="199725" cy="33925"/>
            </a:xfrm>
            <a:custGeom>
              <a:avLst/>
              <a:gdLst/>
              <a:ahLst/>
              <a:cxnLst/>
              <a:rect l="l" t="t" r="r" b="b"/>
              <a:pathLst>
                <a:path w="7989" h="1357" extrusionOk="0">
                  <a:moveTo>
                    <a:pt x="7742" y="0"/>
                  </a:moveTo>
                  <a:cubicBezTo>
                    <a:pt x="7734" y="0"/>
                    <a:pt x="7725" y="1"/>
                    <a:pt x="7717" y="2"/>
                  </a:cubicBezTo>
                  <a:lnTo>
                    <a:pt x="7304" y="59"/>
                  </a:lnTo>
                  <a:lnTo>
                    <a:pt x="643" y="829"/>
                  </a:lnTo>
                  <a:lnTo>
                    <a:pt x="229" y="872"/>
                  </a:lnTo>
                  <a:cubicBezTo>
                    <a:pt x="101" y="886"/>
                    <a:pt x="1" y="1014"/>
                    <a:pt x="15" y="1143"/>
                  </a:cubicBezTo>
                  <a:cubicBezTo>
                    <a:pt x="29" y="1257"/>
                    <a:pt x="144" y="1357"/>
                    <a:pt x="258" y="1357"/>
                  </a:cubicBezTo>
                  <a:cubicBezTo>
                    <a:pt x="272" y="1357"/>
                    <a:pt x="272" y="1342"/>
                    <a:pt x="286" y="1342"/>
                  </a:cubicBezTo>
                  <a:lnTo>
                    <a:pt x="1042" y="1257"/>
                  </a:lnTo>
                  <a:lnTo>
                    <a:pt x="7075" y="558"/>
                  </a:lnTo>
                  <a:lnTo>
                    <a:pt x="7774" y="472"/>
                  </a:lnTo>
                  <a:cubicBezTo>
                    <a:pt x="7903" y="458"/>
                    <a:pt x="7988" y="344"/>
                    <a:pt x="7974" y="216"/>
                  </a:cubicBezTo>
                  <a:cubicBezTo>
                    <a:pt x="7961" y="95"/>
                    <a:pt x="7860" y="0"/>
                    <a:pt x="77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2"/>
            <p:cNvSpPr/>
            <p:nvPr/>
          </p:nvSpPr>
          <p:spPr>
            <a:xfrm>
              <a:off x="2465000" y="2125775"/>
              <a:ext cx="289550" cy="39275"/>
            </a:xfrm>
            <a:custGeom>
              <a:avLst/>
              <a:gdLst/>
              <a:ahLst/>
              <a:cxnLst/>
              <a:rect l="l" t="t" r="r" b="b"/>
              <a:pathLst>
                <a:path w="11582" h="1571" extrusionOk="0">
                  <a:moveTo>
                    <a:pt x="11335" y="0"/>
                  </a:moveTo>
                  <a:cubicBezTo>
                    <a:pt x="11327" y="0"/>
                    <a:pt x="11319" y="1"/>
                    <a:pt x="11311" y="2"/>
                  </a:cubicBezTo>
                  <a:lnTo>
                    <a:pt x="10897" y="44"/>
                  </a:lnTo>
                  <a:lnTo>
                    <a:pt x="642" y="1057"/>
                  </a:lnTo>
                  <a:lnTo>
                    <a:pt x="228" y="1100"/>
                  </a:lnTo>
                  <a:cubicBezTo>
                    <a:pt x="100" y="1100"/>
                    <a:pt x="0" y="1228"/>
                    <a:pt x="14" y="1357"/>
                  </a:cubicBezTo>
                  <a:cubicBezTo>
                    <a:pt x="29" y="1471"/>
                    <a:pt x="129" y="1571"/>
                    <a:pt x="257" y="1571"/>
                  </a:cubicBezTo>
                  <a:lnTo>
                    <a:pt x="271" y="1571"/>
                  </a:lnTo>
                  <a:lnTo>
                    <a:pt x="870" y="1513"/>
                  </a:lnTo>
                  <a:lnTo>
                    <a:pt x="10726" y="529"/>
                  </a:lnTo>
                  <a:lnTo>
                    <a:pt x="11353" y="472"/>
                  </a:lnTo>
                  <a:cubicBezTo>
                    <a:pt x="11482" y="458"/>
                    <a:pt x="11582" y="344"/>
                    <a:pt x="11567" y="216"/>
                  </a:cubicBezTo>
                  <a:cubicBezTo>
                    <a:pt x="11554" y="95"/>
                    <a:pt x="11453" y="0"/>
                    <a:pt x="113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2"/>
            <p:cNvSpPr/>
            <p:nvPr/>
          </p:nvSpPr>
          <p:spPr>
            <a:xfrm>
              <a:off x="2460350" y="2039150"/>
              <a:ext cx="309900" cy="12150"/>
            </a:xfrm>
            <a:custGeom>
              <a:avLst/>
              <a:gdLst/>
              <a:ahLst/>
              <a:cxnLst/>
              <a:rect l="l" t="t" r="r" b="b"/>
              <a:pathLst>
                <a:path w="12396" h="486" extrusionOk="0">
                  <a:moveTo>
                    <a:pt x="11668" y="1"/>
                  </a:moveTo>
                  <a:lnTo>
                    <a:pt x="828" y="15"/>
                  </a:lnTo>
                  <a:lnTo>
                    <a:pt x="243" y="15"/>
                  </a:lnTo>
                  <a:cubicBezTo>
                    <a:pt x="101" y="15"/>
                    <a:pt x="1" y="115"/>
                    <a:pt x="1" y="243"/>
                  </a:cubicBezTo>
                  <a:cubicBezTo>
                    <a:pt x="1" y="372"/>
                    <a:pt x="101" y="486"/>
                    <a:pt x="243" y="486"/>
                  </a:cubicBezTo>
                  <a:lnTo>
                    <a:pt x="12153" y="486"/>
                  </a:lnTo>
                  <a:cubicBezTo>
                    <a:pt x="12295" y="486"/>
                    <a:pt x="12395" y="372"/>
                    <a:pt x="12395" y="243"/>
                  </a:cubicBezTo>
                  <a:cubicBezTo>
                    <a:pt x="12395" y="115"/>
                    <a:pt x="12295" y="1"/>
                    <a:pt x="121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2"/>
            <p:cNvSpPr/>
            <p:nvPr/>
          </p:nvSpPr>
          <p:spPr>
            <a:xfrm>
              <a:off x="2517050" y="1941100"/>
              <a:ext cx="226800" cy="18925"/>
            </a:xfrm>
            <a:custGeom>
              <a:avLst/>
              <a:gdLst/>
              <a:ahLst/>
              <a:cxnLst/>
              <a:rect l="l" t="t" r="r" b="b"/>
              <a:pathLst>
                <a:path w="9072" h="757" extrusionOk="0">
                  <a:moveTo>
                    <a:pt x="243" y="0"/>
                  </a:moveTo>
                  <a:cubicBezTo>
                    <a:pt x="115" y="0"/>
                    <a:pt x="1" y="100"/>
                    <a:pt x="1" y="229"/>
                  </a:cubicBezTo>
                  <a:cubicBezTo>
                    <a:pt x="1" y="357"/>
                    <a:pt x="100" y="471"/>
                    <a:pt x="229" y="471"/>
                  </a:cubicBezTo>
                  <a:lnTo>
                    <a:pt x="642" y="485"/>
                  </a:lnTo>
                  <a:lnTo>
                    <a:pt x="8401" y="742"/>
                  </a:lnTo>
                  <a:lnTo>
                    <a:pt x="8829" y="756"/>
                  </a:lnTo>
                  <a:cubicBezTo>
                    <a:pt x="8958" y="756"/>
                    <a:pt x="9057" y="657"/>
                    <a:pt x="9072" y="528"/>
                  </a:cubicBezTo>
                  <a:cubicBezTo>
                    <a:pt x="9072" y="400"/>
                    <a:pt x="8972" y="286"/>
                    <a:pt x="8844" y="286"/>
                  </a:cubicBezTo>
                  <a:lnTo>
                    <a:pt x="8073" y="257"/>
                  </a:lnTo>
                  <a:lnTo>
                    <a:pt x="1013" y="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2"/>
            <p:cNvSpPr/>
            <p:nvPr/>
          </p:nvSpPr>
          <p:spPr>
            <a:xfrm>
              <a:off x="2584450" y="1858925"/>
              <a:ext cx="92375" cy="29775"/>
            </a:xfrm>
            <a:custGeom>
              <a:avLst/>
              <a:gdLst/>
              <a:ahLst/>
              <a:cxnLst/>
              <a:rect l="l" t="t" r="r" b="b"/>
              <a:pathLst>
                <a:path w="3695" h="1191" extrusionOk="0">
                  <a:moveTo>
                    <a:pt x="258" y="1"/>
                  </a:moveTo>
                  <a:cubicBezTo>
                    <a:pt x="150" y="1"/>
                    <a:pt x="53" y="69"/>
                    <a:pt x="29" y="178"/>
                  </a:cubicBezTo>
                  <a:cubicBezTo>
                    <a:pt x="0" y="307"/>
                    <a:pt x="86" y="435"/>
                    <a:pt x="214" y="463"/>
                  </a:cubicBezTo>
                  <a:lnTo>
                    <a:pt x="614" y="563"/>
                  </a:lnTo>
                  <a:lnTo>
                    <a:pt x="2782" y="1048"/>
                  </a:lnTo>
                  <a:lnTo>
                    <a:pt x="3381" y="1191"/>
                  </a:lnTo>
                  <a:lnTo>
                    <a:pt x="3423" y="1191"/>
                  </a:lnTo>
                  <a:cubicBezTo>
                    <a:pt x="3537" y="1191"/>
                    <a:pt x="3637" y="1119"/>
                    <a:pt x="3666" y="1005"/>
                  </a:cubicBezTo>
                  <a:cubicBezTo>
                    <a:pt x="3694" y="877"/>
                    <a:pt x="3609" y="749"/>
                    <a:pt x="3480" y="720"/>
                  </a:cubicBezTo>
                  <a:lnTo>
                    <a:pt x="1854" y="349"/>
                  </a:lnTo>
                  <a:lnTo>
                    <a:pt x="956" y="150"/>
                  </a:lnTo>
                  <a:lnTo>
                    <a:pt x="314" y="7"/>
                  </a:lnTo>
                  <a:cubicBezTo>
                    <a:pt x="295" y="3"/>
                    <a:pt x="276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2"/>
            <p:cNvSpPr/>
            <p:nvPr/>
          </p:nvSpPr>
          <p:spPr>
            <a:xfrm>
              <a:off x="2525250" y="1766725"/>
              <a:ext cx="139450" cy="22150"/>
            </a:xfrm>
            <a:custGeom>
              <a:avLst/>
              <a:gdLst/>
              <a:ahLst/>
              <a:cxnLst/>
              <a:rect l="l" t="t" r="r" b="b"/>
              <a:pathLst>
                <a:path w="5578" h="886" extrusionOk="0">
                  <a:moveTo>
                    <a:pt x="5306" y="1"/>
                  </a:moveTo>
                  <a:lnTo>
                    <a:pt x="4893" y="44"/>
                  </a:lnTo>
                  <a:lnTo>
                    <a:pt x="685" y="372"/>
                  </a:lnTo>
                  <a:lnTo>
                    <a:pt x="229" y="400"/>
                  </a:lnTo>
                  <a:cubicBezTo>
                    <a:pt x="100" y="415"/>
                    <a:pt x="1" y="529"/>
                    <a:pt x="15" y="657"/>
                  </a:cubicBezTo>
                  <a:cubicBezTo>
                    <a:pt x="29" y="785"/>
                    <a:pt x="129" y="885"/>
                    <a:pt x="257" y="885"/>
                  </a:cubicBezTo>
                  <a:cubicBezTo>
                    <a:pt x="257" y="885"/>
                    <a:pt x="272" y="885"/>
                    <a:pt x="272" y="871"/>
                  </a:cubicBezTo>
                  <a:lnTo>
                    <a:pt x="1270" y="800"/>
                  </a:lnTo>
                  <a:lnTo>
                    <a:pt x="4593" y="543"/>
                  </a:lnTo>
                  <a:lnTo>
                    <a:pt x="5349" y="472"/>
                  </a:lnTo>
                  <a:cubicBezTo>
                    <a:pt x="5478" y="472"/>
                    <a:pt x="5577" y="357"/>
                    <a:pt x="5563" y="229"/>
                  </a:cubicBezTo>
                  <a:cubicBezTo>
                    <a:pt x="5549" y="86"/>
                    <a:pt x="5449" y="1"/>
                    <a:pt x="53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2"/>
            <p:cNvSpPr/>
            <p:nvPr/>
          </p:nvSpPr>
          <p:spPr>
            <a:xfrm>
              <a:off x="2425775" y="1664375"/>
              <a:ext cx="269225" cy="33575"/>
            </a:xfrm>
            <a:custGeom>
              <a:avLst/>
              <a:gdLst/>
              <a:ahLst/>
              <a:cxnLst/>
              <a:rect l="l" t="t" r="r" b="b"/>
              <a:pathLst>
                <a:path w="10769" h="1343" extrusionOk="0">
                  <a:moveTo>
                    <a:pt x="10522" y="0"/>
                  </a:moveTo>
                  <a:cubicBezTo>
                    <a:pt x="10514" y="0"/>
                    <a:pt x="10506" y="1"/>
                    <a:pt x="10498" y="1"/>
                  </a:cubicBezTo>
                  <a:lnTo>
                    <a:pt x="10041" y="44"/>
                  </a:lnTo>
                  <a:lnTo>
                    <a:pt x="642" y="829"/>
                  </a:lnTo>
                  <a:lnTo>
                    <a:pt x="229" y="857"/>
                  </a:lnTo>
                  <a:cubicBezTo>
                    <a:pt x="100" y="871"/>
                    <a:pt x="0" y="986"/>
                    <a:pt x="15" y="1114"/>
                  </a:cubicBezTo>
                  <a:cubicBezTo>
                    <a:pt x="15" y="1242"/>
                    <a:pt x="129" y="1342"/>
                    <a:pt x="243" y="1342"/>
                  </a:cubicBezTo>
                  <a:lnTo>
                    <a:pt x="271" y="1342"/>
                  </a:lnTo>
                  <a:lnTo>
                    <a:pt x="1042" y="1271"/>
                  </a:lnTo>
                  <a:lnTo>
                    <a:pt x="10027" y="529"/>
                  </a:lnTo>
                  <a:lnTo>
                    <a:pt x="10541" y="486"/>
                  </a:lnTo>
                  <a:cubicBezTo>
                    <a:pt x="10669" y="472"/>
                    <a:pt x="10769" y="358"/>
                    <a:pt x="10754" y="230"/>
                  </a:cubicBezTo>
                  <a:cubicBezTo>
                    <a:pt x="10741" y="96"/>
                    <a:pt x="10640" y="0"/>
                    <a:pt x="105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2"/>
            <p:cNvSpPr/>
            <p:nvPr/>
          </p:nvSpPr>
          <p:spPr>
            <a:xfrm>
              <a:off x="2392600" y="1561950"/>
              <a:ext cx="276375" cy="44350"/>
            </a:xfrm>
            <a:custGeom>
              <a:avLst/>
              <a:gdLst/>
              <a:ahLst/>
              <a:cxnLst/>
              <a:rect l="l" t="t" r="r" b="b"/>
              <a:pathLst>
                <a:path w="11055" h="1774" extrusionOk="0">
                  <a:moveTo>
                    <a:pt x="10814" y="0"/>
                  </a:moveTo>
                  <a:cubicBezTo>
                    <a:pt x="10799" y="0"/>
                    <a:pt x="10784" y="2"/>
                    <a:pt x="10769" y="5"/>
                  </a:cubicBezTo>
                  <a:lnTo>
                    <a:pt x="10070" y="91"/>
                  </a:lnTo>
                  <a:lnTo>
                    <a:pt x="771" y="1232"/>
                  </a:lnTo>
                  <a:lnTo>
                    <a:pt x="229" y="1289"/>
                  </a:lnTo>
                  <a:cubicBezTo>
                    <a:pt x="101" y="1317"/>
                    <a:pt x="1" y="1431"/>
                    <a:pt x="15" y="1560"/>
                  </a:cubicBezTo>
                  <a:cubicBezTo>
                    <a:pt x="29" y="1674"/>
                    <a:pt x="144" y="1774"/>
                    <a:pt x="258" y="1774"/>
                  </a:cubicBezTo>
                  <a:lnTo>
                    <a:pt x="286" y="1774"/>
                  </a:lnTo>
                  <a:lnTo>
                    <a:pt x="714" y="1717"/>
                  </a:lnTo>
                  <a:lnTo>
                    <a:pt x="10341" y="533"/>
                  </a:lnTo>
                  <a:lnTo>
                    <a:pt x="10826" y="476"/>
                  </a:lnTo>
                  <a:cubicBezTo>
                    <a:pt x="10955" y="461"/>
                    <a:pt x="11055" y="333"/>
                    <a:pt x="11040" y="205"/>
                  </a:cubicBezTo>
                  <a:cubicBezTo>
                    <a:pt x="11028" y="91"/>
                    <a:pt x="10926" y="0"/>
                    <a:pt x="108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2"/>
            <p:cNvSpPr/>
            <p:nvPr/>
          </p:nvSpPr>
          <p:spPr>
            <a:xfrm>
              <a:off x="2423625" y="1491425"/>
              <a:ext cx="179750" cy="36075"/>
            </a:xfrm>
            <a:custGeom>
              <a:avLst/>
              <a:gdLst/>
              <a:ahLst/>
              <a:cxnLst/>
              <a:rect l="l" t="t" r="r" b="b"/>
              <a:pathLst>
                <a:path w="7190" h="1443" extrusionOk="0">
                  <a:moveTo>
                    <a:pt x="6932" y="0"/>
                  </a:moveTo>
                  <a:cubicBezTo>
                    <a:pt x="6923" y="0"/>
                    <a:pt x="6913" y="1"/>
                    <a:pt x="6904" y="2"/>
                  </a:cubicBezTo>
                  <a:lnTo>
                    <a:pt x="5991" y="130"/>
                  </a:lnTo>
                  <a:lnTo>
                    <a:pt x="1113" y="843"/>
                  </a:lnTo>
                  <a:lnTo>
                    <a:pt x="229" y="972"/>
                  </a:lnTo>
                  <a:cubicBezTo>
                    <a:pt x="101" y="986"/>
                    <a:pt x="1" y="1114"/>
                    <a:pt x="29" y="1243"/>
                  </a:cubicBezTo>
                  <a:cubicBezTo>
                    <a:pt x="44" y="1357"/>
                    <a:pt x="143" y="1443"/>
                    <a:pt x="257" y="1443"/>
                  </a:cubicBezTo>
                  <a:lnTo>
                    <a:pt x="286" y="1443"/>
                  </a:lnTo>
                  <a:lnTo>
                    <a:pt x="714" y="1385"/>
                  </a:lnTo>
                  <a:lnTo>
                    <a:pt x="6547" y="530"/>
                  </a:lnTo>
                  <a:lnTo>
                    <a:pt x="6975" y="473"/>
                  </a:lnTo>
                  <a:cubicBezTo>
                    <a:pt x="7104" y="458"/>
                    <a:pt x="7189" y="330"/>
                    <a:pt x="7175" y="202"/>
                  </a:cubicBezTo>
                  <a:cubicBezTo>
                    <a:pt x="7148" y="83"/>
                    <a:pt x="7048" y="0"/>
                    <a:pt x="69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2"/>
            <p:cNvSpPr/>
            <p:nvPr/>
          </p:nvSpPr>
          <p:spPr>
            <a:xfrm>
              <a:off x="2589800" y="2407925"/>
              <a:ext cx="136225" cy="42750"/>
            </a:xfrm>
            <a:custGeom>
              <a:avLst/>
              <a:gdLst/>
              <a:ahLst/>
              <a:cxnLst/>
              <a:rect l="l" t="t" r="r" b="b"/>
              <a:pathLst>
                <a:path w="5449" h="1710" extrusionOk="0">
                  <a:moveTo>
                    <a:pt x="5188" y="1"/>
                  </a:moveTo>
                  <a:cubicBezTo>
                    <a:pt x="5166" y="1"/>
                    <a:pt x="5143" y="4"/>
                    <a:pt x="5121" y="12"/>
                  </a:cubicBezTo>
                  <a:lnTo>
                    <a:pt x="4422" y="183"/>
                  </a:lnTo>
                  <a:lnTo>
                    <a:pt x="999" y="1039"/>
                  </a:lnTo>
                  <a:lnTo>
                    <a:pt x="200" y="1238"/>
                  </a:lnTo>
                  <a:cubicBezTo>
                    <a:pt x="72" y="1267"/>
                    <a:pt x="0" y="1395"/>
                    <a:pt x="29" y="1524"/>
                  </a:cubicBezTo>
                  <a:cubicBezTo>
                    <a:pt x="57" y="1638"/>
                    <a:pt x="143" y="1709"/>
                    <a:pt x="257" y="1709"/>
                  </a:cubicBezTo>
                  <a:cubicBezTo>
                    <a:pt x="271" y="1709"/>
                    <a:pt x="300" y="1709"/>
                    <a:pt x="314" y="1695"/>
                  </a:cubicBezTo>
                  <a:lnTo>
                    <a:pt x="713" y="1595"/>
                  </a:lnTo>
                  <a:lnTo>
                    <a:pt x="4835" y="568"/>
                  </a:lnTo>
                  <a:lnTo>
                    <a:pt x="5235" y="468"/>
                  </a:lnTo>
                  <a:cubicBezTo>
                    <a:pt x="5363" y="440"/>
                    <a:pt x="5449" y="311"/>
                    <a:pt x="5406" y="183"/>
                  </a:cubicBezTo>
                  <a:cubicBezTo>
                    <a:pt x="5382" y="77"/>
                    <a:pt x="5291" y="1"/>
                    <a:pt x="5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2"/>
            <p:cNvSpPr/>
            <p:nvPr/>
          </p:nvSpPr>
          <p:spPr>
            <a:xfrm>
              <a:off x="2558775" y="2493025"/>
              <a:ext cx="211825" cy="30375"/>
            </a:xfrm>
            <a:custGeom>
              <a:avLst/>
              <a:gdLst/>
              <a:ahLst/>
              <a:cxnLst/>
              <a:rect l="l" t="t" r="r" b="b"/>
              <a:pathLst>
                <a:path w="8473" h="1215" extrusionOk="0">
                  <a:moveTo>
                    <a:pt x="8228" y="1"/>
                  </a:moveTo>
                  <a:cubicBezTo>
                    <a:pt x="8220" y="1"/>
                    <a:pt x="8211" y="1"/>
                    <a:pt x="8201" y="2"/>
                  </a:cubicBezTo>
                  <a:lnTo>
                    <a:pt x="856" y="673"/>
                  </a:lnTo>
                  <a:lnTo>
                    <a:pt x="229" y="730"/>
                  </a:lnTo>
                  <a:cubicBezTo>
                    <a:pt x="100" y="744"/>
                    <a:pt x="0" y="858"/>
                    <a:pt x="15" y="986"/>
                  </a:cubicBezTo>
                  <a:cubicBezTo>
                    <a:pt x="29" y="1115"/>
                    <a:pt x="129" y="1215"/>
                    <a:pt x="257" y="1215"/>
                  </a:cubicBezTo>
                  <a:cubicBezTo>
                    <a:pt x="257" y="1215"/>
                    <a:pt x="271" y="1215"/>
                    <a:pt x="271" y="1200"/>
                  </a:cubicBezTo>
                  <a:lnTo>
                    <a:pt x="685" y="1172"/>
                  </a:lnTo>
                  <a:lnTo>
                    <a:pt x="8244" y="473"/>
                  </a:lnTo>
                  <a:cubicBezTo>
                    <a:pt x="8373" y="459"/>
                    <a:pt x="8472" y="345"/>
                    <a:pt x="8458" y="216"/>
                  </a:cubicBezTo>
                  <a:cubicBezTo>
                    <a:pt x="8458" y="96"/>
                    <a:pt x="8358" y="1"/>
                    <a:pt x="82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2"/>
            <p:cNvSpPr/>
            <p:nvPr/>
          </p:nvSpPr>
          <p:spPr>
            <a:xfrm>
              <a:off x="2583725" y="2576575"/>
              <a:ext cx="216100" cy="61650"/>
            </a:xfrm>
            <a:custGeom>
              <a:avLst/>
              <a:gdLst/>
              <a:ahLst/>
              <a:cxnLst/>
              <a:rect l="l" t="t" r="r" b="b"/>
              <a:pathLst>
                <a:path w="8644" h="2466" extrusionOk="0">
                  <a:moveTo>
                    <a:pt x="8384" y="1"/>
                  </a:moveTo>
                  <a:cubicBezTo>
                    <a:pt x="8361" y="1"/>
                    <a:pt x="8339" y="5"/>
                    <a:pt x="8316" y="12"/>
                  </a:cubicBezTo>
                  <a:lnTo>
                    <a:pt x="200" y="1995"/>
                  </a:lnTo>
                  <a:cubicBezTo>
                    <a:pt x="72" y="2023"/>
                    <a:pt x="1" y="2166"/>
                    <a:pt x="29" y="2280"/>
                  </a:cubicBezTo>
                  <a:cubicBezTo>
                    <a:pt x="58" y="2394"/>
                    <a:pt x="158" y="2465"/>
                    <a:pt x="257" y="2465"/>
                  </a:cubicBezTo>
                  <a:lnTo>
                    <a:pt x="315" y="2465"/>
                  </a:lnTo>
                  <a:lnTo>
                    <a:pt x="8430" y="469"/>
                  </a:lnTo>
                  <a:cubicBezTo>
                    <a:pt x="8558" y="440"/>
                    <a:pt x="8644" y="312"/>
                    <a:pt x="8601" y="183"/>
                  </a:cubicBezTo>
                  <a:cubicBezTo>
                    <a:pt x="8578" y="78"/>
                    <a:pt x="8487" y="1"/>
                    <a:pt x="83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92"/>
          <p:cNvGrpSpPr/>
          <p:nvPr/>
        </p:nvGrpSpPr>
        <p:grpSpPr>
          <a:xfrm>
            <a:off x="2881984" y="3144191"/>
            <a:ext cx="1377698" cy="1417067"/>
            <a:chOff x="2844025" y="3355850"/>
            <a:chExt cx="478550" cy="492225"/>
          </a:xfrm>
        </p:grpSpPr>
        <p:sp>
          <p:nvSpPr>
            <p:cNvPr id="1668" name="Google Shape;1668;p92"/>
            <p:cNvSpPr/>
            <p:nvPr/>
          </p:nvSpPr>
          <p:spPr>
            <a:xfrm>
              <a:off x="2844025" y="3480950"/>
              <a:ext cx="234300" cy="113950"/>
            </a:xfrm>
            <a:custGeom>
              <a:avLst/>
              <a:gdLst/>
              <a:ahLst/>
              <a:cxnLst/>
              <a:rect l="l" t="t" r="r" b="b"/>
              <a:pathLst>
                <a:path w="9372" h="4558" extrusionOk="0">
                  <a:moveTo>
                    <a:pt x="418" y="0"/>
                  </a:moveTo>
                  <a:cubicBezTo>
                    <a:pt x="365" y="0"/>
                    <a:pt x="310" y="12"/>
                    <a:pt x="257" y="36"/>
                  </a:cubicBezTo>
                  <a:cubicBezTo>
                    <a:pt x="72" y="122"/>
                    <a:pt x="1" y="350"/>
                    <a:pt x="86" y="535"/>
                  </a:cubicBezTo>
                  <a:cubicBezTo>
                    <a:pt x="1213" y="2803"/>
                    <a:pt x="3837" y="3602"/>
                    <a:pt x="6504" y="4115"/>
                  </a:cubicBezTo>
                  <a:cubicBezTo>
                    <a:pt x="7446" y="4301"/>
                    <a:pt x="8416" y="4444"/>
                    <a:pt x="9371" y="4558"/>
                  </a:cubicBezTo>
                  <a:cubicBezTo>
                    <a:pt x="9357" y="4329"/>
                    <a:pt x="9343" y="4101"/>
                    <a:pt x="9314" y="3873"/>
                  </a:cubicBezTo>
                  <a:cubicBezTo>
                    <a:pt x="9314" y="3859"/>
                    <a:pt x="9314" y="3844"/>
                    <a:pt x="9314" y="3816"/>
                  </a:cubicBezTo>
                  <a:cubicBezTo>
                    <a:pt x="8929" y="3773"/>
                    <a:pt x="8544" y="3716"/>
                    <a:pt x="8145" y="3659"/>
                  </a:cubicBezTo>
                  <a:lnTo>
                    <a:pt x="7688" y="4073"/>
                  </a:lnTo>
                  <a:cubicBezTo>
                    <a:pt x="7645" y="4101"/>
                    <a:pt x="7603" y="4115"/>
                    <a:pt x="7560" y="4115"/>
                  </a:cubicBezTo>
                  <a:cubicBezTo>
                    <a:pt x="7517" y="4115"/>
                    <a:pt x="7460" y="4101"/>
                    <a:pt x="7432" y="4058"/>
                  </a:cubicBezTo>
                  <a:cubicBezTo>
                    <a:pt x="7360" y="3987"/>
                    <a:pt x="7374" y="3873"/>
                    <a:pt x="7446" y="3802"/>
                  </a:cubicBezTo>
                  <a:lnTo>
                    <a:pt x="7688" y="3588"/>
                  </a:lnTo>
                  <a:cubicBezTo>
                    <a:pt x="7332" y="3531"/>
                    <a:pt x="6989" y="3474"/>
                    <a:pt x="6633" y="3402"/>
                  </a:cubicBezTo>
                  <a:cubicBezTo>
                    <a:pt x="6219" y="3317"/>
                    <a:pt x="5791" y="3231"/>
                    <a:pt x="5378" y="3131"/>
                  </a:cubicBezTo>
                  <a:lnTo>
                    <a:pt x="4921" y="3488"/>
                  </a:lnTo>
                  <a:cubicBezTo>
                    <a:pt x="4893" y="3516"/>
                    <a:pt x="4850" y="3531"/>
                    <a:pt x="4807" y="3531"/>
                  </a:cubicBezTo>
                  <a:cubicBezTo>
                    <a:pt x="4764" y="3531"/>
                    <a:pt x="4707" y="3502"/>
                    <a:pt x="4665" y="3459"/>
                  </a:cubicBezTo>
                  <a:cubicBezTo>
                    <a:pt x="4607" y="3388"/>
                    <a:pt x="4622" y="3274"/>
                    <a:pt x="4693" y="3203"/>
                  </a:cubicBezTo>
                  <a:lnTo>
                    <a:pt x="4936" y="3003"/>
                  </a:lnTo>
                  <a:cubicBezTo>
                    <a:pt x="4051" y="2775"/>
                    <a:pt x="3224" y="2475"/>
                    <a:pt x="2525" y="2047"/>
                  </a:cubicBezTo>
                  <a:lnTo>
                    <a:pt x="2169" y="2333"/>
                  </a:lnTo>
                  <a:cubicBezTo>
                    <a:pt x="2126" y="2361"/>
                    <a:pt x="2097" y="2375"/>
                    <a:pt x="2054" y="2375"/>
                  </a:cubicBezTo>
                  <a:cubicBezTo>
                    <a:pt x="1997" y="2375"/>
                    <a:pt x="1940" y="2347"/>
                    <a:pt x="1912" y="2304"/>
                  </a:cubicBezTo>
                  <a:cubicBezTo>
                    <a:pt x="1840" y="2219"/>
                    <a:pt x="1855" y="2104"/>
                    <a:pt x="1940" y="2047"/>
                  </a:cubicBezTo>
                  <a:lnTo>
                    <a:pt x="2197" y="1833"/>
                  </a:lnTo>
                  <a:cubicBezTo>
                    <a:pt x="1584" y="1420"/>
                    <a:pt x="1085" y="878"/>
                    <a:pt x="742" y="207"/>
                  </a:cubicBezTo>
                  <a:cubicBezTo>
                    <a:pt x="681" y="75"/>
                    <a:pt x="55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2"/>
            <p:cNvSpPr/>
            <p:nvPr/>
          </p:nvSpPr>
          <p:spPr>
            <a:xfrm>
              <a:off x="3095400" y="3578825"/>
              <a:ext cx="227175" cy="136950"/>
            </a:xfrm>
            <a:custGeom>
              <a:avLst/>
              <a:gdLst/>
              <a:ahLst/>
              <a:cxnLst/>
              <a:rect l="l" t="t" r="r" b="b"/>
              <a:pathLst>
                <a:path w="9087" h="5478" extrusionOk="0">
                  <a:moveTo>
                    <a:pt x="1" y="1"/>
                  </a:moveTo>
                  <a:cubicBezTo>
                    <a:pt x="15" y="243"/>
                    <a:pt x="29" y="500"/>
                    <a:pt x="58" y="742"/>
                  </a:cubicBezTo>
                  <a:cubicBezTo>
                    <a:pt x="743" y="828"/>
                    <a:pt x="1441" y="928"/>
                    <a:pt x="2126" y="1042"/>
                  </a:cubicBezTo>
                  <a:lnTo>
                    <a:pt x="2497" y="643"/>
                  </a:lnTo>
                  <a:cubicBezTo>
                    <a:pt x="2534" y="605"/>
                    <a:pt x="2584" y="587"/>
                    <a:pt x="2633" y="587"/>
                  </a:cubicBezTo>
                  <a:cubicBezTo>
                    <a:pt x="2677" y="587"/>
                    <a:pt x="2720" y="601"/>
                    <a:pt x="2754" y="628"/>
                  </a:cubicBezTo>
                  <a:cubicBezTo>
                    <a:pt x="2839" y="700"/>
                    <a:pt x="2839" y="814"/>
                    <a:pt x="2768" y="899"/>
                  </a:cubicBezTo>
                  <a:lnTo>
                    <a:pt x="2554" y="1113"/>
                  </a:lnTo>
                  <a:cubicBezTo>
                    <a:pt x="3139" y="1213"/>
                    <a:pt x="3709" y="1341"/>
                    <a:pt x="4280" y="1484"/>
                  </a:cubicBezTo>
                  <a:cubicBezTo>
                    <a:pt x="6719" y="2140"/>
                    <a:pt x="8088" y="3367"/>
                    <a:pt x="8330" y="5164"/>
                  </a:cubicBezTo>
                  <a:cubicBezTo>
                    <a:pt x="8359" y="5349"/>
                    <a:pt x="8516" y="5478"/>
                    <a:pt x="8701" y="5478"/>
                  </a:cubicBezTo>
                  <a:lnTo>
                    <a:pt x="8744" y="5478"/>
                  </a:lnTo>
                  <a:cubicBezTo>
                    <a:pt x="8944" y="5449"/>
                    <a:pt x="9086" y="5264"/>
                    <a:pt x="9058" y="5064"/>
                  </a:cubicBezTo>
                  <a:cubicBezTo>
                    <a:pt x="8758" y="2953"/>
                    <a:pt x="7218" y="1513"/>
                    <a:pt x="4465" y="785"/>
                  </a:cubicBezTo>
                  <a:cubicBezTo>
                    <a:pt x="2996" y="386"/>
                    <a:pt x="1484" y="1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2"/>
            <p:cNvSpPr/>
            <p:nvPr/>
          </p:nvSpPr>
          <p:spPr>
            <a:xfrm>
              <a:off x="3040150" y="3355850"/>
              <a:ext cx="157975" cy="492225"/>
            </a:xfrm>
            <a:custGeom>
              <a:avLst/>
              <a:gdLst/>
              <a:ahLst/>
              <a:cxnLst/>
              <a:rect l="l" t="t" r="r" b="b"/>
              <a:pathLst>
                <a:path w="6319" h="19689" extrusionOk="0">
                  <a:moveTo>
                    <a:pt x="424" y="1"/>
                  </a:moveTo>
                  <a:cubicBezTo>
                    <a:pt x="372" y="1"/>
                    <a:pt x="320" y="11"/>
                    <a:pt x="271" y="34"/>
                  </a:cubicBezTo>
                  <a:cubicBezTo>
                    <a:pt x="86" y="105"/>
                    <a:pt x="0" y="319"/>
                    <a:pt x="86" y="505"/>
                  </a:cubicBezTo>
                  <a:cubicBezTo>
                    <a:pt x="285" y="975"/>
                    <a:pt x="442" y="1460"/>
                    <a:pt x="571" y="1945"/>
                  </a:cubicBezTo>
                  <a:lnTo>
                    <a:pt x="813" y="1760"/>
                  </a:lnTo>
                  <a:cubicBezTo>
                    <a:pt x="844" y="1729"/>
                    <a:pt x="883" y="1714"/>
                    <a:pt x="923" y="1714"/>
                  </a:cubicBezTo>
                  <a:cubicBezTo>
                    <a:pt x="975" y="1714"/>
                    <a:pt x="1029" y="1740"/>
                    <a:pt x="1070" y="1788"/>
                  </a:cubicBezTo>
                  <a:cubicBezTo>
                    <a:pt x="1127" y="1874"/>
                    <a:pt x="1113" y="1988"/>
                    <a:pt x="1041" y="2045"/>
                  </a:cubicBezTo>
                  <a:lnTo>
                    <a:pt x="670" y="2330"/>
                  </a:lnTo>
                  <a:cubicBezTo>
                    <a:pt x="813" y="2944"/>
                    <a:pt x="913" y="3543"/>
                    <a:pt x="999" y="4099"/>
                  </a:cubicBezTo>
                  <a:cubicBezTo>
                    <a:pt x="1027" y="4313"/>
                    <a:pt x="1070" y="4527"/>
                    <a:pt x="1098" y="4755"/>
                  </a:cubicBezTo>
                  <a:lnTo>
                    <a:pt x="1341" y="4555"/>
                  </a:lnTo>
                  <a:cubicBezTo>
                    <a:pt x="1373" y="4523"/>
                    <a:pt x="1414" y="4508"/>
                    <a:pt x="1455" y="4508"/>
                  </a:cubicBezTo>
                  <a:cubicBezTo>
                    <a:pt x="1506" y="4508"/>
                    <a:pt x="1558" y="4530"/>
                    <a:pt x="1598" y="4570"/>
                  </a:cubicBezTo>
                  <a:cubicBezTo>
                    <a:pt x="1655" y="4655"/>
                    <a:pt x="1640" y="4769"/>
                    <a:pt x="1569" y="4826"/>
                  </a:cubicBezTo>
                  <a:lnTo>
                    <a:pt x="1141" y="5183"/>
                  </a:lnTo>
                  <a:cubicBezTo>
                    <a:pt x="1227" y="5853"/>
                    <a:pt x="1298" y="6552"/>
                    <a:pt x="1355" y="7223"/>
                  </a:cubicBezTo>
                  <a:lnTo>
                    <a:pt x="1598" y="7009"/>
                  </a:lnTo>
                  <a:cubicBezTo>
                    <a:pt x="1630" y="6976"/>
                    <a:pt x="1670" y="6962"/>
                    <a:pt x="1712" y="6962"/>
                  </a:cubicBezTo>
                  <a:cubicBezTo>
                    <a:pt x="1763" y="6962"/>
                    <a:pt x="1815" y="6984"/>
                    <a:pt x="1854" y="7023"/>
                  </a:cubicBezTo>
                  <a:cubicBezTo>
                    <a:pt x="1926" y="7094"/>
                    <a:pt x="1911" y="7208"/>
                    <a:pt x="1840" y="7280"/>
                  </a:cubicBezTo>
                  <a:lnTo>
                    <a:pt x="1384" y="7679"/>
                  </a:lnTo>
                  <a:cubicBezTo>
                    <a:pt x="1412" y="8064"/>
                    <a:pt x="1441" y="8449"/>
                    <a:pt x="1469" y="8820"/>
                  </a:cubicBezTo>
                  <a:cubicBezTo>
                    <a:pt x="1469" y="8848"/>
                    <a:pt x="1469" y="8863"/>
                    <a:pt x="1469" y="8877"/>
                  </a:cubicBezTo>
                  <a:cubicBezTo>
                    <a:pt x="1498" y="9105"/>
                    <a:pt x="1512" y="9333"/>
                    <a:pt x="1526" y="9562"/>
                  </a:cubicBezTo>
                  <a:cubicBezTo>
                    <a:pt x="1626" y="10917"/>
                    <a:pt x="1740" y="12300"/>
                    <a:pt x="1954" y="13669"/>
                  </a:cubicBezTo>
                  <a:cubicBezTo>
                    <a:pt x="2296" y="15852"/>
                    <a:pt x="3067" y="18847"/>
                    <a:pt x="5805" y="19674"/>
                  </a:cubicBezTo>
                  <a:cubicBezTo>
                    <a:pt x="5834" y="19688"/>
                    <a:pt x="5876" y="19688"/>
                    <a:pt x="5905" y="19688"/>
                  </a:cubicBezTo>
                  <a:cubicBezTo>
                    <a:pt x="6062" y="19688"/>
                    <a:pt x="6204" y="19588"/>
                    <a:pt x="6261" y="19432"/>
                  </a:cubicBezTo>
                  <a:cubicBezTo>
                    <a:pt x="6319" y="19232"/>
                    <a:pt x="6204" y="19032"/>
                    <a:pt x="6005" y="18975"/>
                  </a:cubicBezTo>
                  <a:cubicBezTo>
                    <a:pt x="4151" y="18419"/>
                    <a:pt x="3338" y="16650"/>
                    <a:pt x="2924" y="14867"/>
                  </a:cubicBezTo>
                  <a:lnTo>
                    <a:pt x="2667" y="15067"/>
                  </a:lnTo>
                  <a:cubicBezTo>
                    <a:pt x="2639" y="15081"/>
                    <a:pt x="2596" y="15096"/>
                    <a:pt x="2567" y="15096"/>
                  </a:cubicBezTo>
                  <a:cubicBezTo>
                    <a:pt x="2510" y="15096"/>
                    <a:pt x="2453" y="15081"/>
                    <a:pt x="2411" y="15024"/>
                  </a:cubicBezTo>
                  <a:cubicBezTo>
                    <a:pt x="2353" y="14953"/>
                    <a:pt x="2368" y="14839"/>
                    <a:pt x="2453" y="14768"/>
                  </a:cubicBezTo>
                  <a:lnTo>
                    <a:pt x="2838" y="14468"/>
                  </a:lnTo>
                  <a:cubicBezTo>
                    <a:pt x="2767" y="14154"/>
                    <a:pt x="2724" y="13855"/>
                    <a:pt x="2667" y="13555"/>
                  </a:cubicBezTo>
                  <a:cubicBezTo>
                    <a:pt x="2610" y="13170"/>
                    <a:pt x="2567" y="12799"/>
                    <a:pt x="2510" y="12414"/>
                  </a:cubicBezTo>
                  <a:lnTo>
                    <a:pt x="2296" y="12642"/>
                  </a:lnTo>
                  <a:cubicBezTo>
                    <a:pt x="2268" y="12685"/>
                    <a:pt x="2211" y="12699"/>
                    <a:pt x="2168" y="12699"/>
                  </a:cubicBezTo>
                  <a:cubicBezTo>
                    <a:pt x="2125" y="12699"/>
                    <a:pt x="2068" y="12685"/>
                    <a:pt x="2040" y="12657"/>
                  </a:cubicBezTo>
                  <a:cubicBezTo>
                    <a:pt x="1968" y="12585"/>
                    <a:pt x="1968" y="12471"/>
                    <a:pt x="2040" y="12400"/>
                  </a:cubicBezTo>
                  <a:lnTo>
                    <a:pt x="2468" y="11944"/>
                  </a:lnTo>
                  <a:cubicBezTo>
                    <a:pt x="2382" y="11173"/>
                    <a:pt x="2325" y="10417"/>
                    <a:pt x="2268" y="9661"/>
                  </a:cubicBezTo>
                  <a:cubicBezTo>
                    <a:pt x="2239" y="9419"/>
                    <a:pt x="2225" y="9162"/>
                    <a:pt x="2211" y="8920"/>
                  </a:cubicBezTo>
                  <a:cubicBezTo>
                    <a:pt x="2211" y="8891"/>
                    <a:pt x="2211" y="8863"/>
                    <a:pt x="2211" y="8834"/>
                  </a:cubicBezTo>
                  <a:cubicBezTo>
                    <a:pt x="2097" y="7237"/>
                    <a:pt x="1968" y="5597"/>
                    <a:pt x="1726" y="3985"/>
                  </a:cubicBezTo>
                  <a:cubicBezTo>
                    <a:pt x="1541" y="2815"/>
                    <a:pt x="1298" y="1460"/>
                    <a:pt x="756" y="219"/>
                  </a:cubicBezTo>
                  <a:cubicBezTo>
                    <a:pt x="704" y="83"/>
                    <a:pt x="566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2"/>
            <p:cNvSpPr/>
            <p:nvPr/>
          </p:nvSpPr>
          <p:spPr>
            <a:xfrm>
              <a:off x="3028025" y="3529875"/>
              <a:ext cx="60275" cy="53975"/>
            </a:xfrm>
            <a:custGeom>
              <a:avLst/>
              <a:gdLst/>
              <a:ahLst/>
              <a:cxnLst/>
              <a:rect l="l" t="t" r="r" b="b"/>
              <a:pathLst>
                <a:path w="2411" h="2159" extrusionOk="0">
                  <a:moveTo>
                    <a:pt x="2197" y="1"/>
                  </a:moveTo>
                  <a:cubicBezTo>
                    <a:pt x="2155" y="1"/>
                    <a:pt x="2115" y="15"/>
                    <a:pt x="2083" y="48"/>
                  </a:cubicBezTo>
                  <a:lnTo>
                    <a:pt x="1840" y="262"/>
                  </a:lnTo>
                  <a:lnTo>
                    <a:pt x="328" y="1631"/>
                  </a:lnTo>
                  <a:lnTo>
                    <a:pt x="86" y="1845"/>
                  </a:lnTo>
                  <a:cubicBezTo>
                    <a:pt x="14" y="1916"/>
                    <a:pt x="0" y="2030"/>
                    <a:pt x="72" y="2101"/>
                  </a:cubicBezTo>
                  <a:cubicBezTo>
                    <a:pt x="100" y="2144"/>
                    <a:pt x="157" y="2158"/>
                    <a:pt x="200" y="2158"/>
                  </a:cubicBezTo>
                  <a:cubicBezTo>
                    <a:pt x="243" y="2158"/>
                    <a:pt x="285" y="2144"/>
                    <a:pt x="328" y="2116"/>
                  </a:cubicBezTo>
                  <a:lnTo>
                    <a:pt x="785" y="1702"/>
                  </a:lnTo>
                  <a:lnTo>
                    <a:pt x="1869" y="718"/>
                  </a:lnTo>
                  <a:lnTo>
                    <a:pt x="2325" y="319"/>
                  </a:lnTo>
                  <a:cubicBezTo>
                    <a:pt x="2396" y="247"/>
                    <a:pt x="2411" y="133"/>
                    <a:pt x="2339" y="62"/>
                  </a:cubicBezTo>
                  <a:cubicBezTo>
                    <a:pt x="2300" y="23"/>
                    <a:pt x="2248" y="1"/>
                    <a:pt x="21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2"/>
            <p:cNvSpPr/>
            <p:nvPr/>
          </p:nvSpPr>
          <p:spPr>
            <a:xfrm>
              <a:off x="2959200" y="3468550"/>
              <a:ext cx="122325" cy="100675"/>
            </a:xfrm>
            <a:custGeom>
              <a:avLst/>
              <a:gdLst/>
              <a:ahLst/>
              <a:cxnLst/>
              <a:rect l="l" t="t" r="r" b="b"/>
              <a:pathLst>
                <a:path w="4893" h="4027" extrusionOk="0">
                  <a:moveTo>
                    <a:pt x="4693" y="0"/>
                  </a:moveTo>
                  <a:cubicBezTo>
                    <a:pt x="4652" y="0"/>
                    <a:pt x="4611" y="15"/>
                    <a:pt x="4579" y="47"/>
                  </a:cubicBezTo>
                  <a:lnTo>
                    <a:pt x="4336" y="247"/>
                  </a:lnTo>
                  <a:lnTo>
                    <a:pt x="329" y="3499"/>
                  </a:lnTo>
                  <a:lnTo>
                    <a:pt x="86" y="3699"/>
                  </a:lnTo>
                  <a:cubicBezTo>
                    <a:pt x="15" y="3770"/>
                    <a:pt x="0" y="3884"/>
                    <a:pt x="58" y="3955"/>
                  </a:cubicBezTo>
                  <a:cubicBezTo>
                    <a:pt x="100" y="3998"/>
                    <a:pt x="157" y="4027"/>
                    <a:pt x="200" y="4027"/>
                  </a:cubicBezTo>
                  <a:cubicBezTo>
                    <a:pt x="243" y="4027"/>
                    <a:pt x="286" y="4012"/>
                    <a:pt x="314" y="3984"/>
                  </a:cubicBezTo>
                  <a:lnTo>
                    <a:pt x="771" y="3627"/>
                  </a:lnTo>
                  <a:lnTo>
                    <a:pt x="4379" y="675"/>
                  </a:lnTo>
                  <a:lnTo>
                    <a:pt x="4807" y="318"/>
                  </a:lnTo>
                  <a:cubicBezTo>
                    <a:pt x="4878" y="261"/>
                    <a:pt x="4893" y="147"/>
                    <a:pt x="4836" y="62"/>
                  </a:cubicBezTo>
                  <a:cubicBezTo>
                    <a:pt x="4796" y="22"/>
                    <a:pt x="4744" y="0"/>
                    <a:pt x="46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2"/>
            <p:cNvSpPr/>
            <p:nvPr/>
          </p:nvSpPr>
          <p:spPr>
            <a:xfrm>
              <a:off x="2890025" y="3398700"/>
              <a:ext cx="178300" cy="141650"/>
            </a:xfrm>
            <a:custGeom>
              <a:avLst/>
              <a:gdLst/>
              <a:ahLst/>
              <a:cxnLst/>
              <a:rect l="l" t="t" r="r" b="b"/>
              <a:pathLst>
                <a:path w="7132" h="5666" extrusionOk="0">
                  <a:moveTo>
                    <a:pt x="6928" y="0"/>
                  </a:moveTo>
                  <a:cubicBezTo>
                    <a:pt x="6888" y="0"/>
                    <a:pt x="6849" y="15"/>
                    <a:pt x="6818" y="46"/>
                  </a:cubicBezTo>
                  <a:lnTo>
                    <a:pt x="6576" y="231"/>
                  </a:lnTo>
                  <a:lnTo>
                    <a:pt x="357" y="5123"/>
                  </a:lnTo>
                  <a:lnTo>
                    <a:pt x="100" y="5337"/>
                  </a:lnTo>
                  <a:cubicBezTo>
                    <a:pt x="15" y="5394"/>
                    <a:pt x="0" y="5509"/>
                    <a:pt x="72" y="5594"/>
                  </a:cubicBezTo>
                  <a:cubicBezTo>
                    <a:pt x="100" y="5637"/>
                    <a:pt x="157" y="5665"/>
                    <a:pt x="214" y="5665"/>
                  </a:cubicBezTo>
                  <a:cubicBezTo>
                    <a:pt x="257" y="5665"/>
                    <a:pt x="286" y="5651"/>
                    <a:pt x="329" y="5623"/>
                  </a:cubicBezTo>
                  <a:lnTo>
                    <a:pt x="685" y="5337"/>
                  </a:lnTo>
                  <a:lnTo>
                    <a:pt x="6675" y="616"/>
                  </a:lnTo>
                  <a:lnTo>
                    <a:pt x="7046" y="331"/>
                  </a:lnTo>
                  <a:cubicBezTo>
                    <a:pt x="7118" y="274"/>
                    <a:pt x="7132" y="160"/>
                    <a:pt x="7075" y="74"/>
                  </a:cubicBezTo>
                  <a:cubicBezTo>
                    <a:pt x="7034" y="26"/>
                    <a:pt x="6980" y="0"/>
                    <a:pt x="692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2"/>
            <p:cNvSpPr/>
            <p:nvPr/>
          </p:nvSpPr>
          <p:spPr>
            <a:xfrm>
              <a:off x="3089350" y="3593500"/>
              <a:ext cx="77050" cy="79850"/>
            </a:xfrm>
            <a:custGeom>
              <a:avLst/>
              <a:gdLst/>
              <a:ahLst/>
              <a:cxnLst/>
              <a:rect l="l" t="t" r="r" b="b"/>
              <a:pathLst>
                <a:path w="3082" h="3194" extrusionOk="0">
                  <a:moveTo>
                    <a:pt x="2875" y="0"/>
                  </a:moveTo>
                  <a:cubicBezTo>
                    <a:pt x="2826" y="0"/>
                    <a:pt x="2776" y="18"/>
                    <a:pt x="2739" y="56"/>
                  </a:cubicBezTo>
                  <a:lnTo>
                    <a:pt x="2368" y="455"/>
                  </a:lnTo>
                  <a:lnTo>
                    <a:pt x="500" y="2438"/>
                  </a:lnTo>
                  <a:lnTo>
                    <a:pt x="72" y="2894"/>
                  </a:lnTo>
                  <a:cubicBezTo>
                    <a:pt x="0" y="2965"/>
                    <a:pt x="0" y="3079"/>
                    <a:pt x="72" y="3151"/>
                  </a:cubicBezTo>
                  <a:cubicBezTo>
                    <a:pt x="100" y="3179"/>
                    <a:pt x="157" y="3193"/>
                    <a:pt x="200" y="3193"/>
                  </a:cubicBezTo>
                  <a:cubicBezTo>
                    <a:pt x="243" y="3193"/>
                    <a:pt x="300" y="3179"/>
                    <a:pt x="328" y="3136"/>
                  </a:cubicBezTo>
                  <a:lnTo>
                    <a:pt x="542" y="2908"/>
                  </a:lnTo>
                  <a:lnTo>
                    <a:pt x="2796" y="526"/>
                  </a:lnTo>
                  <a:lnTo>
                    <a:pt x="3010" y="312"/>
                  </a:lnTo>
                  <a:cubicBezTo>
                    <a:pt x="3081" y="227"/>
                    <a:pt x="3081" y="113"/>
                    <a:pt x="2996" y="41"/>
                  </a:cubicBezTo>
                  <a:cubicBezTo>
                    <a:pt x="2962" y="14"/>
                    <a:pt x="2919" y="0"/>
                    <a:pt x="287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2"/>
            <p:cNvSpPr/>
            <p:nvPr/>
          </p:nvSpPr>
          <p:spPr>
            <a:xfrm>
              <a:off x="3098975" y="3630000"/>
              <a:ext cx="131950" cy="103250"/>
            </a:xfrm>
            <a:custGeom>
              <a:avLst/>
              <a:gdLst/>
              <a:ahLst/>
              <a:cxnLst/>
              <a:rect l="l" t="t" r="r" b="b"/>
              <a:pathLst>
                <a:path w="5278" h="4130" extrusionOk="0">
                  <a:moveTo>
                    <a:pt x="5066" y="1"/>
                  </a:moveTo>
                  <a:cubicBezTo>
                    <a:pt x="5026" y="1"/>
                    <a:pt x="4985" y="12"/>
                    <a:pt x="4950" y="36"/>
                  </a:cubicBezTo>
                  <a:lnTo>
                    <a:pt x="485" y="3502"/>
                  </a:lnTo>
                  <a:lnTo>
                    <a:pt x="100" y="3802"/>
                  </a:lnTo>
                  <a:cubicBezTo>
                    <a:pt x="15" y="3873"/>
                    <a:pt x="0" y="3987"/>
                    <a:pt x="58" y="4058"/>
                  </a:cubicBezTo>
                  <a:cubicBezTo>
                    <a:pt x="100" y="4115"/>
                    <a:pt x="157" y="4130"/>
                    <a:pt x="214" y="4130"/>
                  </a:cubicBezTo>
                  <a:cubicBezTo>
                    <a:pt x="243" y="4130"/>
                    <a:pt x="286" y="4115"/>
                    <a:pt x="314" y="4101"/>
                  </a:cubicBezTo>
                  <a:lnTo>
                    <a:pt x="571" y="3901"/>
                  </a:lnTo>
                  <a:lnTo>
                    <a:pt x="5178" y="321"/>
                  </a:lnTo>
                  <a:cubicBezTo>
                    <a:pt x="5263" y="264"/>
                    <a:pt x="5278" y="150"/>
                    <a:pt x="5206" y="65"/>
                  </a:cubicBezTo>
                  <a:cubicBezTo>
                    <a:pt x="5173" y="23"/>
                    <a:pt x="5121" y="1"/>
                    <a:pt x="50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2"/>
            <p:cNvSpPr/>
            <p:nvPr/>
          </p:nvSpPr>
          <p:spPr>
            <a:xfrm>
              <a:off x="3163150" y="3672025"/>
              <a:ext cx="120550" cy="125400"/>
            </a:xfrm>
            <a:custGeom>
              <a:avLst/>
              <a:gdLst/>
              <a:ahLst/>
              <a:cxnLst/>
              <a:rect l="l" t="t" r="r" b="b"/>
              <a:pathLst>
                <a:path w="4822" h="5016" extrusionOk="0">
                  <a:moveTo>
                    <a:pt x="4628" y="1"/>
                  </a:moveTo>
                  <a:cubicBezTo>
                    <a:pt x="4580" y="1"/>
                    <a:pt x="4531" y="22"/>
                    <a:pt x="4494" y="67"/>
                  </a:cubicBezTo>
                  <a:lnTo>
                    <a:pt x="72" y="4702"/>
                  </a:lnTo>
                  <a:cubicBezTo>
                    <a:pt x="1" y="4773"/>
                    <a:pt x="1" y="4888"/>
                    <a:pt x="72" y="4959"/>
                  </a:cubicBezTo>
                  <a:cubicBezTo>
                    <a:pt x="101" y="5002"/>
                    <a:pt x="158" y="5016"/>
                    <a:pt x="200" y="5016"/>
                  </a:cubicBezTo>
                  <a:cubicBezTo>
                    <a:pt x="243" y="5016"/>
                    <a:pt x="300" y="5002"/>
                    <a:pt x="329" y="4959"/>
                  </a:cubicBezTo>
                  <a:lnTo>
                    <a:pt x="4765" y="309"/>
                  </a:lnTo>
                  <a:cubicBezTo>
                    <a:pt x="4822" y="238"/>
                    <a:pt x="4822" y="124"/>
                    <a:pt x="4750" y="52"/>
                  </a:cubicBezTo>
                  <a:cubicBezTo>
                    <a:pt x="4716" y="18"/>
                    <a:pt x="4672" y="1"/>
                    <a:pt x="46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92"/>
          <p:cNvGrpSpPr/>
          <p:nvPr/>
        </p:nvGrpSpPr>
        <p:grpSpPr>
          <a:xfrm>
            <a:off x="1481279" y="3401232"/>
            <a:ext cx="972617" cy="1070102"/>
            <a:chOff x="1481279" y="3401232"/>
            <a:chExt cx="972617" cy="1070102"/>
          </a:xfrm>
        </p:grpSpPr>
        <p:grpSp>
          <p:nvGrpSpPr>
            <p:cNvPr id="1679" name="Google Shape;1679;p92"/>
            <p:cNvGrpSpPr/>
            <p:nvPr/>
          </p:nvGrpSpPr>
          <p:grpSpPr>
            <a:xfrm>
              <a:off x="1481279" y="3401232"/>
              <a:ext cx="972617" cy="1070102"/>
              <a:chOff x="1908750" y="2972300"/>
              <a:chExt cx="762000" cy="838375"/>
            </a:xfrm>
          </p:grpSpPr>
          <p:sp>
            <p:nvSpPr>
              <p:cNvPr id="1680" name="Google Shape;1680;p92"/>
              <p:cNvSpPr/>
              <p:nvPr/>
            </p:nvSpPr>
            <p:spPr>
              <a:xfrm>
                <a:off x="2325925" y="3404100"/>
                <a:ext cx="7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" extrusionOk="0">
                    <a:moveTo>
                      <a:pt x="29" y="1"/>
                    </a:moveTo>
                    <a:lnTo>
                      <a:pt x="1" y="15"/>
                    </a:lnTo>
                    <a:lnTo>
                      <a:pt x="15" y="1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2"/>
              <p:cNvSpPr/>
              <p:nvPr/>
            </p:nvSpPr>
            <p:spPr>
              <a:xfrm>
                <a:off x="1908750" y="2972300"/>
                <a:ext cx="762000" cy="838375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3535" extrusionOk="0">
                    <a:moveTo>
                      <a:pt x="16716" y="17273"/>
                    </a:moveTo>
                    <a:lnTo>
                      <a:pt x="16702" y="17287"/>
                    </a:lnTo>
                    <a:lnTo>
                      <a:pt x="16688" y="17287"/>
                    </a:lnTo>
                    <a:lnTo>
                      <a:pt x="16716" y="17273"/>
                    </a:lnTo>
                    <a:close/>
                    <a:moveTo>
                      <a:pt x="17273" y="1"/>
                    </a:moveTo>
                    <a:cubicBezTo>
                      <a:pt x="16830" y="1"/>
                      <a:pt x="16405" y="246"/>
                      <a:pt x="16203" y="671"/>
                    </a:cubicBezTo>
                    <a:cubicBezTo>
                      <a:pt x="15903" y="1256"/>
                      <a:pt x="16146" y="1983"/>
                      <a:pt x="16731" y="2283"/>
                    </a:cubicBezTo>
                    <a:cubicBezTo>
                      <a:pt x="16816" y="2311"/>
                      <a:pt x="16887" y="2340"/>
                      <a:pt x="16973" y="2368"/>
                    </a:cubicBezTo>
                    <a:lnTo>
                      <a:pt x="16360" y="13750"/>
                    </a:lnTo>
                    <a:cubicBezTo>
                      <a:pt x="15076" y="13764"/>
                      <a:pt x="13835" y="14492"/>
                      <a:pt x="13208" y="15733"/>
                    </a:cubicBezTo>
                    <a:cubicBezTo>
                      <a:pt x="13065" y="16032"/>
                      <a:pt x="12965" y="16332"/>
                      <a:pt x="12908" y="16660"/>
                    </a:cubicBezTo>
                    <a:lnTo>
                      <a:pt x="3053" y="15462"/>
                    </a:lnTo>
                    <a:cubicBezTo>
                      <a:pt x="3024" y="14962"/>
                      <a:pt x="2739" y="14492"/>
                      <a:pt x="2268" y="14264"/>
                    </a:cubicBezTo>
                    <a:cubicBezTo>
                      <a:pt x="2060" y="14159"/>
                      <a:pt x="1839" y="14110"/>
                      <a:pt x="1623" y="14110"/>
                    </a:cubicBezTo>
                    <a:cubicBezTo>
                      <a:pt x="1099" y="14110"/>
                      <a:pt x="599" y="14400"/>
                      <a:pt x="357" y="14905"/>
                    </a:cubicBezTo>
                    <a:cubicBezTo>
                      <a:pt x="0" y="15604"/>
                      <a:pt x="286" y="16460"/>
                      <a:pt x="984" y="16817"/>
                    </a:cubicBezTo>
                    <a:cubicBezTo>
                      <a:pt x="1189" y="16915"/>
                      <a:pt x="1405" y="16961"/>
                      <a:pt x="1618" y="16961"/>
                    </a:cubicBezTo>
                    <a:cubicBezTo>
                      <a:pt x="2147" y="16961"/>
                      <a:pt x="2656" y="16673"/>
                      <a:pt x="2910" y="16175"/>
                    </a:cubicBezTo>
                    <a:cubicBezTo>
                      <a:pt x="2938" y="16089"/>
                      <a:pt x="2967" y="16018"/>
                      <a:pt x="2995" y="15932"/>
                    </a:cubicBezTo>
                    <a:lnTo>
                      <a:pt x="12851" y="17130"/>
                    </a:lnTo>
                    <a:cubicBezTo>
                      <a:pt x="12780" y="18328"/>
                      <a:pt x="13336" y="19527"/>
                      <a:pt x="14363" y="20240"/>
                    </a:cubicBezTo>
                    <a:lnTo>
                      <a:pt x="7973" y="30780"/>
                    </a:lnTo>
                    <a:cubicBezTo>
                      <a:pt x="7803" y="30713"/>
                      <a:pt x="7627" y="30681"/>
                      <a:pt x="7453" y="30681"/>
                    </a:cubicBezTo>
                    <a:cubicBezTo>
                      <a:pt x="6927" y="30681"/>
                      <a:pt x="6423" y="30975"/>
                      <a:pt x="6176" y="31479"/>
                    </a:cubicBezTo>
                    <a:cubicBezTo>
                      <a:pt x="5819" y="32178"/>
                      <a:pt x="6105" y="33033"/>
                      <a:pt x="6818" y="33390"/>
                    </a:cubicBezTo>
                    <a:cubicBezTo>
                      <a:pt x="7018" y="33488"/>
                      <a:pt x="7232" y="33535"/>
                      <a:pt x="7442" y="33535"/>
                    </a:cubicBezTo>
                    <a:cubicBezTo>
                      <a:pt x="7966" y="33535"/>
                      <a:pt x="8475" y="33247"/>
                      <a:pt x="8729" y="32748"/>
                    </a:cubicBezTo>
                    <a:cubicBezTo>
                      <a:pt x="9029" y="32149"/>
                      <a:pt x="8872" y="31436"/>
                      <a:pt x="8387" y="31022"/>
                    </a:cubicBezTo>
                    <a:lnTo>
                      <a:pt x="14762" y="20482"/>
                    </a:lnTo>
                    <a:cubicBezTo>
                      <a:pt x="14791" y="20496"/>
                      <a:pt x="14805" y="20496"/>
                      <a:pt x="14819" y="20511"/>
                    </a:cubicBezTo>
                    <a:cubicBezTo>
                      <a:pt x="15327" y="20762"/>
                      <a:pt x="15864" y="20880"/>
                      <a:pt x="16394" y="20880"/>
                    </a:cubicBezTo>
                    <a:cubicBezTo>
                      <a:pt x="17189" y="20880"/>
                      <a:pt x="17966" y="20613"/>
                      <a:pt x="18599" y="20126"/>
                    </a:cubicBezTo>
                    <a:lnTo>
                      <a:pt x="26629" y="29125"/>
                    </a:lnTo>
                    <a:cubicBezTo>
                      <a:pt x="26572" y="29182"/>
                      <a:pt x="26529" y="29254"/>
                      <a:pt x="26501" y="29325"/>
                    </a:cubicBezTo>
                    <a:cubicBezTo>
                      <a:pt x="26187" y="29953"/>
                      <a:pt x="26443" y="30709"/>
                      <a:pt x="27057" y="31022"/>
                    </a:cubicBezTo>
                    <a:cubicBezTo>
                      <a:pt x="27238" y="31109"/>
                      <a:pt x="27429" y="31150"/>
                      <a:pt x="27618" y="31150"/>
                    </a:cubicBezTo>
                    <a:cubicBezTo>
                      <a:pt x="28084" y="31150"/>
                      <a:pt x="28531" y="30898"/>
                      <a:pt x="28754" y="30452"/>
                    </a:cubicBezTo>
                    <a:cubicBezTo>
                      <a:pt x="29068" y="29824"/>
                      <a:pt x="28811" y="29068"/>
                      <a:pt x="28184" y="28755"/>
                    </a:cubicBezTo>
                    <a:cubicBezTo>
                      <a:pt x="28001" y="28663"/>
                      <a:pt x="27807" y="28620"/>
                      <a:pt x="27615" y="28620"/>
                    </a:cubicBezTo>
                    <a:cubicBezTo>
                      <a:pt x="27388" y="28620"/>
                      <a:pt x="27165" y="28681"/>
                      <a:pt x="26971" y="28797"/>
                    </a:cubicBezTo>
                    <a:lnTo>
                      <a:pt x="18956" y="19812"/>
                    </a:lnTo>
                    <a:cubicBezTo>
                      <a:pt x="19212" y="19555"/>
                      <a:pt x="19426" y="19241"/>
                      <a:pt x="19597" y="18899"/>
                    </a:cubicBezTo>
                    <a:cubicBezTo>
                      <a:pt x="20139" y="17815"/>
                      <a:pt x="20068" y="16574"/>
                      <a:pt x="19526" y="15576"/>
                    </a:cubicBezTo>
                    <a:lnTo>
                      <a:pt x="28711" y="10042"/>
                    </a:lnTo>
                    <a:cubicBezTo>
                      <a:pt x="28797" y="10142"/>
                      <a:pt x="28897" y="10227"/>
                      <a:pt x="29025" y="10298"/>
                    </a:cubicBezTo>
                    <a:cubicBezTo>
                      <a:pt x="29157" y="10360"/>
                      <a:pt x="29296" y="10390"/>
                      <a:pt x="29432" y="10390"/>
                    </a:cubicBezTo>
                    <a:cubicBezTo>
                      <a:pt x="29768" y="10390"/>
                      <a:pt x="30089" y="10210"/>
                      <a:pt x="30252" y="9885"/>
                    </a:cubicBezTo>
                    <a:cubicBezTo>
                      <a:pt x="30480" y="9428"/>
                      <a:pt x="30294" y="8872"/>
                      <a:pt x="29838" y="8644"/>
                    </a:cubicBezTo>
                    <a:cubicBezTo>
                      <a:pt x="29713" y="8584"/>
                      <a:pt x="29580" y="8555"/>
                      <a:pt x="29447" y="8555"/>
                    </a:cubicBezTo>
                    <a:cubicBezTo>
                      <a:pt x="29108" y="8555"/>
                      <a:pt x="28775" y="8740"/>
                      <a:pt x="28611" y="9058"/>
                    </a:cubicBezTo>
                    <a:cubicBezTo>
                      <a:pt x="28483" y="9314"/>
                      <a:pt x="28483" y="9600"/>
                      <a:pt x="28597" y="9842"/>
                    </a:cubicBezTo>
                    <a:lnTo>
                      <a:pt x="19398" y="15376"/>
                    </a:lnTo>
                    <a:cubicBezTo>
                      <a:pt x="19070" y="14848"/>
                      <a:pt x="18585" y="14420"/>
                      <a:pt x="18000" y="14121"/>
                    </a:cubicBezTo>
                    <a:cubicBezTo>
                      <a:pt x="17615" y="13935"/>
                      <a:pt x="17230" y="13821"/>
                      <a:pt x="16830" y="13779"/>
                    </a:cubicBezTo>
                    <a:lnTo>
                      <a:pt x="17444" y="2383"/>
                    </a:lnTo>
                    <a:cubicBezTo>
                      <a:pt x="17829" y="2340"/>
                      <a:pt x="18171" y="2097"/>
                      <a:pt x="18356" y="1741"/>
                    </a:cubicBezTo>
                    <a:cubicBezTo>
                      <a:pt x="18642" y="1142"/>
                      <a:pt x="18399" y="414"/>
                      <a:pt x="17814" y="129"/>
                    </a:cubicBezTo>
                    <a:cubicBezTo>
                      <a:pt x="17640" y="42"/>
                      <a:pt x="17455" y="1"/>
                      <a:pt x="17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92"/>
            <p:cNvSpPr/>
            <p:nvPr/>
          </p:nvSpPr>
          <p:spPr>
            <a:xfrm>
              <a:off x="1997675" y="3932900"/>
              <a:ext cx="30000" cy="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846228" y="2023890"/>
            <a:ext cx="5705861" cy="3061855"/>
          </a:xfrm>
          <a:prstGeom prst="rect">
            <a:avLst/>
          </a:prstGeom>
          <a:solidFill>
            <a:srgbClr val="FDFDF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637" y="1370987"/>
            <a:ext cx="487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Recombination of Parents Information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Taking Large Steps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71474"/>
              </p:ext>
            </p:extLst>
          </p:nvPr>
        </p:nvGraphicFramePr>
        <p:xfrm>
          <a:off x="1099764" y="2357528"/>
          <a:ext cx="6096000" cy="370840"/>
        </p:xfrm>
        <a:graphic>
          <a:graphicData uri="http://schemas.openxmlformats.org/drawingml/2006/table">
            <a:tbl>
              <a:tblPr firstRow="1" bandRow="1">
                <a:tableStyleId>{6A9BB4DD-7DBC-41CF-8C53-D7E3B3F673E1}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712976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48251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19392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86584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8057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3301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65011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118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5027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77124"/>
              </p:ext>
            </p:extLst>
          </p:nvPr>
        </p:nvGraphicFramePr>
        <p:xfrm>
          <a:off x="1099764" y="2853001"/>
          <a:ext cx="6096000" cy="370840"/>
        </p:xfrm>
        <a:graphic>
          <a:graphicData uri="http://schemas.openxmlformats.org/drawingml/2006/table">
            <a:tbl>
              <a:tblPr firstRow="1" bandRow="1">
                <a:tableStyleId>{6A9BB4DD-7DBC-41CF-8C53-D7E3B3F673E1}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712976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48251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19392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86584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8057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3301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65011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118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5027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25/35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214" y="3417112"/>
            <a:ext cx="5434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Does intermediary recombination recombine parents information?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1213" y="3687245"/>
            <a:ext cx="4631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Recombination can not be useful for Continuous Space</a:t>
            </a:r>
          </a:p>
        </p:txBody>
      </p:sp>
    </p:spTree>
    <p:extLst>
      <p:ext uri="{BB962C8B-B14F-4D97-AF65-F5344CB8AC3E}">
        <p14:creationId xmlns:p14="http://schemas.microsoft.com/office/powerpoint/2010/main" val="164516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2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Recombination:</a:t>
            </a:r>
            <a:endParaRPr dirty="0"/>
          </a:p>
        </p:txBody>
      </p:sp>
      <p:sp>
        <p:nvSpPr>
          <p:cNvPr id="1646" name="Google Shape;1646;p92"/>
          <p:cNvSpPr/>
          <p:nvPr/>
        </p:nvSpPr>
        <p:spPr>
          <a:xfrm>
            <a:off x="3249425" y="1834475"/>
            <a:ext cx="18375" cy="16225"/>
          </a:xfrm>
          <a:custGeom>
            <a:avLst/>
            <a:gdLst/>
            <a:ahLst/>
            <a:cxnLst/>
            <a:rect l="l" t="t" r="r" b="b"/>
            <a:pathLst>
              <a:path w="735" h="649" extrusionOk="0">
                <a:moveTo>
                  <a:pt x="391" y="0"/>
                </a:moveTo>
                <a:cubicBezTo>
                  <a:pt x="363" y="0"/>
                  <a:pt x="336" y="4"/>
                  <a:pt x="308" y="12"/>
                </a:cubicBezTo>
                <a:cubicBezTo>
                  <a:pt x="237" y="27"/>
                  <a:pt x="182" y="67"/>
                  <a:pt x="150" y="122"/>
                </a:cubicBezTo>
                <a:cubicBezTo>
                  <a:pt x="95" y="146"/>
                  <a:pt x="47" y="185"/>
                  <a:pt x="24" y="248"/>
                </a:cubicBezTo>
                <a:cubicBezTo>
                  <a:pt x="0" y="304"/>
                  <a:pt x="8" y="359"/>
                  <a:pt x="32" y="406"/>
                </a:cubicBezTo>
                <a:cubicBezTo>
                  <a:pt x="63" y="485"/>
                  <a:pt x="134" y="556"/>
                  <a:pt x="198" y="596"/>
                </a:cubicBezTo>
                <a:cubicBezTo>
                  <a:pt x="255" y="631"/>
                  <a:pt x="320" y="648"/>
                  <a:pt x="385" y="648"/>
                </a:cubicBezTo>
                <a:cubicBezTo>
                  <a:pt x="453" y="648"/>
                  <a:pt x="520" y="629"/>
                  <a:pt x="577" y="588"/>
                </a:cubicBezTo>
                <a:cubicBezTo>
                  <a:pt x="679" y="509"/>
                  <a:pt x="734" y="367"/>
                  <a:pt x="695" y="233"/>
                </a:cubicBezTo>
                <a:cubicBezTo>
                  <a:pt x="655" y="94"/>
                  <a:pt x="528" y="0"/>
                  <a:pt x="391" y="0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2"/>
          <p:cNvSpPr/>
          <p:nvPr/>
        </p:nvSpPr>
        <p:spPr>
          <a:xfrm>
            <a:off x="3249800" y="1840275"/>
            <a:ext cx="425" cy="825"/>
          </a:xfrm>
          <a:custGeom>
            <a:avLst/>
            <a:gdLst/>
            <a:ahLst/>
            <a:cxnLst/>
            <a:rect l="l" t="t" r="r" b="b"/>
            <a:pathLst>
              <a:path w="17" h="33" extrusionOk="0">
                <a:moveTo>
                  <a:pt x="17" y="1"/>
                </a:moveTo>
                <a:lnTo>
                  <a:pt x="9" y="16"/>
                </a:lnTo>
                <a:cubicBezTo>
                  <a:pt x="9" y="16"/>
                  <a:pt x="17" y="9"/>
                  <a:pt x="17" y="1"/>
                </a:cubicBezTo>
                <a:close/>
                <a:moveTo>
                  <a:pt x="9" y="16"/>
                </a:moveTo>
                <a:lnTo>
                  <a:pt x="1" y="32"/>
                </a:lnTo>
                <a:cubicBezTo>
                  <a:pt x="9" y="24"/>
                  <a:pt x="9" y="24"/>
                  <a:pt x="9" y="16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8" name="Google Shape;1648;p92"/>
          <p:cNvGrpSpPr/>
          <p:nvPr/>
        </p:nvGrpSpPr>
        <p:grpSpPr>
          <a:xfrm rot="1985394">
            <a:off x="4973372" y="2231898"/>
            <a:ext cx="872943" cy="2445896"/>
            <a:chOff x="2380850" y="1328050"/>
            <a:chExt cx="492800" cy="1380775"/>
          </a:xfrm>
        </p:grpSpPr>
        <p:sp>
          <p:nvSpPr>
            <p:cNvPr id="1649" name="Google Shape;1649;p92"/>
            <p:cNvSpPr/>
            <p:nvPr/>
          </p:nvSpPr>
          <p:spPr>
            <a:xfrm>
              <a:off x="2438250" y="1421850"/>
              <a:ext cx="61000" cy="28975"/>
            </a:xfrm>
            <a:custGeom>
              <a:avLst/>
              <a:gdLst/>
              <a:ahLst/>
              <a:cxnLst/>
              <a:rect l="l" t="t" r="r" b="b"/>
              <a:pathLst>
                <a:path w="2440" h="1159" extrusionOk="0">
                  <a:moveTo>
                    <a:pt x="504" y="1"/>
                  </a:moveTo>
                  <a:cubicBezTo>
                    <a:pt x="268" y="1"/>
                    <a:pt x="56" y="178"/>
                    <a:pt x="29" y="417"/>
                  </a:cubicBezTo>
                  <a:cubicBezTo>
                    <a:pt x="1" y="674"/>
                    <a:pt x="186" y="917"/>
                    <a:pt x="457" y="945"/>
                  </a:cubicBezTo>
                  <a:cubicBezTo>
                    <a:pt x="799" y="988"/>
                    <a:pt x="1184" y="1059"/>
                    <a:pt x="1569" y="1159"/>
                  </a:cubicBezTo>
                  <a:cubicBezTo>
                    <a:pt x="1840" y="902"/>
                    <a:pt x="2140" y="660"/>
                    <a:pt x="2439" y="417"/>
                  </a:cubicBezTo>
                  <a:cubicBezTo>
                    <a:pt x="1769" y="203"/>
                    <a:pt x="1127" y="61"/>
                    <a:pt x="557" y="4"/>
                  </a:cubicBezTo>
                  <a:cubicBezTo>
                    <a:pt x="539" y="2"/>
                    <a:pt x="522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2"/>
            <p:cNvSpPr/>
            <p:nvPr/>
          </p:nvSpPr>
          <p:spPr>
            <a:xfrm>
              <a:off x="2504225" y="1441550"/>
              <a:ext cx="203975" cy="395450"/>
            </a:xfrm>
            <a:custGeom>
              <a:avLst/>
              <a:gdLst/>
              <a:ahLst/>
              <a:cxnLst/>
              <a:rect l="l" t="t" r="r" b="b"/>
              <a:pathLst>
                <a:path w="8159" h="15818" extrusionOk="0">
                  <a:moveTo>
                    <a:pt x="842" y="0"/>
                  </a:moveTo>
                  <a:cubicBezTo>
                    <a:pt x="556" y="228"/>
                    <a:pt x="271" y="457"/>
                    <a:pt x="0" y="699"/>
                  </a:cubicBezTo>
                  <a:cubicBezTo>
                    <a:pt x="913" y="1041"/>
                    <a:pt x="1869" y="1526"/>
                    <a:pt x="2767" y="2125"/>
                  </a:cubicBezTo>
                  <a:lnTo>
                    <a:pt x="3680" y="1997"/>
                  </a:lnTo>
                  <a:cubicBezTo>
                    <a:pt x="3689" y="1996"/>
                    <a:pt x="3699" y="1995"/>
                    <a:pt x="3708" y="1995"/>
                  </a:cubicBezTo>
                  <a:cubicBezTo>
                    <a:pt x="3824" y="1995"/>
                    <a:pt x="3924" y="2078"/>
                    <a:pt x="3951" y="2197"/>
                  </a:cubicBezTo>
                  <a:cubicBezTo>
                    <a:pt x="3965" y="2325"/>
                    <a:pt x="3880" y="2453"/>
                    <a:pt x="3751" y="2468"/>
                  </a:cubicBezTo>
                  <a:lnTo>
                    <a:pt x="3323" y="2525"/>
                  </a:lnTo>
                  <a:cubicBezTo>
                    <a:pt x="4122" y="3138"/>
                    <a:pt x="4849" y="3865"/>
                    <a:pt x="5449" y="4678"/>
                  </a:cubicBezTo>
                  <a:cubicBezTo>
                    <a:pt x="5491" y="4750"/>
                    <a:pt x="5548" y="4835"/>
                    <a:pt x="5605" y="4907"/>
                  </a:cubicBezTo>
                  <a:lnTo>
                    <a:pt x="6304" y="4821"/>
                  </a:lnTo>
                  <a:cubicBezTo>
                    <a:pt x="6319" y="4818"/>
                    <a:pt x="6334" y="4816"/>
                    <a:pt x="6349" y="4816"/>
                  </a:cubicBezTo>
                  <a:cubicBezTo>
                    <a:pt x="6461" y="4816"/>
                    <a:pt x="6563" y="4907"/>
                    <a:pt x="6575" y="5021"/>
                  </a:cubicBezTo>
                  <a:cubicBezTo>
                    <a:pt x="6590" y="5149"/>
                    <a:pt x="6490" y="5277"/>
                    <a:pt x="6361" y="5292"/>
                  </a:cubicBezTo>
                  <a:lnTo>
                    <a:pt x="5876" y="5349"/>
                  </a:lnTo>
                  <a:cubicBezTo>
                    <a:pt x="6561" y="6490"/>
                    <a:pt x="6903" y="7702"/>
                    <a:pt x="6903" y="8957"/>
                  </a:cubicBezTo>
                  <a:lnTo>
                    <a:pt x="7360" y="8914"/>
                  </a:lnTo>
                  <a:cubicBezTo>
                    <a:pt x="7368" y="8914"/>
                    <a:pt x="7376" y="8913"/>
                    <a:pt x="7384" y="8913"/>
                  </a:cubicBezTo>
                  <a:cubicBezTo>
                    <a:pt x="7502" y="8913"/>
                    <a:pt x="7603" y="9009"/>
                    <a:pt x="7616" y="9143"/>
                  </a:cubicBezTo>
                  <a:cubicBezTo>
                    <a:pt x="7631" y="9271"/>
                    <a:pt x="7531" y="9385"/>
                    <a:pt x="7403" y="9399"/>
                  </a:cubicBezTo>
                  <a:lnTo>
                    <a:pt x="6889" y="9442"/>
                  </a:lnTo>
                  <a:cubicBezTo>
                    <a:pt x="6875" y="9799"/>
                    <a:pt x="6818" y="10184"/>
                    <a:pt x="6746" y="10555"/>
                  </a:cubicBezTo>
                  <a:cubicBezTo>
                    <a:pt x="6561" y="11396"/>
                    <a:pt x="6204" y="12223"/>
                    <a:pt x="5734" y="13051"/>
                  </a:cubicBezTo>
                  <a:lnTo>
                    <a:pt x="6147" y="13008"/>
                  </a:lnTo>
                  <a:cubicBezTo>
                    <a:pt x="6290" y="13008"/>
                    <a:pt x="6390" y="13093"/>
                    <a:pt x="6404" y="13236"/>
                  </a:cubicBezTo>
                  <a:cubicBezTo>
                    <a:pt x="6418" y="13364"/>
                    <a:pt x="6319" y="13479"/>
                    <a:pt x="6190" y="13479"/>
                  </a:cubicBezTo>
                  <a:lnTo>
                    <a:pt x="5434" y="13550"/>
                  </a:lnTo>
                  <a:cubicBezTo>
                    <a:pt x="5063" y="14120"/>
                    <a:pt x="4650" y="14705"/>
                    <a:pt x="4208" y="15276"/>
                  </a:cubicBezTo>
                  <a:cubicBezTo>
                    <a:pt x="4464" y="15461"/>
                    <a:pt x="4721" y="15647"/>
                    <a:pt x="4978" y="15818"/>
                  </a:cubicBezTo>
                  <a:cubicBezTo>
                    <a:pt x="6247" y="14192"/>
                    <a:pt x="7303" y="12523"/>
                    <a:pt x="7674" y="10754"/>
                  </a:cubicBezTo>
                  <a:cubicBezTo>
                    <a:pt x="8158" y="8415"/>
                    <a:pt x="7659" y="6119"/>
                    <a:pt x="6219" y="4122"/>
                  </a:cubicBezTo>
                  <a:cubicBezTo>
                    <a:pt x="4821" y="2197"/>
                    <a:pt x="2781" y="813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2"/>
            <p:cNvSpPr/>
            <p:nvPr/>
          </p:nvSpPr>
          <p:spPr>
            <a:xfrm>
              <a:off x="2401875" y="1841975"/>
              <a:ext cx="240350" cy="511000"/>
            </a:xfrm>
            <a:custGeom>
              <a:avLst/>
              <a:gdLst/>
              <a:ahLst/>
              <a:cxnLst/>
              <a:rect l="l" t="t" r="r" b="b"/>
              <a:pathLst>
                <a:path w="9614" h="20440" extrusionOk="0">
                  <a:moveTo>
                    <a:pt x="7703" y="0"/>
                  </a:moveTo>
                  <a:cubicBezTo>
                    <a:pt x="7303" y="500"/>
                    <a:pt x="6890" y="985"/>
                    <a:pt x="6476" y="1469"/>
                  </a:cubicBezTo>
                  <a:cubicBezTo>
                    <a:pt x="3295" y="5221"/>
                    <a:pt x="1" y="9100"/>
                    <a:pt x="2796" y="13736"/>
                  </a:cubicBezTo>
                  <a:cubicBezTo>
                    <a:pt x="4308" y="16246"/>
                    <a:pt x="6718" y="18385"/>
                    <a:pt x="9143" y="20439"/>
                  </a:cubicBezTo>
                  <a:cubicBezTo>
                    <a:pt x="9229" y="20296"/>
                    <a:pt x="9300" y="20154"/>
                    <a:pt x="9371" y="20011"/>
                  </a:cubicBezTo>
                  <a:cubicBezTo>
                    <a:pt x="9457" y="19869"/>
                    <a:pt x="9528" y="19726"/>
                    <a:pt x="9614" y="19583"/>
                  </a:cubicBezTo>
                  <a:cubicBezTo>
                    <a:pt x="9214" y="19241"/>
                    <a:pt x="8815" y="18913"/>
                    <a:pt x="8430" y="18571"/>
                  </a:cubicBezTo>
                  <a:lnTo>
                    <a:pt x="7631" y="18699"/>
                  </a:lnTo>
                  <a:lnTo>
                    <a:pt x="7603" y="18699"/>
                  </a:lnTo>
                  <a:cubicBezTo>
                    <a:pt x="7489" y="18699"/>
                    <a:pt x="7389" y="18628"/>
                    <a:pt x="7360" y="18499"/>
                  </a:cubicBezTo>
                  <a:cubicBezTo>
                    <a:pt x="7346" y="18371"/>
                    <a:pt x="7432" y="18257"/>
                    <a:pt x="7560" y="18228"/>
                  </a:cubicBezTo>
                  <a:lnTo>
                    <a:pt x="7974" y="18157"/>
                  </a:lnTo>
                  <a:cubicBezTo>
                    <a:pt x="7203" y="17472"/>
                    <a:pt x="6447" y="16759"/>
                    <a:pt x="5777" y="16032"/>
                  </a:cubicBezTo>
                  <a:lnTo>
                    <a:pt x="5021" y="16117"/>
                  </a:lnTo>
                  <a:cubicBezTo>
                    <a:pt x="5007" y="16117"/>
                    <a:pt x="5007" y="16132"/>
                    <a:pt x="4993" y="16132"/>
                  </a:cubicBezTo>
                  <a:cubicBezTo>
                    <a:pt x="4879" y="16132"/>
                    <a:pt x="4764" y="16032"/>
                    <a:pt x="4750" y="15918"/>
                  </a:cubicBezTo>
                  <a:cubicBezTo>
                    <a:pt x="4736" y="15789"/>
                    <a:pt x="4836" y="15661"/>
                    <a:pt x="4964" y="15647"/>
                  </a:cubicBezTo>
                  <a:lnTo>
                    <a:pt x="5378" y="15604"/>
                  </a:lnTo>
                  <a:cubicBezTo>
                    <a:pt x="4707" y="14848"/>
                    <a:pt x="4094" y="14064"/>
                    <a:pt x="3609" y="13251"/>
                  </a:cubicBezTo>
                  <a:cubicBezTo>
                    <a:pt x="3524" y="13122"/>
                    <a:pt x="3452" y="12994"/>
                    <a:pt x="3395" y="12865"/>
                  </a:cubicBezTo>
                  <a:lnTo>
                    <a:pt x="2796" y="12923"/>
                  </a:lnTo>
                  <a:lnTo>
                    <a:pt x="2782" y="12923"/>
                  </a:lnTo>
                  <a:cubicBezTo>
                    <a:pt x="2654" y="12923"/>
                    <a:pt x="2554" y="12823"/>
                    <a:pt x="2539" y="12709"/>
                  </a:cubicBezTo>
                  <a:cubicBezTo>
                    <a:pt x="2525" y="12580"/>
                    <a:pt x="2625" y="12452"/>
                    <a:pt x="2753" y="12452"/>
                  </a:cubicBezTo>
                  <a:lnTo>
                    <a:pt x="3167" y="12409"/>
                  </a:lnTo>
                  <a:cubicBezTo>
                    <a:pt x="2568" y="11011"/>
                    <a:pt x="2582" y="9671"/>
                    <a:pt x="2996" y="8373"/>
                  </a:cubicBezTo>
                  <a:lnTo>
                    <a:pt x="2582" y="8373"/>
                  </a:lnTo>
                  <a:cubicBezTo>
                    <a:pt x="2440" y="8373"/>
                    <a:pt x="2340" y="8259"/>
                    <a:pt x="2340" y="8130"/>
                  </a:cubicBezTo>
                  <a:cubicBezTo>
                    <a:pt x="2340" y="8002"/>
                    <a:pt x="2440" y="7902"/>
                    <a:pt x="2582" y="7902"/>
                  </a:cubicBezTo>
                  <a:lnTo>
                    <a:pt x="3167" y="7902"/>
                  </a:lnTo>
                  <a:cubicBezTo>
                    <a:pt x="3623" y="6732"/>
                    <a:pt x="4365" y="5591"/>
                    <a:pt x="5249" y="4450"/>
                  </a:cubicBezTo>
                  <a:lnTo>
                    <a:pt x="4836" y="4436"/>
                  </a:lnTo>
                  <a:cubicBezTo>
                    <a:pt x="4707" y="4436"/>
                    <a:pt x="4608" y="4322"/>
                    <a:pt x="4608" y="4194"/>
                  </a:cubicBezTo>
                  <a:cubicBezTo>
                    <a:pt x="4608" y="4065"/>
                    <a:pt x="4722" y="3965"/>
                    <a:pt x="4850" y="3965"/>
                  </a:cubicBezTo>
                  <a:lnTo>
                    <a:pt x="5620" y="3994"/>
                  </a:lnTo>
                  <a:cubicBezTo>
                    <a:pt x="6119" y="3366"/>
                    <a:pt x="6661" y="2725"/>
                    <a:pt x="7203" y="2083"/>
                  </a:cubicBezTo>
                  <a:cubicBezTo>
                    <a:pt x="7432" y="1812"/>
                    <a:pt x="7674" y="1526"/>
                    <a:pt x="7917" y="1241"/>
                  </a:cubicBezTo>
                  <a:lnTo>
                    <a:pt x="7517" y="1141"/>
                  </a:lnTo>
                  <a:cubicBezTo>
                    <a:pt x="7389" y="1113"/>
                    <a:pt x="7303" y="985"/>
                    <a:pt x="7332" y="856"/>
                  </a:cubicBezTo>
                  <a:cubicBezTo>
                    <a:pt x="7356" y="747"/>
                    <a:pt x="7453" y="679"/>
                    <a:pt x="7561" y="679"/>
                  </a:cubicBezTo>
                  <a:cubicBezTo>
                    <a:pt x="7579" y="679"/>
                    <a:pt x="7598" y="681"/>
                    <a:pt x="7617" y="685"/>
                  </a:cubicBezTo>
                  <a:lnTo>
                    <a:pt x="8259" y="828"/>
                  </a:lnTo>
                  <a:cubicBezTo>
                    <a:pt x="8330" y="728"/>
                    <a:pt x="8416" y="642"/>
                    <a:pt x="8487" y="557"/>
                  </a:cubicBezTo>
                  <a:cubicBezTo>
                    <a:pt x="8230" y="371"/>
                    <a:pt x="7974" y="186"/>
                    <a:pt x="77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2"/>
            <p:cNvSpPr/>
            <p:nvPr/>
          </p:nvSpPr>
          <p:spPr>
            <a:xfrm>
              <a:off x="2648975" y="2347225"/>
              <a:ext cx="224675" cy="303825"/>
            </a:xfrm>
            <a:custGeom>
              <a:avLst/>
              <a:gdLst/>
              <a:ahLst/>
              <a:cxnLst/>
              <a:rect l="l" t="t" r="r" b="b"/>
              <a:pathLst>
                <a:path w="8987" h="12153" extrusionOk="0">
                  <a:moveTo>
                    <a:pt x="472" y="1"/>
                  </a:moveTo>
                  <a:cubicBezTo>
                    <a:pt x="429" y="86"/>
                    <a:pt x="372" y="172"/>
                    <a:pt x="329" y="258"/>
                  </a:cubicBezTo>
                  <a:cubicBezTo>
                    <a:pt x="215" y="457"/>
                    <a:pt x="115" y="657"/>
                    <a:pt x="1" y="857"/>
                  </a:cubicBezTo>
                  <a:cubicBezTo>
                    <a:pt x="714" y="1456"/>
                    <a:pt x="1399" y="2040"/>
                    <a:pt x="2055" y="2611"/>
                  </a:cubicBezTo>
                  <a:lnTo>
                    <a:pt x="2754" y="2440"/>
                  </a:lnTo>
                  <a:cubicBezTo>
                    <a:pt x="2776" y="2432"/>
                    <a:pt x="2799" y="2429"/>
                    <a:pt x="2821" y="2429"/>
                  </a:cubicBezTo>
                  <a:cubicBezTo>
                    <a:pt x="2924" y="2429"/>
                    <a:pt x="3015" y="2505"/>
                    <a:pt x="3039" y="2611"/>
                  </a:cubicBezTo>
                  <a:cubicBezTo>
                    <a:pt x="3082" y="2739"/>
                    <a:pt x="2996" y="2868"/>
                    <a:pt x="2868" y="2896"/>
                  </a:cubicBezTo>
                  <a:lnTo>
                    <a:pt x="2468" y="2996"/>
                  </a:lnTo>
                  <a:cubicBezTo>
                    <a:pt x="5463" y="5706"/>
                    <a:pt x="7432" y="8316"/>
                    <a:pt x="5991" y="11482"/>
                  </a:cubicBezTo>
                  <a:cubicBezTo>
                    <a:pt x="5877" y="11711"/>
                    <a:pt x="5991" y="11996"/>
                    <a:pt x="6219" y="12110"/>
                  </a:cubicBezTo>
                  <a:cubicBezTo>
                    <a:pt x="6291" y="12139"/>
                    <a:pt x="6348" y="12153"/>
                    <a:pt x="6419" y="12153"/>
                  </a:cubicBezTo>
                  <a:cubicBezTo>
                    <a:pt x="6605" y="12153"/>
                    <a:pt x="6776" y="12053"/>
                    <a:pt x="6847" y="11868"/>
                  </a:cubicBezTo>
                  <a:cubicBezTo>
                    <a:pt x="8986" y="7189"/>
                    <a:pt x="4864" y="3709"/>
                    <a:pt x="486" y="15"/>
                  </a:cubicBezTo>
                  <a:cubicBezTo>
                    <a:pt x="486" y="15"/>
                    <a:pt x="47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2"/>
            <p:cNvSpPr/>
            <p:nvPr/>
          </p:nvSpPr>
          <p:spPr>
            <a:xfrm>
              <a:off x="2380850" y="1328050"/>
              <a:ext cx="427200" cy="1380775"/>
            </a:xfrm>
            <a:custGeom>
              <a:avLst/>
              <a:gdLst/>
              <a:ahLst/>
              <a:cxnLst/>
              <a:rect l="l" t="t" r="r" b="b"/>
              <a:pathLst>
                <a:path w="17088" h="55231" extrusionOk="0">
                  <a:moveTo>
                    <a:pt x="11368" y="0"/>
                  </a:moveTo>
                  <a:cubicBezTo>
                    <a:pt x="11300" y="0"/>
                    <a:pt x="11232" y="15"/>
                    <a:pt x="11168" y="47"/>
                  </a:cubicBezTo>
                  <a:cubicBezTo>
                    <a:pt x="11068" y="90"/>
                    <a:pt x="8729" y="1217"/>
                    <a:pt x="6233" y="3014"/>
                  </a:cubicBezTo>
                  <a:cubicBezTo>
                    <a:pt x="5691" y="3399"/>
                    <a:pt x="5192" y="3784"/>
                    <a:pt x="4735" y="4169"/>
                  </a:cubicBezTo>
                  <a:cubicBezTo>
                    <a:pt x="4436" y="4412"/>
                    <a:pt x="4136" y="4654"/>
                    <a:pt x="3865" y="4911"/>
                  </a:cubicBezTo>
                  <a:cubicBezTo>
                    <a:pt x="1883" y="6708"/>
                    <a:pt x="713" y="8477"/>
                    <a:pt x="357" y="10174"/>
                  </a:cubicBezTo>
                  <a:cubicBezTo>
                    <a:pt x="0" y="11843"/>
                    <a:pt x="442" y="13426"/>
                    <a:pt x="1683" y="14866"/>
                  </a:cubicBezTo>
                  <a:cubicBezTo>
                    <a:pt x="3666" y="17177"/>
                    <a:pt x="6133" y="18889"/>
                    <a:pt x="8315" y="20400"/>
                  </a:cubicBezTo>
                  <a:cubicBezTo>
                    <a:pt x="8401" y="20458"/>
                    <a:pt x="8472" y="20515"/>
                    <a:pt x="8544" y="20557"/>
                  </a:cubicBezTo>
                  <a:cubicBezTo>
                    <a:pt x="8815" y="20743"/>
                    <a:pt x="9071" y="20928"/>
                    <a:pt x="9328" y="21114"/>
                  </a:cubicBezTo>
                  <a:cubicBezTo>
                    <a:pt x="9556" y="21271"/>
                    <a:pt x="9770" y="21427"/>
                    <a:pt x="9998" y="21584"/>
                  </a:cubicBezTo>
                  <a:lnTo>
                    <a:pt x="11624" y="21955"/>
                  </a:lnTo>
                  <a:cubicBezTo>
                    <a:pt x="11753" y="21984"/>
                    <a:pt x="11838" y="22112"/>
                    <a:pt x="11810" y="22240"/>
                  </a:cubicBezTo>
                  <a:cubicBezTo>
                    <a:pt x="11781" y="22354"/>
                    <a:pt x="11681" y="22426"/>
                    <a:pt x="11567" y="22426"/>
                  </a:cubicBezTo>
                  <a:lnTo>
                    <a:pt x="11525" y="22426"/>
                  </a:lnTo>
                  <a:lnTo>
                    <a:pt x="10926" y="22283"/>
                  </a:lnTo>
                  <a:lnTo>
                    <a:pt x="10926" y="22283"/>
                  </a:lnTo>
                  <a:cubicBezTo>
                    <a:pt x="11952" y="23082"/>
                    <a:pt x="12851" y="23881"/>
                    <a:pt x="13521" y="24779"/>
                  </a:cubicBezTo>
                  <a:lnTo>
                    <a:pt x="14292" y="24808"/>
                  </a:lnTo>
                  <a:cubicBezTo>
                    <a:pt x="14420" y="24808"/>
                    <a:pt x="14520" y="24922"/>
                    <a:pt x="14520" y="25050"/>
                  </a:cubicBezTo>
                  <a:cubicBezTo>
                    <a:pt x="14505" y="25179"/>
                    <a:pt x="14406" y="25278"/>
                    <a:pt x="14277" y="25278"/>
                  </a:cubicBezTo>
                  <a:lnTo>
                    <a:pt x="13849" y="25264"/>
                  </a:lnTo>
                  <a:lnTo>
                    <a:pt x="13849" y="25264"/>
                  </a:lnTo>
                  <a:cubicBezTo>
                    <a:pt x="14448" y="26205"/>
                    <a:pt x="14805" y="27232"/>
                    <a:pt x="14848" y="28445"/>
                  </a:cubicBezTo>
                  <a:lnTo>
                    <a:pt x="15333" y="28445"/>
                  </a:lnTo>
                  <a:cubicBezTo>
                    <a:pt x="15475" y="28445"/>
                    <a:pt x="15575" y="28559"/>
                    <a:pt x="15575" y="28687"/>
                  </a:cubicBezTo>
                  <a:cubicBezTo>
                    <a:pt x="15575" y="28816"/>
                    <a:pt x="15475" y="28930"/>
                    <a:pt x="15333" y="28930"/>
                  </a:cubicBezTo>
                  <a:lnTo>
                    <a:pt x="14862" y="28930"/>
                  </a:lnTo>
                  <a:cubicBezTo>
                    <a:pt x="14834" y="29700"/>
                    <a:pt x="14691" y="30541"/>
                    <a:pt x="14406" y="31468"/>
                  </a:cubicBezTo>
                  <a:cubicBezTo>
                    <a:pt x="14363" y="31625"/>
                    <a:pt x="14306" y="31782"/>
                    <a:pt x="14263" y="31953"/>
                  </a:cubicBezTo>
                  <a:lnTo>
                    <a:pt x="14677" y="31911"/>
                  </a:lnTo>
                  <a:cubicBezTo>
                    <a:pt x="14685" y="31910"/>
                    <a:pt x="14693" y="31909"/>
                    <a:pt x="14701" y="31909"/>
                  </a:cubicBezTo>
                  <a:cubicBezTo>
                    <a:pt x="14819" y="31909"/>
                    <a:pt x="14920" y="32004"/>
                    <a:pt x="14933" y="32125"/>
                  </a:cubicBezTo>
                  <a:cubicBezTo>
                    <a:pt x="14948" y="32253"/>
                    <a:pt x="14848" y="32367"/>
                    <a:pt x="14719" y="32381"/>
                  </a:cubicBezTo>
                  <a:lnTo>
                    <a:pt x="14092" y="32438"/>
                  </a:lnTo>
                  <a:cubicBezTo>
                    <a:pt x="13750" y="33422"/>
                    <a:pt x="13336" y="34407"/>
                    <a:pt x="12880" y="35391"/>
                  </a:cubicBezTo>
                  <a:lnTo>
                    <a:pt x="13293" y="35334"/>
                  </a:lnTo>
                  <a:cubicBezTo>
                    <a:pt x="13301" y="35333"/>
                    <a:pt x="13310" y="35332"/>
                    <a:pt x="13318" y="35332"/>
                  </a:cubicBezTo>
                  <a:cubicBezTo>
                    <a:pt x="13436" y="35332"/>
                    <a:pt x="13537" y="35427"/>
                    <a:pt x="13550" y="35548"/>
                  </a:cubicBezTo>
                  <a:cubicBezTo>
                    <a:pt x="13564" y="35676"/>
                    <a:pt x="13479" y="35790"/>
                    <a:pt x="13350" y="35804"/>
                  </a:cubicBezTo>
                  <a:lnTo>
                    <a:pt x="12651" y="35890"/>
                  </a:lnTo>
                  <a:cubicBezTo>
                    <a:pt x="12266" y="36689"/>
                    <a:pt x="11853" y="37487"/>
                    <a:pt x="11439" y="38286"/>
                  </a:cubicBezTo>
                  <a:lnTo>
                    <a:pt x="11853" y="38215"/>
                  </a:lnTo>
                  <a:cubicBezTo>
                    <a:pt x="11868" y="38211"/>
                    <a:pt x="11882" y="38210"/>
                    <a:pt x="11897" y="38210"/>
                  </a:cubicBezTo>
                  <a:cubicBezTo>
                    <a:pt x="12009" y="38210"/>
                    <a:pt x="12111" y="38301"/>
                    <a:pt x="12124" y="38414"/>
                  </a:cubicBezTo>
                  <a:cubicBezTo>
                    <a:pt x="12152" y="38543"/>
                    <a:pt x="12067" y="38657"/>
                    <a:pt x="11938" y="38685"/>
                  </a:cubicBezTo>
                  <a:lnTo>
                    <a:pt x="11168" y="38814"/>
                  </a:lnTo>
                  <a:cubicBezTo>
                    <a:pt x="10926" y="39256"/>
                    <a:pt x="10683" y="39698"/>
                    <a:pt x="10455" y="40140"/>
                  </a:cubicBezTo>
                  <a:cubicBezTo>
                    <a:pt x="10369" y="40283"/>
                    <a:pt x="10298" y="40426"/>
                    <a:pt x="10212" y="40568"/>
                  </a:cubicBezTo>
                  <a:cubicBezTo>
                    <a:pt x="10141" y="40711"/>
                    <a:pt x="10070" y="40853"/>
                    <a:pt x="9984" y="40996"/>
                  </a:cubicBezTo>
                  <a:cubicBezTo>
                    <a:pt x="7089" y="46373"/>
                    <a:pt x="4479" y="51436"/>
                    <a:pt x="7588" y="55059"/>
                  </a:cubicBezTo>
                  <a:cubicBezTo>
                    <a:pt x="7688" y="55173"/>
                    <a:pt x="7816" y="55230"/>
                    <a:pt x="7945" y="55230"/>
                  </a:cubicBezTo>
                  <a:cubicBezTo>
                    <a:pt x="8059" y="55230"/>
                    <a:pt x="8173" y="55188"/>
                    <a:pt x="8258" y="55116"/>
                  </a:cubicBezTo>
                  <a:cubicBezTo>
                    <a:pt x="8458" y="54945"/>
                    <a:pt x="8487" y="54631"/>
                    <a:pt x="8315" y="54446"/>
                  </a:cubicBezTo>
                  <a:cubicBezTo>
                    <a:pt x="6761" y="52649"/>
                    <a:pt x="6875" y="50367"/>
                    <a:pt x="7802" y="47771"/>
                  </a:cubicBezTo>
                  <a:lnTo>
                    <a:pt x="7802" y="47771"/>
                  </a:lnTo>
                  <a:lnTo>
                    <a:pt x="7388" y="47799"/>
                  </a:lnTo>
                  <a:cubicBezTo>
                    <a:pt x="7388" y="47814"/>
                    <a:pt x="7374" y="47814"/>
                    <a:pt x="7374" y="47814"/>
                  </a:cubicBezTo>
                  <a:cubicBezTo>
                    <a:pt x="7246" y="47814"/>
                    <a:pt x="7146" y="47714"/>
                    <a:pt x="7132" y="47585"/>
                  </a:cubicBezTo>
                  <a:cubicBezTo>
                    <a:pt x="7117" y="47457"/>
                    <a:pt x="7217" y="47343"/>
                    <a:pt x="7346" y="47329"/>
                  </a:cubicBezTo>
                  <a:lnTo>
                    <a:pt x="7973" y="47272"/>
                  </a:lnTo>
                  <a:cubicBezTo>
                    <a:pt x="8287" y="46473"/>
                    <a:pt x="8658" y="45646"/>
                    <a:pt x="9071" y="44790"/>
                  </a:cubicBezTo>
                  <a:lnTo>
                    <a:pt x="9071" y="44790"/>
                  </a:lnTo>
                  <a:lnTo>
                    <a:pt x="8672" y="44890"/>
                  </a:lnTo>
                  <a:cubicBezTo>
                    <a:pt x="8658" y="44904"/>
                    <a:pt x="8629" y="44904"/>
                    <a:pt x="8615" y="44904"/>
                  </a:cubicBezTo>
                  <a:cubicBezTo>
                    <a:pt x="8501" y="44904"/>
                    <a:pt x="8415" y="44833"/>
                    <a:pt x="8387" y="44719"/>
                  </a:cubicBezTo>
                  <a:cubicBezTo>
                    <a:pt x="8358" y="44590"/>
                    <a:pt x="8430" y="44462"/>
                    <a:pt x="8558" y="44433"/>
                  </a:cubicBezTo>
                  <a:lnTo>
                    <a:pt x="9357" y="44234"/>
                  </a:lnTo>
                  <a:cubicBezTo>
                    <a:pt x="9784" y="43392"/>
                    <a:pt x="10255" y="42522"/>
                    <a:pt x="10726" y="41624"/>
                  </a:cubicBezTo>
                  <a:cubicBezTo>
                    <a:pt x="10840" y="41424"/>
                    <a:pt x="10940" y="41224"/>
                    <a:pt x="11054" y="41025"/>
                  </a:cubicBezTo>
                  <a:cubicBezTo>
                    <a:pt x="11097" y="40939"/>
                    <a:pt x="11154" y="40853"/>
                    <a:pt x="11197" y="40768"/>
                  </a:cubicBezTo>
                  <a:cubicBezTo>
                    <a:pt x="12780" y="37844"/>
                    <a:pt x="14377" y="34834"/>
                    <a:pt x="15318" y="31739"/>
                  </a:cubicBezTo>
                  <a:cubicBezTo>
                    <a:pt x="17087" y="25934"/>
                    <a:pt x="13935" y="23196"/>
                    <a:pt x="9913" y="20358"/>
                  </a:cubicBezTo>
                  <a:cubicBezTo>
                    <a:pt x="9656" y="20187"/>
                    <a:pt x="9399" y="20001"/>
                    <a:pt x="9143" y="19816"/>
                  </a:cubicBezTo>
                  <a:cubicBezTo>
                    <a:pt x="9043" y="19759"/>
                    <a:pt x="8957" y="19687"/>
                    <a:pt x="8857" y="19630"/>
                  </a:cubicBezTo>
                  <a:cubicBezTo>
                    <a:pt x="8258" y="19202"/>
                    <a:pt x="7645" y="18789"/>
                    <a:pt x="7046" y="18347"/>
                  </a:cubicBezTo>
                  <a:lnTo>
                    <a:pt x="6048" y="18418"/>
                  </a:lnTo>
                  <a:cubicBezTo>
                    <a:pt x="6048" y="18432"/>
                    <a:pt x="6033" y="18432"/>
                    <a:pt x="6033" y="18432"/>
                  </a:cubicBezTo>
                  <a:cubicBezTo>
                    <a:pt x="5905" y="18432"/>
                    <a:pt x="5805" y="18332"/>
                    <a:pt x="5791" y="18204"/>
                  </a:cubicBezTo>
                  <a:cubicBezTo>
                    <a:pt x="5777" y="18076"/>
                    <a:pt x="5876" y="17962"/>
                    <a:pt x="6005" y="17947"/>
                  </a:cubicBezTo>
                  <a:lnTo>
                    <a:pt x="6461" y="17919"/>
                  </a:lnTo>
                  <a:cubicBezTo>
                    <a:pt x="5192" y="16977"/>
                    <a:pt x="3951" y="15936"/>
                    <a:pt x="2839" y="14724"/>
                  </a:cubicBezTo>
                  <a:lnTo>
                    <a:pt x="2068" y="14795"/>
                  </a:lnTo>
                  <a:lnTo>
                    <a:pt x="2040" y="14795"/>
                  </a:lnTo>
                  <a:cubicBezTo>
                    <a:pt x="1926" y="14795"/>
                    <a:pt x="1812" y="14695"/>
                    <a:pt x="1812" y="14567"/>
                  </a:cubicBezTo>
                  <a:cubicBezTo>
                    <a:pt x="1797" y="14439"/>
                    <a:pt x="1897" y="14324"/>
                    <a:pt x="2026" y="14310"/>
                  </a:cubicBezTo>
                  <a:lnTo>
                    <a:pt x="2439" y="14282"/>
                  </a:lnTo>
                  <a:cubicBezTo>
                    <a:pt x="2425" y="14267"/>
                    <a:pt x="2411" y="14253"/>
                    <a:pt x="2411" y="14239"/>
                  </a:cubicBezTo>
                  <a:cubicBezTo>
                    <a:pt x="1541" y="13226"/>
                    <a:pt x="1141" y="12185"/>
                    <a:pt x="1184" y="11073"/>
                  </a:cubicBezTo>
                  <a:lnTo>
                    <a:pt x="1184" y="11073"/>
                  </a:lnTo>
                  <a:lnTo>
                    <a:pt x="756" y="11130"/>
                  </a:lnTo>
                  <a:lnTo>
                    <a:pt x="728" y="11130"/>
                  </a:lnTo>
                  <a:cubicBezTo>
                    <a:pt x="614" y="11130"/>
                    <a:pt x="499" y="11030"/>
                    <a:pt x="485" y="10916"/>
                  </a:cubicBezTo>
                  <a:cubicBezTo>
                    <a:pt x="471" y="10787"/>
                    <a:pt x="571" y="10673"/>
                    <a:pt x="699" y="10645"/>
                  </a:cubicBezTo>
                  <a:lnTo>
                    <a:pt x="1241" y="10588"/>
                  </a:lnTo>
                  <a:cubicBezTo>
                    <a:pt x="1255" y="10516"/>
                    <a:pt x="1270" y="10445"/>
                    <a:pt x="1284" y="10374"/>
                  </a:cubicBezTo>
                  <a:cubicBezTo>
                    <a:pt x="1455" y="9532"/>
                    <a:pt x="1869" y="8705"/>
                    <a:pt x="2425" y="7920"/>
                  </a:cubicBezTo>
                  <a:lnTo>
                    <a:pt x="2425" y="7920"/>
                  </a:lnTo>
                  <a:lnTo>
                    <a:pt x="1997" y="7978"/>
                  </a:lnTo>
                  <a:lnTo>
                    <a:pt x="1968" y="7978"/>
                  </a:lnTo>
                  <a:cubicBezTo>
                    <a:pt x="1854" y="7978"/>
                    <a:pt x="1755" y="7892"/>
                    <a:pt x="1740" y="7778"/>
                  </a:cubicBezTo>
                  <a:cubicBezTo>
                    <a:pt x="1712" y="7649"/>
                    <a:pt x="1812" y="7521"/>
                    <a:pt x="1940" y="7507"/>
                  </a:cubicBezTo>
                  <a:lnTo>
                    <a:pt x="2824" y="7378"/>
                  </a:lnTo>
                  <a:cubicBezTo>
                    <a:pt x="3438" y="6623"/>
                    <a:pt x="4165" y="5909"/>
                    <a:pt x="4935" y="5239"/>
                  </a:cubicBezTo>
                  <a:cubicBezTo>
                    <a:pt x="5206" y="4997"/>
                    <a:pt x="5491" y="4768"/>
                    <a:pt x="5777" y="4540"/>
                  </a:cubicBezTo>
                  <a:cubicBezTo>
                    <a:pt x="8529" y="2386"/>
                    <a:pt x="11525" y="932"/>
                    <a:pt x="11567" y="903"/>
                  </a:cubicBezTo>
                  <a:cubicBezTo>
                    <a:pt x="11810" y="789"/>
                    <a:pt x="11910" y="504"/>
                    <a:pt x="11796" y="276"/>
                  </a:cubicBezTo>
                  <a:cubicBezTo>
                    <a:pt x="11713" y="101"/>
                    <a:pt x="11542" y="0"/>
                    <a:pt x="113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2"/>
            <p:cNvSpPr/>
            <p:nvPr/>
          </p:nvSpPr>
          <p:spPr>
            <a:xfrm>
              <a:off x="2585525" y="2283275"/>
              <a:ext cx="99150" cy="26175"/>
            </a:xfrm>
            <a:custGeom>
              <a:avLst/>
              <a:gdLst/>
              <a:ahLst/>
              <a:cxnLst/>
              <a:rect l="l" t="t" r="r" b="b"/>
              <a:pathLst>
                <a:path w="3966" h="1047" extrusionOk="0">
                  <a:moveTo>
                    <a:pt x="3710" y="1"/>
                  </a:moveTo>
                  <a:cubicBezTo>
                    <a:pt x="3695" y="1"/>
                    <a:pt x="3681" y="2"/>
                    <a:pt x="3666" y="6"/>
                  </a:cubicBezTo>
                  <a:lnTo>
                    <a:pt x="3252" y="77"/>
                  </a:lnTo>
                  <a:lnTo>
                    <a:pt x="628" y="505"/>
                  </a:lnTo>
                  <a:lnTo>
                    <a:pt x="214" y="576"/>
                  </a:lnTo>
                  <a:cubicBezTo>
                    <a:pt x="86" y="605"/>
                    <a:pt x="0" y="719"/>
                    <a:pt x="14" y="847"/>
                  </a:cubicBezTo>
                  <a:cubicBezTo>
                    <a:pt x="43" y="976"/>
                    <a:pt x="143" y="1047"/>
                    <a:pt x="257" y="1047"/>
                  </a:cubicBezTo>
                  <a:lnTo>
                    <a:pt x="285" y="1047"/>
                  </a:lnTo>
                  <a:lnTo>
                    <a:pt x="1084" y="919"/>
                  </a:lnTo>
                  <a:lnTo>
                    <a:pt x="2981" y="605"/>
                  </a:lnTo>
                  <a:lnTo>
                    <a:pt x="3751" y="476"/>
                  </a:lnTo>
                  <a:cubicBezTo>
                    <a:pt x="3880" y="448"/>
                    <a:pt x="3965" y="334"/>
                    <a:pt x="3937" y="205"/>
                  </a:cubicBezTo>
                  <a:cubicBezTo>
                    <a:pt x="3924" y="92"/>
                    <a:pt x="3822" y="1"/>
                    <a:pt x="37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2"/>
            <p:cNvSpPr/>
            <p:nvPr/>
          </p:nvSpPr>
          <p:spPr>
            <a:xfrm>
              <a:off x="2520250" y="2211350"/>
              <a:ext cx="199725" cy="33925"/>
            </a:xfrm>
            <a:custGeom>
              <a:avLst/>
              <a:gdLst/>
              <a:ahLst/>
              <a:cxnLst/>
              <a:rect l="l" t="t" r="r" b="b"/>
              <a:pathLst>
                <a:path w="7989" h="1357" extrusionOk="0">
                  <a:moveTo>
                    <a:pt x="7742" y="0"/>
                  </a:moveTo>
                  <a:cubicBezTo>
                    <a:pt x="7734" y="0"/>
                    <a:pt x="7725" y="1"/>
                    <a:pt x="7717" y="2"/>
                  </a:cubicBezTo>
                  <a:lnTo>
                    <a:pt x="7304" y="59"/>
                  </a:lnTo>
                  <a:lnTo>
                    <a:pt x="643" y="829"/>
                  </a:lnTo>
                  <a:lnTo>
                    <a:pt x="229" y="872"/>
                  </a:lnTo>
                  <a:cubicBezTo>
                    <a:pt x="101" y="886"/>
                    <a:pt x="1" y="1014"/>
                    <a:pt x="15" y="1143"/>
                  </a:cubicBezTo>
                  <a:cubicBezTo>
                    <a:pt x="29" y="1257"/>
                    <a:pt x="144" y="1357"/>
                    <a:pt x="258" y="1357"/>
                  </a:cubicBezTo>
                  <a:cubicBezTo>
                    <a:pt x="272" y="1357"/>
                    <a:pt x="272" y="1342"/>
                    <a:pt x="286" y="1342"/>
                  </a:cubicBezTo>
                  <a:lnTo>
                    <a:pt x="1042" y="1257"/>
                  </a:lnTo>
                  <a:lnTo>
                    <a:pt x="7075" y="558"/>
                  </a:lnTo>
                  <a:lnTo>
                    <a:pt x="7774" y="472"/>
                  </a:lnTo>
                  <a:cubicBezTo>
                    <a:pt x="7903" y="458"/>
                    <a:pt x="7988" y="344"/>
                    <a:pt x="7974" y="216"/>
                  </a:cubicBezTo>
                  <a:cubicBezTo>
                    <a:pt x="7961" y="95"/>
                    <a:pt x="7860" y="0"/>
                    <a:pt x="77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2"/>
            <p:cNvSpPr/>
            <p:nvPr/>
          </p:nvSpPr>
          <p:spPr>
            <a:xfrm>
              <a:off x="2465000" y="2125775"/>
              <a:ext cx="289550" cy="39275"/>
            </a:xfrm>
            <a:custGeom>
              <a:avLst/>
              <a:gdLst/>
              <a:ahLst/>
              <a:cxnLst/>
              <a:rect l="l" t="t" r="r" b="b"/>
              <a:pathLst>
                <a:path w="11582" h="1571" extrusionOk="0">
                  <a:moveTo>
                    <a:pt x="11335" y="0"/>
                  </a:moveTo>
                  <a:cubicBezTo>
                    <a:pt x="11327" y="0"/>
                    <a:pt x="11319" y="1"/>
                    <a:pt x="11311" y="2"/>
                  </a:cubicBezTo>
                  <a:lnTo>
                    <a:pt x="10897" y="44"/>
                  </a:lnTo>
                  <a:lnTo>
                    <a:pt x="642" y="1057"/>
                  </a:lnTo>
                  <a:lnTo>
                    <a:pt x="228" y="1100"/>
                  </a:lnTo>
                  <a:cubicBezTo>
                    <a:pt x="100" y="1100"/>
                    <a:pt x="0" y="1228"/>
                    <a:pt x="14" y="1357"/>
                  </a:cubicBezTo>
                  <a:cubicBezTo>
                    <a:pt x="29" y="1471"/>
                    <a:pt x="129" y="1571"/>
                    <a:pt x="257" y="1571"/>
                  </a:cubicBezTo>
                  <a:lnTo>
                    <a:pt x="271" y="1571"/>
                  </a:lnTo>
                  <a:lnTo>
                    <a:pt x="870" y="1513"/>
                  </a:lnTo>
                  <a:lnTo>
                    <a:pt x="10726" y="529"/>
                  </a:lnTo>
                  <a:lnTo>
                    <a:pt x="11353" y="472"/>
                  </a:lnTo>
                  <a:cubicBezTo>
                    <a:pt x="11482" y="458"/>
                    <a:pt x="11582" y="344"/>
                    <a:pt x="11567" y="216"/>
                  </a:cubicBezTo>
                  <a:cubicBezTo>
                    <a:pt x="11554" y="95"/>
                    <a:pt x="11453" y="0"/>
                    <a:pt x="113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2"/>
            <p:cNvSpPr/>
            <p:nvPr/>
          </p:nvSpPr>
          <p:spPr>
            <a:xfrm>
              <a:off x="2460350" y="2039150"/>
              <a:ext cx="309900" cy="12150"/>
            </a:xfrm>
            <a:custGeom>
              <a:avLst/>
              <a:gdLst/>
              <a:ahLst/>
              <a:cxnLst/>
              <a:rect l="l" t="t" r="r" b="b"/>
              <a:pathLst>
                <a:path w="12396" h="486" extrusionOk="0">
                  <a:moveTo>
                    <a:pt x="11668" y="1"/>
                  </a:moveTo>
                  <a:lnTo>
                    <a:pt x="828" y="15"/>
                  </a:lnTo>
                  <a:lnTo>
                    <a:pt x="243" y="15"/>
                  </a:lnTo>
                  <a:cubicBezTo>
                    <a:pt x="101" y="15"/>
                    <a:pt x="1" y="115"/>
                    <a:pt x="1" y="243"/>
                  </a:cubicBezTo>
                  <a:cubicBezTo>
                    <a:pt x="1" y="372"/>
                    <a:pt x="101" y="486"/>
                    <a:pt x="243" y="486"/>
                  </a:cubicBezTo>
                  <a:lnTo>
                    <a:pt x="12153" y="486"/>
                  </a:lnTo>
                  <a:cubicBezTo>
                    <a:pt x="12295" y="486"/>
                    <a:pt x="12395" y="372"/>
                    <a:pt x="12395" y="243"/>
                  </a:cubicBezTo>
                  <a:cubicBezTo>
                    <a:pt x="12395" y="115"/>
                    <a:pt x="12295" y="1"/>
                    <a:pt x="121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2"/>
            <p:cNvSpPr/>
            <p:nvPr/>
          </p:nvSpPr>
          <p:spPr>
            <a:xfrm>
              <a:off x="2517050" y="1941100"/>
              <a:ext cx="226800" cy="18925"/>
            </a:xfrm>
            <a:custGeom>
              <a:avLst/>
              <a:gdLst/>
              <a:ahLst/>
              <a:cxnLst/>
              <a:rect l="l" t="t" r="r" b="b"/>
              <a:pathLst>
                <a:path w="9072" h="757" extrusionOk="0">
                  <a:moveTo>
                    <a:pt x="243" y="0"/>
                  </a:moveTo>
                  <a:cubicBezTo>
                    <a:pt x="115" y="0"/>
                    <a:pt x="1" y="100"/>
                    <a:pt x="1" y="229"/>
                  </a:cubicBezTo>
                  <a:cubicBezTo>
                    <a:pt x="1" y="357"/>
                    <a:pt x="100" y="471"/>
                    <a:pt x="229" y="471"/>
                  </a:cubicBezTo>
                  <a:lnTo>
                    <a:pt x="642" y="485"/>
                  </a:lnTo>
                  <a:lnTo>
                    <a:pt x="8401" y="742"/>
                  </a:lnTo>
                  <a:lnTo>
                    <a:pt x="8829" y="756"/>
                  </a:lnTo>
                  <a:cubicBezTo>
                    <a:pt x="8958" y="756"/>
                    <a:pt x="9057" y="657"/>
                    <a:pt x="9072" y="528"/>
                  </a:cubicBezTo>
                  <a:cubicBezTo>
                    <a:pt x="9072" y="400"/>
                    <a:pt x="8972" y="286"/>
                    <a:pt x="8844" y="286"/>
                  </a:cubicBezTo>
                  <a:lnTo>
                    <a:pt x="8073" y="257"/>
                  </a:lnTo>
                  <a:lnTo>
                    <a:pt x="1013" y="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2"/>
            <p:cNvSpPr/>
            <p:nvPr/>
          </p:nvSpPr>
          <p:spPr>
            <a:xfrm>
              <a:off x="2584450" y="1858925"/>
              <a:ext cx="92375" cy="29775"/>
            </a:xfrm>
            <a:custGeom>
              <a:avLst/>
              <a:gdLst/>
              <a:ahLst/>
              <a:cxnLst/>
              <a:rect l="l" t="t" r="r" b="b"/>
              <a:pathLst>
                <a:path w="3695" h="1191" extrusionOk="0">
                  <a:moveTo>
                    <a:pt x="258" y="1"/>
                  </a:moveTo>
                  <a:cubicBezTo>
                    <a:pt x="150" y="1"/>
                    <a:pt x="53" y="69"/>
                    <a:pt x="29" y="178"/>
                  </a:cubicBezTo>
                  <a:cubicBezTo>
                    <a:pt x="0" y="307"/>
                    <a:pt x="86" y="435"/>
                    <a:pt x="214" y="463"/>
                  </a:cubicBezTo>
                  <a:lnTo>
                    <a:pt x="614" y="563"/>
                  </a:lnTo>
                  <a:lnTo>
                    <a:pt x="2782" y="1048"/>
                  </a:lnTo>
                  <a:lnTo>
                    <a:pt x="3381" y="1191"/>
                  </a:lnTo>
                  <a:lnTo>
                    <a:pt x="3423" y="1191"/>
                  </a:lnTo>
                  <a:cubicBezTo>
                    <a:pt x="3537" y="1191"/>
                    <a:pt x="3637" y="1119"/>
                    <a:pt x="3666" y="1005"/>
                  </a:cubicBezTo>
                  <a:cubicBezTo>
                    <a:pt x="3694" y="877"/>
                    <a:pt x="3609" y="749"/>
                    <a:pt x="3480" y="720"/>
                  </a:cubicBezTo>
                  <a:lnTo>
                    <a:pt x="1854" y="349"/>
                  </a:lnTo>
                  <a:lnTo>
                    <a:pt x="956" y="150"/>
                  </a:lnTo>
                  <a:lnTo>
                    <a:pt x="314" y="7"/>
                  </a:lnTo>
                  <a:cubicBezTo>
                    <a:pt x="295" y="3"/>
                    <a:pt x="276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2"/>
            <p:cNvSpPr/>
            <p:nvPr/>
          </p:nvSpPr>
          <p:spPr>
            <a:xfrm>
              <a:off x="2525250" y="1766725"/>
              <a:ext cx="139450" cy="22150"/>
            </a:xfrm>
            <a:custGeom>
              <a:avLst/>
              <a:gdLst/>
              <a:ahLst/>
              <a:cxnLst/>
              <a:rect l="l" t="t" r="r" b="b"/>
              <a:pathLst>
                <a:path w="5578" h="886" extrusionOk="0">
                  <a:moveTo>
                    <a:pt x="5306" y="1"/>
                  </a:moveTo>
                  <a:lnTo>
                    <a:pt x="4893" y="44"/>
                  </a:lnTo>
                  <a:lnTo>
                    <a:pt x="685" y="372"/>
                  </a:lnTo>
                  <a:lnTo>
                    <a:pt x="229" y="400"/>
                  </a:lnTo>
                  <a:cubicBezTo>
                    <a:pt x="100" y="415"/>
                    <a:pt x="1" y="529"/>
                    <a:pt x="15" y="657"/>
                  </a:cubicBezTo>
                  <a:cubicBezTo>
                    <a:pt x="29" y="785"/>
                    <a:pt x="129" y="885"/>
                    <a:pt x="257" y="885"/>
                  </a:cubicBezTo>
                  <a:cubicBezTo>
                    <a:pt x="257" y="885"/>
                    <a:pt x="272" y="885"/>
                    <a:pt x="272" y="871"/>
                  </a:cubicBezTo>
                  <a:lnTo>
                    <a:pt x="1270" y="800"/>
                  </a:lnTo>
                  <a:lnTo>
                    <a:pt x="4593" y="543"/>
                  </a:lnTo>
                  <a:lnTo>
                    <a:pt x="5349" y="472"/>
                  </a:lnTo>
                  <a:cubicBezTo>
                    <a:pt x="5478" y="472"/>
                    <a:pt x="5577" y="357"/>
                    <a:pt x="5563" y="229"/>
                  </a:cubicBezTo>
                  <a:cubicBezTo>
                    <a:pt x="5549" y="86"/>
                    <a:pt x="5449" y="1"/>
                    <a:pt x="53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2"/>
            <p:cNvSpPr/>
            <p:nvPr/>
          </p:nvSpPr>
          <p:spPr>
            <a:xfrm>
              <a:off x="2425775" y="1664375"/>
              <a:ext cx="269225" cy="33575"/>
            </a:xfrm>
            <a:custGeom>
              <a:avLst/>
              <a:gdLst/>
              <a:ahLst/>
              <a:cxnLst/>
              <a:rect l="l" t="t" r="r" b="b"/>
              <a:pathLst>
                <a:path w="10769" h="1343" extrusionOk="0">
                  <a:moveTo>
                    <a:pt x="10522" y="0"/>
                  </a:moveTo>
                  <a:cubicBezTo>
                    <a:pt x="10514" y="0"/>
                    <a:pt x="10506" y="1"/>
                    <a:pt x="10498" y="1"/>
                  </a:cubicBezTo>
                  <a:lnTo>
                    <a:pt x="10041" y="44"/>
                  </a:lnTo>
                  <a:lnTo>
                    <a:pt x="642" y="829"/>
                  </a:lnTo>
                  <a:lnTo>
                    <a:pt x="229" y="857"/>
                  </a:lnTo>
                  <a:cubicBezTo>
                    <a:pt x="100" y="871"/>
                    <a:pt x="0" y="986"/>
                    <a:pt x="15" y="1114"/>
                  </a:cubicBezTo>
                  <a:cubicBezTo>
                    <a:pt x="15" y="1242"/>
                    <a:pt x="129" y="1342"/>
                    <a:pt x="243" y="1342"/>
                  </a:cubicBezTo>
                  <a:lnTo>
                    <a:pt x="271" y="1342"/>
                  </a:lnTo>
                  <a:lnTo>
                    <a:pt x="1042" y="1271"/>
                  </a:lnTo>
                  <a:lnTo>
                    <a:pt x="10027" y="529"/>
                  </a:lnTo>
                  <a:lnTo>
                    <a:pt x="10541" y="486"/>
                  </a:lnTo>
                  <a:cubicBezTo>
                    <a:pt x="10669" y="472"/>
                    <a:pt x="10769" y="358"/>
                    <a:pt x="10754" y="230"/>
                  </a:cubicBezTo>
                  <a:cubicBezTo>
                    <a:pt x="10741" y="96"/>
                    <a:pt x="10640" y="0"/>
                    <a:pt x="105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2"/>
            <p:cNvSpPr/>
            <p:nvPr/>
          </p:nvSpPr>
          <p:spPr>
            <a:xfrm>
              <a:off x="2392600" y="1561950"/>
              <a:ext cx="276375" cy="44350"/>
            </a:xfrm>
            <a:custGeom>
              <a:avLst/>
              <a:gdLst/>
              <a:ahLst/>
              <a:cxnLst/>
              <a:rect l="l" t="t" r="r" b="b"/>
              <a:pathLst>
                <a:path w="11055" h="1774" extrusionOk="0">
                  <a:moveTo>
                    <a:pt x="10814" y="0"/>
                  </a:moveTo>
                  <a:cubicBezTo>
                    <a:pt x="10799" y="0"/>
                    <a:pt x="10784" y="2"/>
                    <a:pt x="10769" y="5"/>
                  </a:cubicBezTo>
                  <a:lnTo>
                    <a:pt x="10070" y="91"/>
                  </a:lnTo>
                  <a:lnTo>
                    <a:pt x="771" y="1232"/>
                  </a:lnTo>
                  <a:lnTo>
                    <a:pt x="229" y="1289"/>
                  </a:lnTo>
                  <a:cubicBezTo>
                    <a:pt x="101" y="1317"/>
                    <a:pt x="1" y="1431"/>
                    <a:pt x="15" y="1560"/>
                  </a:cubicBezTo>
                  <a:cubicBezTo>
                    <a:pt x="29" y="1674"/>
                    <a:pt x="144" y="1774"/>
                    <a:pt x="258" y="1774"/>
                  </a:cubicBezTo>
                  <a:lnTo>
                    <a:pt x="286" y="1774"/>
                  </a:lnTo>
                  <a:lnTo>
                    <a:pt x="714" y="1717"/>
                  </a:lnTo>
                  <a:lnTo>
                    <a:pt x="10341" y="533"/>
                  </a:lnTo>
                  <a:lnTo>
                    <a:pt x="10826" y="476"/>
                  </a:lnTo>
                  <a:cubicBezTo>
                    <a:pt x="10955" y="461"/>
                    <a:pt x="11055" y="333"/>
                    <a:pt x="11040" y="205"/>
                  </a:cubicBezTo>
                  <a:cubicBezTo>
                    <a:pt x="11028" y="91"/>
                    <a:pt x="10926" y="0"/>
                    <a:pt x="108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2"/>
            <p:cNvSpPr/>
            <p:nvPr/>
          </p:nvSpPr>
          <p:spPr>
            <a:xfrm>
              <a:off x="2423625" y="1491425"/>
              <a:ext cx="179750" cy="36075"/>
            </a:xfrm>
            <a:custGeom>
              <a:avLst/>
              <a:gdLst/>
              <a:ahLst/>
              <a:cxnLst/>
              <a:rect l="l" t="t" r="r" b="b"/>
              <a:pathLst>
                <a:path w="7190" h="1443" extrusionOk="0">
                  <a:moveTo>
                    <a:pt x="6932" y="0"/>
                  </a:moveTo>
                  <a:cubicBezTo>
                    <a:pt x="6923" y="0"/>
                    <a:pt x="6913" y="1"/>
                    <a:pt x="6904" y="2"/>
                  </a:cubicBezTo>
                  <a:lnTo>
                    <a:pt x="5991" y="130"/>
                  </a:lnTo>
                  <a:lnTo>
                    <a:pt x="1113" y="843"/>
                  </a:lnTo>
                  <a:lnTo>
                    <a:pt x="229" y="972"/>
                  </a:lnTo>
                  <a:cubicBezTo>
                    <a:pt x="101" y="986"/>
                    <a:pt x="1" y="1114"/>
                    <a:pt x="29" y="1243"/>
                  </a:cubicBezTo>
                  <a:cubicBezTo>
                    <a:pt x="44" y="1357"/>
                    <a:pt x="143" y="1443"/>
                    <a:pt x="257" y="1443"/>
                  </a:cubicBezTo>
                  <a:lnTo>
                    <a:pt x="286" y="1443"/>
                  </a:lnTo>
                  <a:lnTo>
                    <a:pt x="714" y="1385"/>
                  </a:lnTo>
                  <a:lnTo>
                    <a:pt x="6547" y="530"/>
                  </a:lnTo>
                  <a:lnTo>
                    <a:pt x="6975" y="473"/>
                  </a:lnTo>
                  <a:cubicBezTo>
                    <a:pt x="7104" y="458"/>
                    <a:pt x="7189" y="330"/>
                    <a:pt x="7175" y="202"/>
                  </a:cubicBezTo>
                  <a:cubicBezTo>
                    <a:pt x="7148" y="83"/>
                    <a:pt x="7048" y="0"/>
                    <a:pt x="69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2"/>
            <p:cNvSpPr/>
            <p:nvPr/>
          </p:nvSpPr>
          <p:spPr>
            <a:xfrm>
              <a:off x="2589800" y="2407925"/>
              <a:ext cx="136225" cy="42750"/>
            </a:xfrm>
            <a:custGeom>
              <a:avLst/>
              <a:gdLst/>
              <a:ahLst/>
              <a:cxnLst/>
              <a:rect l="l" t="t" r="r" b="b"/>
              <a:pathLst>
                <a:path w="5449" h="1710" extrusionOk="0">
                  <a:moveTo>
                    <a:pt x="5188" y="1"/>
                  </a:moveTo>
                  <a:cubicBezTo>
                    <a:pt x="5166" y="1"/>
                    <a:pt x="5143" y="4"/>
                    <a:pt x="5121" y="12"/>
                  </a:cubicBezTo>
                  <a:lnTo>
                    <a:pt x="4422" y="183"/>
                  </a:lnTo>
                  <a:lnTo>
                    <a:pt x="999" y="1039"/>
                  </a:lnTo>
                  <a:lnTo>
                    <a:pt x="200" y="1238"/>
                  </a:lnTo>
                  <a:cubicBezTo>
                    <a:pt x="72" y="1267"/>
                    <a:pt x="0" y="1395"/>
                    <a:pt x="29" y="1524"/>
                  </a:cubicBezTo>
                  <a:cubicBezTo>
                    <a:pt x="57" y="1638"/>
                    <a:pt x="143" y="1709"/>
                    <a:pt x="257" y="1709"/>
                  </a:cubicBezTo>
                  <a:cubicBezTo>
                    <a:pt x="271" y="1709"/>
                    <a:pt x="300" y="1709"/>
                    <a:pt x="314" y="1695"/>
                  </a:cubicBezTo>
                  <a:lnTo>
                    <a:pt x="713" y="1595"/>
                  </a:lnTo>
                  <a:lnTo>
                    <a:pt x="4835" y="568"/>
                  </a:lnTo>
                  <a:lnTo>
                    <a:pt x="5235" y="468"/>
                  </a:lnTo>
                  <a:cubicBezTo>
                    <a:pt x="5363" y="440"/>
                    <a:pt x="5449" y="311"/>
                    <a:pt x="5406" y="183"/>
                  </a:cubicBezTo>
                  <a:cubicBezTo>
                    <a:pt x="5382" y="77"/>
                    <a:pt x="5291" y="1"/>
                    <a:pt x="5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2"/>
            <p:cNvSpPr/>
            <p:nvPr/>
          </p:nvSpPr>
          <p:spPr>
            <a:xfrm>
              <a:off x="2558775" y="2493025"/>
              <a:ext cx="211825" cy="30375"/>
            </a:xfrm>
            <a:custGeom>
              <a:avLst/>
              <a:gdLst/>
              <a:ahLst/>
              <a:cxnLst/>
              <a:rect l="l" t="t" r="r" b="b"/>
              <a:pathLst>
                <a:path w="8473" h="1215" extrusionOk="0">
                  <a:moveTo>
                    <a:pt x="8228" y="1"/>
                  </a:moveTo>
                  <a:cubicBezTo>
                    <a:pt x="8220" y="1"/>
                    <a:pt x="8211" y="1"/>
                    <a:pt x="8201" y="2"/>
                  </a:cubicBezTo>
                  <a:lnTo>
                    <a:pt x="856" y="673"/>
                  </a:lnTo>
                  <a:lnTo>
                    <a:pt x="229" y="730"/>
                  </a:lnTo>
                  <a:cubicBezTo>
                    <a:pt x="100" y="744"/>
                    <a:pt x="0" y="858"/>
                    <a:pt x="15" y="986"/>
                  </a:cubicBezTo>
                  <a:cubicBezTo>
                    <a:pt x="29" y="1115"/>
                    <a:pt x="129" y="1215"/>
                    <a:pt x="257" y="1215"/>
                  </a:cubicBezTo>
                  <a:cubicBezTo>
                    <a:pt x="257" y="1215"/>
                    <a:pt x="271" y="1215"/>
                    <a:pt x="271" y="1200"/>
                  </a:cubicBezTo>
                  <a:lnTo>
                    <a:pt x="685" y="1172"/>
                  </a:lnTo>
                  <a:lnTo>
                    <a:pt x="8244" y="473"/>
                  </a:lnTo>
                  <a:cubicBezTo>
                    <a:pt x="8373" y="459"/>
                    <a:pt x="8472" y="345"/>
                    <a:pt x="8458" y="216"/>
                  </a:cubicBezTo>
                  <a:cubicBezTo>
                    <a:pt x="8458" y="96"/>
                    <a:pt x="8358" y="1"/>
                    <a:pt x="82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2"/>
            <p:cNvSpPr/>
            <p:nvPr/>
          </p:nvSpPr>
          <p:spPr>
            <a:xfrm>
              <a:off x="2583725" y="2576575"/>
              <a:ext cx="216100" cy="61650"/>
            </a:xfrm>
            <a:custGeom>
              <a:avLst/>
              <a:gdLst/>
              <a:ahLst/>
              <a:cxnLst/>
              <a:rect l="l" t="t" r="r" b="b"/>
              <a:pathLst>
                <a:path w="8644" h="2466" extrusionOk="0">
                  <a:moveTo>
                    <a:pt x="8384" y="1"/>
                  </a:moveTo>
                  <a:cubicBezTo>
                    <a:pt x="8361" y="1"/>
                    <a:pt x="8339" y="5"/>
                    <a:pt x="8316" y="12"/>
                  </a:cubicBezTo>
                  <a:lnTo>
                    <a:pt x="200" y="1995"/>
                  </a:lnTo>
                  <a:cubicBezTo>
                    <a:pt x="72" y="2023"/>
                    <a:pt x="1" y="2166"/>
                    <a:pt x="29" y="2280"/>
                  </a:cubicBezTo>
                  <a:cubicBezTo>
                    <a:pt x="58" y="2394"/>
                    <a:pt x="158" y="2465"/>
                    <a:pt x="257" y="2465"/>
                  </a:cubicBezTo>
                  <a:lnTo>
                    <a:pt x="315" y="2465"/>
                  </a:lnTo>
                  <a:lnTo>
                    <a:pt x="8430" y="469"/>
                  </a:lnTo>
                  <a:cubicBezTo>
                    <a:pt x="8558" y="440"/>
                    <a:pt x="8644" y="312"/>
                    <a:pt x="8601" y="183"/>
                  </a:cubicBezTo>
                  <a:cubicBezTo>
                    <a:pt x="8578" y="78"/>
                    <a:pt x="8487" y="1"/>
                    <a:pt x="83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92"/>
          <p:cNvGrpSpPr/>
          <p:nvPr/>
        </p:nvGrpSpPr>
        <p:grpSpPr>
          <a:xfrm>
            <a:off x="2881984" y="3144191"/>
            <a:ext cx="1377698" cy="1417067"/>
            <a:chOff x="2844025" y="3355850"/>
            <a:chExt cx="478550" cy="492225"/>
          </a:xfrm>
        </p:grpSpPr>
        <p:sp>
          <p:nvSpPr>
            <p:cNvPr id="1668" name="Google Shape;1668;p92"/>
            <p:cNvSpPr/>
            <p:nvPr/>
          </p:nvSpPr>
          <p:spPr>
            <a:xfrm>
              <a:off x="2844025" y="3480950"/>
              <a:ext cx="234300" cy="113950"/>
            </a:xfrm>
            <a:custGeom>
              <a:avLst/>
              <a:gdLst/>
              <a:ahLst/>
              <a:cxnLst/>
              <a:rect l="l" t="t" r="r" b="b"/>
              <a:pathLst>
                <a:path w="9372" h="4558" extrusionOk="0">
                  <a:moveTo>
                    <a:pt x="418" y="0"/>
                  </a:moveTo>
                  <a:cubicBezTo>
                    <a:pt x="365" y="0"/>
                    <a:pt x="310" y="12"/>
                    <a:pt x="257" y="36"/>
                  </a:cubicBezTo>
                  <a:cubicBezTo>
                    <a:pt x="72" y="122"/>
                    <a:pt x="1" y="350"/>
                    <a:pt x="86" y="535"/>
                  </a:cubicBezTo>
                  <a:cubicBezTo>
                    <a:pt x="1213" y="2803"/>
                    <a:pt x="3837" y="3602"/>
                    <a:pt x="6504" y="4115"/>
                  </a:cubicBezTo>
                  <a:cubicBezTo>
                    <a:pt x="7446" y="4301"/>
                    <a:pt x="8416" y="4444"/>
                    <a:pt x="9371" y="4558"/>
                  </a:cubicBezTo>
                  <a:cubicBezTo>
                    <a:pt x="9357" y="4329"/>
                    <a:pt x="9343" y="4101"/>
                    <a:pt x="9314" y="3873"/>
                  </a:cubicBezTo>
                  <a:cubicBezTo>
                    <a:pt x="9314" y="3859"/>
                    <a:pt x="9314" y="3844"/>
                    <a:pt x="9314" y="3816"/>
                  </a:cubicBezTo>
                  <a:cubicBezTo>
                    <a:pt x="8929" y="3773"/>
                    <a:pt x="8544" y="3716"/>
                    <a:pt x="8145" y="3659"/>
                  </a:cubicBezTo>
                  <a:lnTo>
                    <a:pt x="7688" y="4073"/>
                  </a:lnTo>
                  <a:cubicBezTo>
                    <a:pt x="7645" y="4101"/>
                    <a:pt x="7603" y="4115"/>
                    <a:pt x="7560" y="4115"/>
                  </a:cubicBezTo>
                  <a:cubicBezTo>
                    <a:pt x="7517" y="4115"/>
                    <a:pt x="7460" y="4101"/>
                    <a:pt x="7432" y="4058"/>
                  </a:cubicBezTo>
                  <a:cubicBezTo>
                    <a:pt x="7360" y="3987"/>
                    <a:pt x="7374" y="3873"/>
                    <a:pt x="7446" y="3802"/>
                  </a:cubicBezTo>
                  <a:lnTo>
                    <a:pt x="7688" y="3588"/>
                  </a:lnTo>
                  <a:cubicBezTo>
                    <a:pt x="7332" y="3531"/>
                    <a:pt x="6989" y="3474"/>
                    <a:pt x="6633" y="3402"/>
                  </a:cubicBezTo>
                  <a:cubicBezTo>
                    <a:pt x="6219" y="3317"/>
                    <a:pt x="5791" y="3231"/>
                    <a:pt x="5378" y="3131"/>
                  </a:cubicBezTo>
                  <a:lnTo>
                    <a:pt x="4921" y="3488"/>
                  </a:lnTo>
                  <a:cubicBezTo>
                    <a:pt x="4893" y="3516"/>
                    <a:pt x="4850" y="3531"/>
                    <a:pt x="4807" y="3531"/>
                  </a:cubicBezTo>
                  <a:cubicBezTo>
                    <a:pt x="4764" y="3531"/>
                    <a:pt x="4707" y="3502"/>
                    <a:pt x="4665" y="3459"/>
                  </a:cubicBezTo>
                  <a:cubicBezTo>
                    <a:pt x="4607" y="3388"/>
                    <a:pt x="4622" y="3274"/>
                    <a:pt x="4693" y="3203"/>
                  </a:cubicBezTo>
                  <a:lnTo>
                    <a:pt x="4936" y="3003"/>
                  </a:lnTo>
                  <a:cubicBezTo>
                    <a:pt x="4051" y="2775"/>
                    <a:pt x="3224" y="2475"/>
                    <a:pt x="2525" y="2047"/>
                  </a:cubicBezTo>
                  <a:lnTo>
                    <a:pt x="2169" y="2333"/>
                  </a:lnTo>
                  <a:cubicBezTo>
                    <a:pt x="2126" y="2361"/>
                    <a:pt x="2097" y="2375"/>
                    <a:pt x="2054" y="2375"/>
                  </a:cubicBezTo>
                  <a:cubicBezTo>
                    <a:pt x="1997" y="2375"/>
                    <a:pt x="1940" y="2347"/>
                    <a:pt x="1912" y="2304"/>
                  </a:cubicBezTo>
                  <a:cubicBezTo>
                    <a:pt x="1840" y="2219"/>
                    <a:pt x="1855" y="2104"/>
                    <a:pt x="1940" y="2047"/>
                  </a:cubicBezTo>
                  <a:lnTo>
                    <a:pt x="2197" y="1833"/>
                  </a:lnTo>
                  <a:cubicBezTo>
                    <a:pt x="1584" y="1420"/>
                    <a:pt x="1085" y="878"/>
                    <a:pt x="742" y="207"/>
                  </a:cubicBezTo>
                  <a:cubicBezTo>
                    <a:pt x="681" y="75"/>
                    <a:pt x="55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2"/>
            <p:cNvSpPr/>
            <p:nvPr/>
          </p:nvSpPr>
          <p:spPr>
            <a:xfrm>
              <a:off x="3095400" y="3578825"/>
              <a:ext cx="227175" cy="136950"/>
            </a:xfrm>
            <a:custGeom>
              <a:avLst/>
              <a:gdLst/>
              <a:ahLst/>
              <a:cxnLst/>
              <a:rect l="l" t="t" r="r" b="b"/>
              <a:pathLst>
                <a:path w="9087" h="5478" extrusionOk="0">
                  <a:moveTo>
                    <a:pt x="1" y="1"/>
                  </a:moveTo>
                  <a:cubicBezTo>
                    <a:pt x="15" y="243"/>
                    <a:pt x="29" y="500"/>
                    <a:pt x="58" y="742"/>
                  </a:cubicBezTo>
                  <a:cubicBezTo>
                    <a:pt x="743" y="828"/>
                    <a:pt x="1441" y="928"/>
                    <a:pt x="2126" y="1042"/>
                  </a:cubicBezTo>
                  <a:lnTo>
                    <a:pt x="2497" y="643"/>
                  </a:lnTo>
                  <a:cubicBezTo>
                    <a:pt x="2534" y="605"/>
                    <a:pt x="2584" y="587"/>
                    <a:pt x="2633" y="587"/>
                  </a:cubicBezTo>
                  <a:cubicBezTo>
                    <a:pt x="2677" y="587"/>
                    <a:pt x="2720" y="601"/>
                    <a:pt x="2754" y="628"/>
                  </a:cubicBezTo>
                  <a:cubicBezTo>
                    <a:pt x="2839" y="700"/>
                    <a:pt x="2839" y="814"/>
                    <a:pt x="2768" y="899"/>
                  </a:cubicBezTo>
                  <a:lnTo>
                    <a:pt x="2554" y="1113"/>
                  </a:lnTo>
                  <a:cubicBezTo>
                    <a:pt x="3139" y="1213"/>
                    <a:pt x="3709" y="1341"/>
                    <a:pt x="4280" y="1484"/>
                  </a:cubicBezTo>
                  <a:cubicBezTo>
                    <a:pt x="6719" y="2140"/>
                    <a:pt x="8088" y="3367"/>
                    <a:pt x="8330" y="5164"/>
                  </a:cubicBezTo>
                  <a:cubicBezTo>
                    <a:pt x="8359" y="5349"/>
                    <a:pt x="8516" y="5478"/>
                    <a:pt x="8701" y="5478"/>
                  </a:cubicBezTo>
                  <a:lnTo>
                    <a:pt x="8744" y="5478"/>
                  </a:lnTo>
                  <a:cubicBezTo>
                    <a:pt x="8944" y="5449"/>
                    <a:pt x="9086" y="5264"/>
                    <a:pt x="9058" y="5064"/>
                  </a:cubicBezTo>
                  <a:cubicBezTo>
                    <a:pt x="8758" y="2953"/>
                    <a:pt x="7218" y="1513"/>
                    <a:pt x="4465" y="785"/>
                  </a:cubicBezTo>
                  <a:cubicBezTo>
                    <a:pt x="2996" y="386"/>
                    <a:pt x="1484" y="1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2"/>
            <p:cNvSpPr/>
            <p:nvPr/>
          </p:nvSpPr>
          <p:spPr>
            <a:xfrm>
              <a:off x="3040150" y="3355850"/>
              <a:ext cx="157975" cy="492225"/>
            </a:xfrm>
            <a:custGeom>
              <a:avLst/>
              <a:gdLst/>
              <a:ahLst/>
              <a:cxnLst/>
              <a:rect l="l" t="t" r="r" b="b"/>
              <a:pathLst>
                <a:path w="6319" h="19689" extrusionOk="0">
                  <a:moveTo>
                    <a:pt x="424" y="1"/>
                  </a:moveTo>
                  <a:cubicBezTo>
                    <a:pt x="372" y="1"/>
                    <a:pt x="320" y="11"/>
                    <a:pt x="271" y="34"/>
                  </a:cubicBezTo>
                  <a:cubicBezTo>
                    <a:pt x="86" y="105"/>
                    <a:pt x="0" y="319"/>
                    <a:pt x="86" y="505"/>
                  </a:cubicBezTo>
                  <a:cubicBezTo>
                    <a:pt x="285" y="975"/>
                    <a:pt x="442" y="1460"/>
                    <a:pt x="571" y="1945"/>
                  </a:cubicBezTo>
                  <a:lnTo>
                    <a:pt x="813" y="1760"/>
                  </a:lnTo>
                  <a:cubicBezTo>
                    <a:pt x="844" y="1729"/>
                    <a:pt x="883" y="1714"/>
                    <a:pt x="923" y="1714"/>
                  </a:cubicBezTo>
                  <a:cubicBezTo>
                    <a:pt x="975" y="1714"/>
                    <a:pt x="1029" y="1740"/>
                    <a:pt x="1070" y="1788"/>
                  </a:cubicBezTo>
                  <a:cubicBezTo>
                    <a:pt x="1127" y="1874"/>
                    <a:pt x="1113" y="1988"/>
                    <a:pt x="1041" y="2045"/>
                  </a:cubicBezTo>
                  <a:lnTo>
                    <a:pt x="670" y="2330"/>
                  </a:lnTo>
                  <a:cubicBezTo>
                    <a:pt x="813" y="2944"/>
                    <a:pt x="913" y="3543"/>
                    <a:pt x="999" y="4099"/>
                  </a:cubicBezTo>
                  <a:cubicBezTo>
                    <a:pt x="1027" y="4313"/>
                    <a:pt x="1070" y="4527"/>
                    <a:pt x="1098" y="4755"/>
                  </a:cubicBezTo>
                  <a:lnTo>
                    <a:pt x="1341" y="4555"/>
                  </a:lnTo>
                  <a:cubicBezTo>
                    <a:pt x="1373" y="4523"/>
                    <a:pt x="1414" y="4508"/>
                    <a:pt x="1455" y="4508"/>
                  </a:cubicBezTo>
                  <a:cubicBezTo>
                    <a:pt x="1506" y="4508"/>
                    <a:pt x="1558" y="4530"/>
                    <a:pt x="1598" y="4570"/>
                  </a:cubicBezTo>
                  <a:cubicBezTo>
                    <a:pt x="1655" y="4655"/>
                    <a:pt x="1640" y="4769"/>
                    <a:pt x="1569" y="4826"/>
                  </a:cubicBezTo>
                  <a:lnTo>
                    <a:pt x="1141" y="5183"/>
                  </a:lnTo>
                  <a:cubicBezTo>
                    <a:pt x="1227" y="5853"/>
                    <a:pt x="1298" y="6552"/>
                    <a:pt x="1355" y="7223"/>
                  </a:cubicBezTo>
                  <a:lnTo>
                    <a:pt x="1598" y="7009"/>
                  </a:lnTo>
                  <a:cubicBezTo>
                    <a:pt x="1630" y="6976"/>
                    <a:pt x="1670" y="6962"/>
                    <a:pt x="1712" y="6962"/>
                  </a:cubicBezTo>
                  <a:cubicBezTo>
                    <a:pt x="1763" y="6962"/>
                    <a:pt x="1815" y="6984"/>
                    <a:pt x="1854" y="7023"/>
                  </a:cubicBezTo>
                  <a:cubicBezTo>
                    <a:pt x="1926" y="7094"/>
                    <a:pt x="1911" y="7208"/>
                    <a:pt x="1840" y="7280"/>
                  </a:cubicBezTo>
                  <a:lnTo>
                    <a:pt x="1384" y="7679"/>
                  </a:lnTo>
                  <a:cubicBezTo>
                    <a:pt x="1412" y="8064"/>
                    <a:pt x="1441" y="8449"/>
                    <a:pt x="1469" y="8820"/>
                  </a:cubicBezTo>
                  <a:cubicBezTo>
                    <a:pt x="1469" y="8848"/>
                    <a:pt x="1469" y="8863"/>
                    <a:pt x="1469" y="8877"/>
                  </a:cubicBezTo>
                  <a:cubicBezTo>
                    <a:pt x="1498" y="9105"/>
                    <a:pt x="1512" y="9333"/>
                    <a:pt x="1526" y="9562"/>
                  </a:cubicBezTo>
                  <a:cubicBezTo>
                    <a:pt x="1626" y="10917"/>
                    <a:pt x="1740" y="12300"/>
                    <a:pt x="1954" y="13669"/>
                  </a:cubicBezTo>
                  <a:cubicBezTo>
                    <a:pt x="2296" y="15852"/>
                    <a:pt x="3067" y="18847"/>
                    <a:pt x="5805" y="19674"/>
                  </a:cubicBezTo>
                  <a:cubicBezTo>
                    <a:pt x="5834" y="19688"/>
                    <a:pt x="5876" y="19688"/>
                    <a:pt x="5905" y="19688"/>
                  </a:cubicBezTo>
                  <a:cubicBezTo>
                    <a:pt x="6062" y="19688"/>
                    <a:pt x="6204" y="19588"/>
                    <a:pt x="6261" y="19432"/>
                  </a:cubicBezTo>
                  <a:cubicBezTo>
                    <a:pt x="6319" y="19232"/>
                    <a:pt x="6204" y="19032"/>
                    <a:pt x="6005" y="18975"/>
                  </a:cubicBezTo>
                  <a:cubicBezTo>
                    <a:pt x="4151" y="18419"/>
                    <a:pt x="3338" y="16650"/>
                    <a:pt x="2924" y="14867"/>
                  </a:cubicBezTo>
                  <a:lnTo>
                    <a:pt x="2667" y="15067"/>
                  </a:lnTo>
                  <a:cubicBezTo>
                    <a:pt x="2639" y="15081"/>
                    <a:pt x="2596" y="15096"/>
                    <a:pt x="2567" y="15096"/>
                  </a:cubicBezTo>
                  <a:cubicBezTo>
                    <a:pt x="2510" y="15096"/>
                    <a:pt x="2453" y="15081"/>
                    <a:pt x="2411" y="15024"/>
                  </a:cubicBezTo>
                  <a:cubicBezTo>
                    <a:pt x="2353" y="14953"/>
                    <a:pt x="2368" y="14839"/>
                    <a:pt x="2453" y="14768"/>
                  </a:cubicBezTo>
                  <a:lnTo>
                    <a:pt x="2838" y="14468"/>
                  </a:lnTo>
                  <a:cubicBezTo>
                    <a:pt x="2767" y="14154"/>
                    <a:pt x="2724" y="13855"/>
                    <a:pt x="2667" y="13555"/>
                  </a:cubicBezTo>
                  <a:cubicBezTo>
                    <a:pt x="2610" y="13170"/>
                    <a:pt x="2567" y="12799"/>
                    <a:pt x="2510" y="12414"/>
                  </a:cubicBezTo>
                  <a:lnTo>
                    <a:pt x="2296" y="12642"/>
                  </a:lnTo>
                  <a:cubicBezTo>
                    <a:pt x="2268" y="12685"/>
                    <a:pt x="2211" y="12699"/>
                    <a:pt x="2168" y="12699"/>
                  </a:cubicBezTo>
                  <a:cubicBezTo>
                    <a:pt x="2125" y="12699"/>
                    <a:pt x="2068" y="12685"/>
                    <a:pt x="2040" y="12657"/>
                  </a:cubicBezTo>
                  <a:cubicBezTo>
                    <a:pt x="1968" y="12585"/>
                    <a:pt x="1968" y="12471"/>
                    <a:pt x="2040" y="12400"/>
                  </a:cubicBezTo>
                  <a:lnTo>
                    <a:pt x="2468" y="11944"/>
                  </a:lnTo>
                  <a:cubicBezTo>
                    <a:pt x="2382" y="11173"/>
                    <a:pt x="2325" y="10417"/>
                    <a:pt x="2268" y="9661"/>
                  </a:cubicBezTo>
                  <a:cubicBezTo>
                    <a:pt x="2239" y="9419"/>
                    <a:pt x="2225" y="9162"/>
                    <a:pt x="2211" y="8920"/>
                  </a:cubicBezTo>
                  <a:cubicBezTo>
                    <a:pt x="2211" y="8891"/>
                    <a:pt x="2211" y="8863"/>
                    <a:pt x="2211" y="8834"/>
                  </a:cubicBezTo>
                  <a:cubicBezTo>
                    <a:pt x="2097" y="7237"/>
                    <a:pt x="1968" y="5597"/>
                    <a:pt x="1726" y="3985"/>
                  </a:cubicBezTo>
                  <a:cubicBezTo>
                    <a:pt x="1541" y="2815"/>
                    <a:pt x="1298" y="1460"/>
                    <a:pt x="756" y="219"/>
                  </a:cubicBezTo>
                  <a:cubicBezTo>
                    <a:pt x="704" y="83"/>
                    <a:pt x="566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2"/>
            <p:cNvSpPr/>
            <p:nvPr/>
          </p:nvSpPr>
          <p:spPr>
            <a:xfrm>
              <a:off x="3028025" y="3529875"/>
              <a:ext cx="60275" cy="53975"/>
            </a:xfrm>
            <a:custGeom>
              <a:avLst/>
              <a:gdLst/>
              <a:ahLst/>
              <a:cxnLst/>
              <a:rect l="l" t="t" r="r" b="b"/>
              <a:pathLst>
                <a:path w="2411" h="2159" extrusionOk="0">
                  <a:moveTo>
                    <a:pt x="2197" y="1"/>
                  </a:moveTo>
                  <a:cubicBezTo>
                    <a:pt x="2155" y="1"/>
                    <a:pt x="2115" y="15"/>
                    <a:pt x="2083" y="48"/>
                  </a:cubicBezTo>
                  <a:lnTo>
                    <a:pt x="1840" y="262"/>
                  </a:lnTo>
                  <a:lnTo>
                    <a:pt x="328" y="1631"/>
                  </a:lnTo>
                  <a:lnTo>
                    <a:pt x="86" y="1845"/>
                  </a:lnTo>
                  <a:cubicBezTo>
                    <a:pt x="14" y="1916"/>
                    <a:pt x="0" y="2030"/>
                    <a:pt x="72" y="2101"/>
                  </a:cubicBezTo>
                  <a:cubicBezTo>
                    <a:pt x="100" y="2144"/>
                    <a:pt x="157" y="2158"/>
                    <a:pt x="200" y="2158"/>
                  </a:cubicBezTo>
                  <a:cubicBezTo>
                    <a:pt x="243" y="2158"/>
                    <a:pt x="285" y="2144"/>
                    <a:pt x="328" y="2116"/>
                  </a:cubicBezTo>
                  <a:lnTo>
                    <a:pt x="785" y="1702"/>
                  </a:lnTo>
                  <a:lnTo>
                    <a:pt x="1869" y="718"/>
                  </a:lnTo>
                  <a:lnTo>
                    <a:pt x="2325" y="319"/>
                  </a:lnTo>
                  <a:cubicBezTo>
                    <a:pt x="2396" y="247"/>
                    <a:pt x="2411" y="133"/>
                    <a:pt x="2339" y="62"/>
                  </a:cubicBezTo>
                  <a:cubicBezTo>
                    <a:pt x="2300" y="23"/>
                    <a:pt x="2248" y="1"/>
                    <a:pt x="21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2"/>
            <p:cNvSpPr/>
            <p:nvPr/>
          </p:nvSpPr>
          <p:spPr>
            <a:xfrm>
              <a:off x="2959200" y="3468550"/>
              <a:ext cx="122325" cy="100675"/>
            </a:xfrm>
            <a:custGeom>
              <a:avLst/>
              <a:gdLst/>
              <a:ahLst/>
              <a:cxnLst/>
              <a:rect l="l" t="t" r="r" b="b"/>
              <a:pathLst>
                <a:path w="4893" h="4027" extrusionOk="0">
                  <a:moveTo>
                    <a:pt x="4693" y="0"/>
                  </a:moveTo>
                  <a:cubicBezTo>
                    <a:pt x="4652" y="0"/>
                    <a:pt x="4611" y="15"/>
                    <a:pt x="4579" y="47"/>
                  </a:cubicBezTo>
                  <a:lnTo>
                    <a:pt x="4336" y="247"/>
                  </a:lnTo>
                  <a:lnTo>
                    <a:pt x="329" y="3499"/>
                  </a:lnTo>
                  <a:lnTo>
                    <a:pt x="86" y="3699"/>
                  </a:lnTo>
                  <a:cubicBezTo>
                    <a:pt x="15" y="3770"/>
                    <a:pt x="0" y="3884"/>
                    <a:pt x="58" y="3955"/>
                  </a:cubicBezTo>
                  <a:cubicBezTo>
                    <a:pt x="100" y="3998"/>
                    <a:pt x="157" y="4027"/>
                    <a:pt x="200" y="4027"/>
                  </a:cubicBezTo>
                  <a:cubicBezTo>
                    <a:pt x="243" y="4027"/>
                    <a:pt x="286" y="4012"/>
                    <a:pt x="314" y="3984"/>
                  </a:cubicBezTo>
                  <a:lnTo>
                    <a:pt x="771" y="3627"/>
                  </a:lnTo>
                  <a:lnTo>
                    <a:pt x="4379" y="675"/>
                  </a:lnTo>
                  <a:lnTo>
                    <a:pt x="4807" y="318"/>
                  </a:lnTo>
                  <a:cubicBezTo>
                    <a:pt x="4878" y="261"/>
                    <a:pt x="4893" y="147"/>
                    <a:pt x="4836" y="62"/>
                  </a:cubicBezTo>
                  <a:cubicBezTo>
                    <a:pt x="4796" y="22"/>
                    <a:pt x="4744" y="0"/>
                    <a:pt x="46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2"/>
            <p:cNvSpPr/>
            <p:nvPr/>
          </p:nvSpPr>
          <p:spPr>
            <a:xfrm>
              <a:off x="2890025" y="3398700"/>
              <a:ext cx="178300" cy="141650"/>
            </a:xfrm>
            <a:custGeom>
              <a:avLst/>
              <a:gdLst/>
              <a:ahLst/>
              <a:cxnLst/>
              <a:rect l="l" t="t" r="r" b="b"/>
              <a:pathLst>
                <a:path w="7132" h="5666" extrusionOk="0">
                  <a:moveTo>
                    <a:pt x="6928" y="0"/>
                  </a:moveTo>
                  <a:cubicBezTo>
                    <a:pt x="6888" y="0"/>
                    <a:pt x="6849" y="15"/>
                    <a:pt x="6818" y="46"/>
                  </a:cubicBezTo>
                  <a:lnTo>
                    <a:pt x="6576" y="231"/>
                  </a:lnTo>
                  <a:lnTo>
                    <a:pt x="357" y="5123"/>
                  </a:lnTo>
                  <a:lnTo>
                    <a:pt x="100" y="5337"/>
                  </a:lnTo>
                  <a:cubicBezTo>
                    <a:pt x="15" y="5394"/>
                    <a:pt x="0" y="5509"/>
                    <a:pt x="72" y="5594"/>
                  </a:cubicBezTo>
                  <a:cubicBezTo>
                    <a:pt x="100" y="5637"/>
                    <a:pt x="157" y="5665"/>
                    <a:pt x="214" y="5665"/>
                  </a:cubicBezTo>
                  <a:cubicBezTo>
                    <a:pt x="257" y="5665"/>
                    <a:pt x="286" y="5651"/>
                    <a:pt x="329" y="5623"/>
                  </a:cubicBezTo>
                  <a:lnTo>
                    <a:pt x="685" y="5337"/>
                  </a:lnTo>
                  <a:lnTo>
                    <a:pt x="6675" y="616"/>
                  </a:lnTo>
                  <a:lnTo>
                    <a:pt x="7046" y="331"/>
                  </a:lnTo>
                  <a:cubicBezTo>
                    <a:pt x="7118" y="274"/>
                    <a:pt x="7132" y="160"/>
                    <a:pt x="7075" y="74"/>
                  </a:cubicBezTo>
                  <a:cubicBezTo>
                    <a:pt x="7034" y="26"/>
                    <a:pt x="6980" y="0"/>
                    <a:pt x="692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2"/>
            <p:cNvSpPr/>
            <p:nvPr/>
          </p:nvSpPr>
          <p:spPr>
            <a:xfrm>
              <a:off x="3089350" y="3593500"/>
              <a:ext cx="77050" cy="79850"/>
            </a:xfrm>
            <a:custGeom>
              <a:avLst/>
              <a:gdLst/>
              <a:ahLst/>
              <a:cxnLst/>
              <a:rect l="l" t="t" r="r" b="b"/>
              <a:pathLst>
                <a:path w="3082" h="3194" extrusionOk="0">
                  <a:moveTo>
                    <a:pt x="2875" y="0"/>
                  </a:moveTo>
                  <a:cubicBezTo>
                    <a:pt x="2826" y="0"/>
                    <a:pt x="2776" y="18"/>
                    <a:pt x="2739" y="56"/>
                  </a:cubicBezTo>
                  <a:lnTo>
                    <a:pt x="2368" y="455"/>
                  </a:lnTo>
                  <a:lnTo>
                    <a:pt x="500" y="2438"/>
                  </a:lnTo>
                  <a:lnTo>
                    <a:pt x="72" y="2894"/>
                  </a:lnTo>
                  <a:cubicBezTo>
                    <a:pt x="0" y="2965"/>
                    <a:pt x="0" y="3079"/>
                    <a:pt x="72" y="3151"/>
                  </a:cubicBezTo>
                  <a:cubicBezTo>
                    <a:pt x="100" y="3179"/>
                    <a:pt x="157" y="3193"/>
                    <a:pt x="200" y="3193"/>
                  </a:cubicBezTo>
                  <a:cubicBezTo>
                    <a:pt x="243" y="3193"/>
                    <a:pt x="300" y="3179"/>
                    <a:pt x="328" y="3136"/>
                  </a:cubicBezTo>
                  <a:lnTo>
                    <a:pt x="542" y="2908"/>
                  </a:lnTo>
                  <a:lnTo>
                    <a:pt x="2796" y="526"/>
                  </a:lnTo>
                  <a:lnTo>
                    <a:pt x="3010" y="312"/>
                  </a:lnTo>
                  <a:cubicBezTo>
                    <a:pt x="3081" y="227"/>
                    <a:pt x="3081" y="113"/>
                    <a:pt x="2996" y="41"/>
                  </a:cubicBezTo>
                  <a:cubicBezTo>
                    <a:pt x="2962" y="14"/>
                    <a:pt x="2919" y="0"/>
                    <a:pt x="287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2"/>
            <p:cNvSpPr/>
            <p:nvPr/>
          </p:nvSpPr>
          <p:spPr>
            <a:xfrm>
              <a:off x="3098975" y="3630000"/>
              <a:ext cx="131950" cy="103250"/>
            </a:xfrm>
            <a:custGeom>
              <a:avLst/>
              <a:gdLst/>
              <a:ahLst/>
              <a:cxnLst/>
              <a:rect l="l" t="t" r="r" b="b"/>
              <a:pathLst>
                <a:path w="5278" h="4130" extrusionOk="0">
                  <a:moveTo>
                    <a:pt x="5066" y="1"/>
                  </a:moveTo>
                  <a:cubicBezTo>
                    <a:pt x="5026" y="1"/>
                    <a:pt x="4985" y="12"/>
                    <a:pt x="4950" y="36"/>
                  </a:cubicBezTo>
                  <a:lnTo>
                    <a:pt x="485" y="3502"/>
                  </a:lnTo>
                  <a:lnTo>
                    <a:pt x="100" y="3802"/>
                  </a:lnTo>
                  <a:cubicBezTo>
                    <a:pt x="15" y="3873"/>
                    <a:pt x="0" y="3987"/>
                    <a:pt x="58" y="4058"/>
                  </a:cubicBezTo>
                  <a:cubicBezTo>
                    <a:pt x="100" y="4115"/>
                    <a:pt x="157" y="4130"/>
                    <a:pt x="214" y="4130"/>
                  </a:cubicBezTo>
                  <a:cubicBezTo>
                    <a:pt x="243" y="4130"/>
                    <a:pt x="286" y="4115"/>
                    <a:pt x="314" y="4101"/>
                  </a:cubicBezTo>
                  <a:lnTo>
                    <a:pt x="571" y="3901"/>
                  </a:lnTo>
                  <a:lnTo>
                    <a:pt x="5178" y="321"/>
                  </a:lnTo>
                  <a:cubicBezTo>
                    <a:pt x="5263" y="264"/>
                    <a:pt x="5278" y="150"/>
                    <a:pt x="5206" y="65"/>
                  </a:cubicBezTo>
                  <a:cubicBezTo>
                    <a:pt x="5173" y="23"/>
                    <a:pt x="5121" y="1"/>
                    <a:pt x="50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2"/>
            <p:cNvSpPr/>
            <p:nvPr/>
          </p:nvSpPr>
          <p:spPr>
            <a:xfrm>
              <a:off x="3163150" y="3672025"/>
              <a:ext cx="120550" cy="125400"/>
            </a:xfrm>
            <a:custGeom>
              <a:avLst/>
              <a:gdLst/>
              <a:ahLst/>
              <a:cxnLst/>
              <a:rect l="l" t="t" r="r" b="b"/>
              <a:pathLst>
                <a:path w="4822" h="5016" extrusionOk="0">
                  <a:moveTo>
                    <a:pt x="4628" y="1"/>
                  </a:moveTo>
                  <a:cubicBezTo>
                    <a:pt x="4580" y="1"/>
                    <a:pt x="4531" y="22"/>
                    <a:pt x="4494" y="67"/>
                  </a:cubicBezTo>
                  <a:lnTo>
                    <a:pt x="72" y="4702"/>
                  </a:lnTo>
                  <a:cubicBezTo>
                    <a:pt x="1" y="4773"/>
                    <a:pt x="1" y="4888"/>
                    <a:pt x="72" y="4959"/>
                  </a:cubicBezTo>
                  <a:cubicBezTo>
                    <a:pt x="101" y="5002"/>
                    <a:pt x="158" y="5016"/>
                    <a:pt x="200" y="5016"/>
                  </a:cubicBezTo>
                  <a:cubicBezTo>
                    <a:pt x="243" y="5016"/>
                    <a:pt x="300" y="5002"/>
                    <a:pt x="329" y="4959"/>
                  </a:cubicBezTo>
                  <a:lnTo>
                    <a:pt x="4765" y="309"/>
                  </a:lnTo>
                  <a:cubicBezTo>
                    <a:pt x="4822" y="238"/>
                    <a:pt x="4822" y="124"/>
                    <a:pt x="4750" y="52"/>
                  </a:cubicBezTo>
                  <a:cubicBezTo>
                    <a:pt x="4716" y="18"/>
                    <a:pt x="4672" y="1"/>
                    <a:pt x="46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92"/>
          <p:cNvGrpSpPr/>
          <p:nvPr/>
        </p:nvGrpSpPr>
        <p:grpSpPr>
          <a:xfrm>
            <a:off x="1481279" y="3401232"/>
            <a:ext cx="972617" cy="1070102"/>
            <a:chOff x="1481279" y="3401232"/>
            <a:chExt cx="972617" cy="1070102"/>
          </a:xfrm>
        </p:grpSpPr>
        <p:grpSp>
          <p:nvGrpSpPr>
            <p:cNvPr id="1679" name="Google Shape;1679;p92"/>
            <p:cNvGrpSpPr/>
            <p:nvPr/>
          </p:nvGrpSpPr>
          <p:grpSpPr>
            <a:xfrm>
              <a:off x="1481279" y="3401232"/>
              <a:ext cx="972617" cy="1070102"/>
              <a:chOff x="1908750" y="2972300"/>
              <a:chExt cx="762000" cy="838375"/>
            </a:xfrm>
          </p:grpSpPr>
          <p:sp>
            <p:nvSpPr>
              <p:cNvPr id="1680" name="Google Shape;1680;p92"/>
              <p:cNvSpPr/>
              <p:nvPr/>
            </p:nvSpPr>
            <p:spPr>
              <a:xfrm>
                <a:off x="2325925" y="3404100"/>
                <a:ext cx="7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" extrusionOk="0">
                    <a:moveTo>
                      <a:pt x="29" y="1"/>
                    </a:moveTo>
                    <a:lnTo>
                      <a:pt x="1" y="15"/>
                    </a:lnTo>
                    <a:lnTo>
                      <a:pt x="15" y="1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2"/>
              <p:cNvSpPr/>
              <p:nvPr/>
            </p:nvSpPr>
            <p:spPr>
              <a:xfrm>
                <a:off x="1908750" y="2972300"/>
                <a:ext cx="762000" cy="838375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3535" extrusionOk="0">
                    <a:moveTo>
                      <a:pt x="16716" y="17273"/>
                    </a:moveTo>
                    <a:lnTo>
                      <a:pt x="16702" y="17287"/>
                    </a:lnTo>
                    <a:lnTo>
                      <a:pt x="16688" y="17287"/>
                    </a:lnTo>
                    <a:lnTo>
                      <a:pt x="16716" y="17273"/>
                    </a:lnTo>
                    <a:close/>
                    <a:moveTo>
                      <a:pt x="17273" y="1"/>
                    </a:moveTo>
                    <a:cubicBezTo>
                      <a:pt x="16830" y="1"/>
                      <a:pt x="16405" y="246"/>
                      <a:pt x="16203" y="671"/>
                    </a:cubicBezTo>
                    <a:cubicBezTo>
                      <a:pt x="15903" y="1256"/>
                      <a:pt x="16146" y="1983"/>
                      <a:pt x="16731" y="2283"/>
                    </a:cubicBezTo>
                    <a:cubicBezTo>
                      <a:pt x="16816" y="2311"/>
                      <a:pt x="16887" y="2340"/>
                      <a:pt x="16973" y="2368"/>
                    </a:cubicBezTo>
                    <a:lnTo>
                      <a:pt x="16360" y="13750"/>
                    </a:lnTo>
                    <a:cubicBezTo>
                      <a:pt x="15076" y="13764"/>
                      <a:pt x="13835" y="14492"/>
                      <a:pt x="13208" y="15733"/>
                    </a:cubicBezTo>
                    <a:cubicBezTo>
                      <a:pt x="13065" y="16032"/>
                      <a:pt x="12965" y="16332"/>
                      <a:pt x="12908" y="16660"/>
                    </a:cubicBezTo>
                    <a:lnTo>
                      <a:pt x="3053" y="15462"/>
                    </a:lnTo>
                    <a:cubicBezTo>
                      <a:pt x="3024" y="14962"/>
                      <a:pt x="2739" y="14492"/>
                      <a:pt x="2268" y="14264"/>
                    </a:cubicBezTo>
                    <a:cubicBezTo>
                      <a:pt x="2060" y="14159"/>
                      <a:pt x="1839" y="14110"/>
                      <a:pt x="1623" y="14110"/>
                    </a:cubicBezTo>
                    <a:cubicBezTo>
                      <a:pt x="1099" y="14110"/>
                      <a:pt x="599" y="14400"/>
                      <a:pt x="357" y="14905"/>
                    </a:cubicBezTo>
                    <a:cubicBezTo>
                      <a:pt x="0" y="15604"/>
                      <a:pt x="286" y="16460"/>
                      <a:pt x="984" y="16817"/>
                    </a:cubicBezTo>
                    <a:cubicBezTo>
                      <a:pt x="1189" y="16915"/>
                      <a:pt x="1405" y="16961"/>
                      <a:pt x="1618" y="16961"/>
                    </a:cubicBezTo>
                    <a:cubicBezTo>
                      <a:pt x="2147" y="16961"/>
                      <a:pt x="2656" y="16673"/>
                      <a:pt x="2910" y="16175"/>
                    </a:cubicBezTo>
                    <a:cubicBezTo>
                      <a:pt x="2938" y="16089"/>
                      <a:pt x="2967" y="16018"/>
                      <a:pt x="2995" y="15932"/>
                    </a:cubicBezTo>
                    <a:lnTo>
                      <a:pt x="12851" y="17130"/>
                    </a:lnTo>
                    <a:cubicBezTo>
                      <a:pt x="12780" y="18328"/>
                      <a:pt x="13336" y="19527"/>
                      <a:pt x="14363" y="20240"/>
                    </a:cubicBezTo>
                    <a:lnTo>
                      <a:pt x="7973" y="30780"/>
                    </a:lnTo>
                    <a:cubicBezTo>
                      <a:pt x="7803" y="30713"/>
                      <a:pt x="7627" y="30681"/>
                      <a:pt x="7453" y="30681"/>
                    </a:cubicBezTo>
                    <a:cubicBezTo>
                      <a:pt x="6927" y="30681"/>
                      <a:pt x="6423" y="30975"/>
                      <a:pt x="6176" y="31479"/>
                    </a:cubicBezTo>
                    <a:cubicBezTo>
                      <a:pt x="5819" y="32178"/>
                      <a:pt x="6105" y="33033"/>
                      <a:pt x="6818" y="33390"/>
                    </a:cubicBezTo>
                    <a:cubicBezTo>
                      <a:pt x="7018" y="33488"/>
                      <a:pt x="7232" y="33535"/>
                      <a:pt x="7442" y="33535"/>
                    </a:cubicBezTo>
                    <a:cubicBezTo>
                      <a:pt x="7966" y="33535"/>
                      <a:pt x="8475" y="33247"/>
                      <a:pt x="8729" y="32748"/>
                    </a:cubicBezTo>
                    <a:cubicBezTo>
                      <a:pt x="9029" y="32149"/>
                      <a:pt x="8872" y="31436"/>
                      <a:pt x="8387" y="31022"/>
                    </a:cubicBezTo>
                    <a:lnTo>
                      <a:pt x="14762" y="20482"/>
                    </a:lnTo>
                    <a:cubicBezTo>
                      <a:pt x="14791" y="20496"/>
                      <a:pt x="14805" y="20496"/>
                      <a:pt x="14819" y="20511"/>
                    </a:cubicBezTo>
                    <a:cubicBezTo>
                      <a:pt x="15327" y="20762"/>
                      <a:pt x="15864" y="20880"/>
                      <a:pt x="16394" y="20880"/>
                    </a:cubicBezTo>
                    <a:cubicBezTo>
                      <a:pt x="17189" y="20880"/>
                      <a:pt x="17966" y="20613"/>
                      <a:pt x="18599" y="20126"/>
                    </a:cubicBezTo>
                    <a:lnTo>
                      <a:pt x="26629" y="29125"/>
                    </a:lnTo>
                    <a:cubicBezTo>
                      <a:pt x="26572" y="29182"/>
                      <a:pt x="26529" y="29254"/>
                      <a:pt x="26501" y="29325"/>
                    </a:cubicBezTo>
                    <a:cubicBezTo>
                      <a:pt x="26187" y="29953"/>
                      <a:pt x="26443" y="30709"/>
                      <a:pt x="27057" y="31022"/>
                    </a:cubicBezTo>
                    <a:cubicBezTo>
                      <a:pt x="27238" y="31109"/>
                      <a:pt x="27429" y="31150"/>
                      <a:pt x="27618" y="31150"/>
                    </a:cubicBezTo>
                    <a:cubicBezTo>
                      <a:pt x="28084" y="31150"/>
                      <a:pt x="28531" y="30898"/>
                      <a:pt x="28754" y="30452"/>
                    </a:cubicBezTo>
                    <a:cubicBezTo>
                      <a:pt x="29068" y="29824"/>
                      <a:pt x="28811" y="29068"/>
                      <a:pt x="28184" y="28755"/>
                    </a:cubicBezTo>
                    <a:cubicBezTo>
                      <a:pt x="28001" y="28663"/>
                      <a:pt x="27807" y="28620"/>
                      <a:pt x="27615" y="28620"/>
                    </a:cubicBezTo>
                    <a:cubicBezTo>
                      <a:pt x="27388" y="28620"/>
                      <a:pt x="27165" y="28681"/>
                      <a:pt x="26971" y="28797"/>
                    </a:cubicBezTo>
                    <a:lnTo>
                      <a:pt x="18956" y="19812"/>
                    </a:lnTo>
                    <a:cubicBezTo>
                      <a:pt x="19212" y="19555"/>
                      <a:pt x="19426" y="19241"/>
                      <a:pt x="19597" y="18899"/>
                    </a:cubicBezTo>
                    <a:cubicBezTo>
                      <a:pt x="20139" y="17815"/>
                      <a:pt x="20068" y="16574"/>
                      <a:pt x="19526" y="15576"/>
                    </a:cubicBezTo>
                    <a:lnTo>
                      <a:pt x="28711" y="10042"/>
                    </a:lnTo>
                    <a:cubicBezTo>
                      <a:pt x="28797" y="10142"/>
                      <a:pt x="28897" y="10227"/>
                      <a:pt x="29025" y="10298"/>
                    </a:cubicBezTo>
                    <a:cubicBezTo>
                      <a:pt x="29157" y="10360"/>
                      <a:pt x="29296" y="10390"/>
                      <a:pt x="29432" y="10390"/>
                    </a:cubicBezTo>
                    <a:cubicBezTo>
                      <a:pt x="29768" y="10390"/>
                      <a:pt x="30089" y="10210"/>
                      <a:pt x="30252" y="9885"/>
                    </a:cubicBezTo>
                    <a:cubicBezTo>
                      <a:pt x="30480" y="9428"/>
                      <a:pt x="30294" y="8872"/>
                      <a:pt x="29838" y="8644"/>
                    </a:cubicBezTo>
                    <a:cubicBezTo>
                      <a:pt x="29713" y="8584"/>
                      <a:pt x="29580" y="8555"/>
                      <a:pt x="29447" y="8555"/>
                    </a:cubicBezTo>
                    <a:cubicBezTo>
                      <a:pt x="29108" y="8555"/>
                      <a:pt x="28775" y="8740"/>
                      <a:pt x="28611" y="9058"/>
                    </a:cubicBezTo>
                    <a:cubicBezTo>
                      <a:pt x="28483" y="9314"/>
                      <a:pt x="28483" y="9600"/>
                      <a:pt x="28597" y="9842"/>
                    </a:cubicBezTo>
                    <a:lnTo>
                      <a:pt x="19398" y="15376"/>
                    </a:lnTo>
                    <a:cubicBezTo>
                      <a:pt x="19070" y="14848"/>
                      <a:pt x="18585" y="14420"/>
                      <a:pt x="18000" y="14121"/>
                    </a:cubicBezTo>
                    <a:cubicBezTo>
                      <a:pt x="17615" y="13935"/>
                      <a:pt x="17230" y="13821"/>
                      <a:pt x="16830" y="13779"/>
                    </a:cubicBezTo>
                    <a:lnTo>
                      <a:pt x="17444" y="2383"/>
                    </a:lnTo>
                    <a:cubicBezTo>
                      <a:pt x="17829" y="2340"/>
                      <a:pt x="18171" y="2097"/>
                      <a:pt x="18356" y="1741"/>
                    </a:cubicBezTo>
                    <a:cubicBezTo>
                      <a:pt x="18642" y="1142"/>
                      <a:pt x="18399" y="414"/>
                      <a:pt x="17814" y="129"/>
                    </a:cubicBezTo>
                    <a:cubicBezTo>
                      <a:pt x="17640" y="42"/>
                      <a:pt x="17455" y="1"/>
                      <a:pt x="17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92"/>
            <p:cNvSpPr/>
            <p:nvPr/>
          </p:nvSpPr>
          <p:spPr>
            <a:xfrm>
              <a:off x="1997675" y="3932900"/>
              <a:ext cx="30000" cy="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846228" y="2016963"/>
            <a:ext cx="5705861" cy="3061855"/>
          </a:xfrm>
          <a:prstGeom prst="rect">
            <a:avLst/>
          </a:prstGeom>
          <a:solidFill>
            <a:srgbClr val="FDFDF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927902"/>
              </p:ext>
            </p:extLst>
          </p:nvPr>
        </p:nvGraphicFramePr>
        <p:xfrm>
          <a:off x="1542659" y="1621656"/>
          <a:ext cx="6072231" cy="26432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24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6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Two fixed parents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Two parents selected for each </a:t>
                      </a:r>
                      <a:r>
                        <a:rPr kumimoji="0" lang="en-GB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i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z</a:t>
                      </a:r>
                      <a:r>
                        <a:rPr kumimoji="0" lang="en-GB" sz="200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i</a:t>
                      </a: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 = (x</a:t>
                      </a:r>
                      <a:r>
                        <a:rPr kumimoji="0" lang="en-GB" sz="200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i</a:t>
                      </a: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 + </a:t>
                      </a:r>
                      <a:r>
                        <a:rPr kumimoji="0" lang="en-GB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y</a:t>
                      </a:r>
                      <a:r>
                        <a:rPr kumimoji="0" lang="en-GB" sz="200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i</a:t>
                      </a: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)/2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Local intermediary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Global intermediary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z</a:t>
                      </a:r>
                      <a:r>
                        <a:rPr kumimoji="0" lang="en-GB" sz="200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i</a:t>
                      </a: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 is x</a:t>
                      </a:r>
                      <a:r>
                        <a:rPr kumimoji="0" lang="en-GB" sz="200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i</a:t>
                      </a: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 or </a:t>
                      </a:r>
                      <a:r>
                        <a:rPr kumimoji="0" lang="en-GB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y</a:t>
                      </a:r>
                      <a:r>
                        <a:rPr kumimoji="0" lang="en-GB" sz="200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i</a:t>
                      </a: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 chosen randomly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Local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discrete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Global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iro" panose="020B0604020202020204" charset="-78"/>
                          <a:cs typeface="Cairo" panose="020B0604020202020204" charset="-78"/>
                        </a:rPr>
                        <a:t>discrete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iro" panose="020B0604020202020204" charset="-78"/>
                        <a:cs typeface="Cairo" panose="020B0604020202020204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26/35</a:t>
            </a:r>
          </a:p>
        </p:txBody>
      </p:sp>
    </p:spTree>
    <p:extLst>
      <p:ext uri="{BB962C8B-B14F-4D97-AF65-F5344CB8AC3E}">
        <p14:creationId xmlns:p14="http://schemas.microsoft.com/office/powerpoint/2010/main" val="2586944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9"/>
          <p:cNvSpPr txBox="1">
            <a:spLocks noGrp="1"/>
          </p:cNvSpPr>
          <p:nvPr>
            <p:ph type="title"/>
          </p:nvPr>
        </p:nvSpPr>
        <p:spPr>
          <a:xfrm>
            <a:off x="3154775" y="1776350"/>
            <a:ext cx="472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Parent Selection</a:t>
            </a:r>
            <a:endParaRPr dirty="0"/>
          </a:p>
        </p:txBody>
      </p:sp>
      <p:sp>
        <p:nvSpPr>
          <p:cNvPr id="1152" name="Google Shape;1152;p69"/>
          <p:cNvSpPr txBox="1">
            <a:spLocks noGrp="1"/>
          </p:cNvSpPr>
          <p:nvPr>
            <p:ph type="title" idx="2"/>
          </p:nvPr>
        </p:nvSpPr>
        <p:spPr>
          <a:xfrm>
            <a:off x="1408550" y="1776350"/>
            <a:ext cx="1332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53" name="Google Shape;1153;p69"/>
          <p:cNvSpPr txBox="1">
            <a:spLocks noGrp="1"/>
          </p:cNvSpPr>
          <p:nvPr>
            <p:ph type="subTitle" idx="1"/>
          </p:nvPr>
        </p:nvSpPr>
        <p:spPr>
          <a:xfrm>
            <a:off x="3154775" y="2836650"/>
            <a:ext cx="4725000" cy="668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Selection based on individual fitness increases selection pressure.</a:t>
            </a:r>
            <a:endParaRPr dirty="0"/>
          </a:p>
        </p:txBody>
      </p:sp>
      <p:grpSp>
        <p:nvGrpSpPr>
          <p:cNvPr id="1154" name="Google Shape;1154;p69"/>
          <p:cNvGrpSpPr/>
          <p:nvPr/>
        </p:nvGrpSpPr>
        <p:grpSpPr>
          <a:xfrm rot="1653072">
            <a:off x="5193703" y="1883314"/>
            <a:ext cx="4780889" cy="5927191"/>
            <a:chOff x="3453675" y="959025"/>
            <a:chExt cx="2670400" cy="3310675"/>
          </a:xfrm>
        </p:grpSpPr>
        <p:sp>
          <p:nvSpPr>
            <p:cNvPr id="1155" name="Google Shape;1155;p69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9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9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9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9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9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9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9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9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9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9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9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69"/>
          <p:cNvCxnSpPr/>
          <p:nvPr/>
        </p:nvCxnSpPr>
        <p:spPr>
          <a:xfrm flipH="1">
            <a:off x="4575175" y="40587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27/35</a:t>
            </a:r>
          </a:p>
        </p:txBody>
      </p:sp>
    </p:spTree>
    <p:extLst>
      <p:ext uri="{BB962C8B-B14F-4D97-AF65-F5344CB8AC3E}">
        <p14:creationId xmlns:p14="http://schemas.microsoft.com/office/powerpoint/2010/main" val="180081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title"/>
          </p:nvPr>
        </p:nvSpPr>
        <p:spPr>
          <a:xfrm>
            <a:off x="704150" y="886226"/>
            <a:ext cx="562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Uniform Random Parent Selection</a:t>
            </a:r>
            <a:endParaRPr dirty="0"/>
          </a:p>
        </p:txBody>
      </p:sp>
      <p:sp>
        <p:nvSpPr>
          <p:cNvPr id="875" name="Google Shape;875;p56"/>
          <p:cNvSpPr txBox="1">
            <a:spLocks noGrp="1"/>
          </p:cNvSpPr>
          <p:nvPr>
            <p:ph type="body" idx="1"/>
          </p:nvPr>
        </p:nvSpPr>
        <p:spPr>
          <a:xfrm>
            <a:off x="704150" y="1458926"/>
            <a:ext cx="4449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ES parent selection is unbiased - every individual has the same probability to be selected.</a:t>
            </a:r>
          </a:p>
          <a:p>
            <a:pPr marL="133350" lvl="0" indent="0">
              <a:buNone/>
            </a:pPr>
            <a:endParaRPr lang="en-US" dirty="0"/>
          </a:p>
          <a:p>
            <a:pPr lvl="0"/>
            <a:r>
              <a:rPr lang="en-GB" dirty="0"/>
              <a:t>Less selection pressure compared to survival selection. </a:t>
            </a:r>
            <a:endParaRPr lang="en-US" dirty="0"/>
          </a:p>
        </p:txBody>
      </p:sp>
      <p:grpSp>
        <p:nvGrpSpPr>
          <p:cNvPr id="877" name="Google Shape;877;p56"/>
          <p:cNvGrpSpPr/>
          <p:nvPr/>
        </p:nvGrpSpPr>
        <p:grpSpPr>
          <a:xfrm>
            <a:off x="5445625" y="3943476"/>
            <a:ext cx="936749" cy="936749"/>
            <a:chOff x="245275" y="-61949"/>
            <a:chExt cx="936749" cy="936749"/>
          </a:xfrm>
        </p:grpSpPr>
        <p:sp>
          <p:nvSpPr>
            <p:cNvPr id="878" name="Google Shape;878;p56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9" name="Google Shape;879;p56"/>
            <p:cNvCxnSpPr>
              <a:stCxn id="87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TextBox 8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28/35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9"/>
          <p:cNvSpPr txBox="1">
            <a:spLocks noGrp="1"/>
          </p:cNvSpPr>
          <p:nvPr>
            <p:ph type="title"/>
          </p:nvPr>
        </p:nvSpPr>
        <p:spPr>
          <a:xfrm>
            <a:off x="3154775" y="1776350"/>
            <a:ext cx="472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Survival Selection</a:t>
            </a:r>
            <a:endParaRPr dirty="0"/>
          </a:p>
        </p:txBody>
      </p:sp>
      <p:sp>
        <p:nvSpPr>
          <p:cNvPr id="1152" name="Google Shape;1152;p69"/>
          <p:cNvSpPr txBox="1">
            <a:spLocks noGrp="1"/>
          </p:cNvSpPr>
          <p:nvPr>
            <p:ph type="title" idx="2"/>
          </p:nvPr>
        </p:nvSpPr>
        <p:spPr>
          <a:xfrm>
            <a:off x="1408550" y="1776350"/>
            <a:ext cx="1332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153" name="Google Shape;1153;p69"/>
          <p:cNvSpPr txBox="1">
            <a:spLocks noGrp="1"/>
          </p:cNvSpPr>
          <p:nvPr>
            <p:ph type="subTitle" idx="1"/>
          </p:nvPr>
        </p:nvSpPr>
        <p:spPr>
          <a:xfrm>
            <a:off x="3154775" y="2836650"/>
            <a:ext cx="4725000" cy="639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Sorts the population individuals based on their fitness.</a:t>
            </a:r>
            <a:endParaRPr dirty="0"/>
          </a:p>
        </p:txBody>
      </p:sp>
      <p:grpSp>
        <p:nvGrpSpPr>
          <p:cNvPr id="1154" name="Google Shape;1154;p69"/>
          <p:cNvGrpSpPr/>
          <p:nvPr/>
        </p:nvGrpSpPr>
        <p:grpSpPr>
          <a:xfrm rot="1653072">
            <a:off x="5193703" y="1883314"/>
            <a:ext cx="4780889" cy="5927191"/>
            <a:chOff x="3453675" y="959025"/>
            <a:chExt cx="2670400" cy="3310675"/>
          </a:xfrm>
        </p:grpSpPr>
        <p:sp>
          <p:nvSpPr>
            <p:cNvPr id="1155" name="Google Shape;1155;p69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9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9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9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9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9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9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9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9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9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9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9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69"/>
          <p:cNvCxnSpPr/>
          <p:nvPr/>
        </p:nvCxnSpPr>
        <p:spPr>
          <a:xfrm flipH="1">
            <a:off x="4575175" y="40587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29/35</a:t>
            </a:r>
          </a:p>
        </p:txBody>
      </p:sp>
    </p:spTree>
    <p:extLst>
      <p:ext uri="{BB962C8B-B14F-4D97-AF65-F5344CB8AC3E}">
        <p14:creationId xmlns:p14="http://schemas.microsoft.com/office/powerpoint/2010/main" val="26175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53"/>
          <p:cNvGrpSpPr/>
          <p:nvPr/>
        </p:nvGrpSpPr>
        <p:grpSpPr>
          <a:xfrm rot="-4218355">
            <a:off x="-1409018" y="1311880"/>
            <a:ext cx="4780599" cy="5926831"/>
            <a:chOff x="3453675" y="959025"/>
            <a:chExt cx="2670400" cy="3310675"/>
          </a:xfrm>
        </p:grpSpPr>
        <p:sp>
          <p:nvSpPr>
            <p:cNvPr id="801" name="Google Shape;801;p53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53"/>
          <p:cNvSpPr txBox="1">
            <a:spLocks noGrp="1"/>
          </p:cNvSpPr>
          <p:nvPr>
            <p:ph type="title"/>
          </p:nvPr>
        </p:nvSpPr>
        <p:spPr>
          <a:xfrm>
            <a:off x="2530325" y="2088250"/>
            <a:ext cx="4785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25" name="Google Shape;825;p53"/>
          <p:cNvSpPr txBox="1">
            <a:spLocks noGrp="1"/>
          </p:cNvSpPr>
          <p:nvPr>
            <p:ph type="subTitle" idx="1"/>
          </p:nvPr>
        </p:nvSpPr>
        <p:spPr>
          <a:xfrm>
            <a:off x="2530325" y="3148550"/>
            <a:ext cx="2900657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 and GA serve as frontiers.</a:t>
            </a:r>
            <a:endParaRPr dirty="0"/>
          </a:p>
        </p:txBody>
      </p:sp>
      <p:sp>
        <p:nvSpPr>
          <p:cNvPr id="826" name="Google Shape;826;p53"/>
          <p:cNvSpPr txBox="1">
            <a:spLocks noGrp="1"/>
          </p:cNvSpPr>
          <p:nvPr>
            <p:ph type="title" idx="2"/>
          </p:nvPr>
        </p:nvSpPr>
        <p:spPr>
          <a:xfrm>
            <a:off x="2530325" y="955450"/>
            <a:ext cx="1413300" cy="11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827" name="Google Shape;827;p53"/>
          <p:cNvSpPr/>
          <p:nvPr/>
        </p:nvSpPr>
        <p:spPr>
          <a:xfrm>
            <a:off x="4054150" y="4280075"/>
            <a:ext cx="328500" cy="32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3/35</a:t>
            </a:r>
          </a:p>
        </p:txBody>
      </p:sp>
    </p:spTree>
    <p:extLst>
      <p:ext uri="{BB962C8B-B14F-4D97-AF65-F5344CB8AC3E}">
        <p14:creationId xmlns:p14="http://schemas.microsoft.com/office/powerpoint/2010/main" val="217280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title"/>
          </p:nvPr>
        </p:nvSpPr>
        <p:spPr>
          <a:xfrm>
            <a:off x="704150" y="886226"/>
            <a:ext cx="562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Survival Selection</a:t>
            </a:r>
            <a:endParaRPr dirty="0"/>
          </a:p>
        </p:txBody>
      </p:sp>
      <p:sp>
        <p:nvSpPr>
          <p:cNvPr id="875" name="Google Shape;875;p56"/>
          <p:cNvSpPr txBox="1">
            <a:spLocks noGrp="1"/>
          </p:cNvSpPr>
          <p:nvPr>
            <p:ph type="body" idx="1"/>
          </p:nvPr>
        </p:nvSpPr>
        <p:spPr>
          <a:xfrm>
            <a:off x="704150" y="1458926"/>
            <a:ext cx="4449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>
              <a:buNone/>
            </a:pPr>
            <a:endParaRPr lang="en-US" dirty="0"/>
          </a:p>
          <a:p>
            <a:pPr lvl="0"/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Typically,   = 7. Why?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Challenges of Self-Adaptation:</a:t>
            </a:r>
          </a:p>
          <a:p>
            <a:pPr lvl="1"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Ensuring control parameters influence the fitness value of the chromosome.</a:t>
            </a:r>
          </a:p>
          <a:p>
            <a:pPr lvl="1"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Accurately estimating fitness values.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Generational Survival Selection. Why?</a:t>
            </a:r>
          </a:p>
        </p:txBody>
      </p:sp>
      <p:grpSp>
        <p:nvGrpSpPr>
          <p:cNvPr id="877" name="Google Shape;877;p56"/>
          <p:cNvGrpSpPr/>
          <p:nvPr/>
        </p:nvGrpSpPr>
        <p:grpSpPr>
          <a:xfrm>
            <a:off x="5445625" y="3943476"/>
            <a:ext cx="936749" cy="936749"/>
            <a:chOff x="245275" y="-61949"/>
            <a:chExt cx="936749" cy="936749"/>
          </a:xfrm>
        </p:grpSpPr>
        <p:sp>
          <p:nvSpPr>
            <p:cNvPr id="878" name="Google Shape;878;p56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9" name="Google Shape;879;p56"/>
            <p:cNvCxnSpPr>
              <a:stCxn id="87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30/35</a:t>
            </a:r>
          </a:p>
        </p:txBody>
      </p:sp>
    </p:spTree>
    <p:extLst>
      <p:ext uri="{BB962C8B-B14F-4D97-AF65-F5344CB8AC3E}">
        <p14:creationId xmlns:p14="http://schemas.microsoft.com/office/powerpoint/2010/main" val="1000718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title"/>
          </p:nvPr>
        </p:nvSpPr>
        <p:spPr>
          <a:xfrm>
            <a:off x="704150" y="886226"/>
            <a:ext cx="562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Generational Survival Selection</a:t>
            </a:r>
            <a:endParaRPr dirty="0"/>
          </a:p>
        </p:txBody>
      </p:sp>
      <p:sp>
        <p:nvSpPr>
          <p:cNvPr id="875" name="Google Shape;875;p56"/>
          <p:cNvSpPr txBox="1">
            <a:spLocks noGrp="1"/>
          </p:cNvSpPr>
          <p:nvPr>
            <p:ph type="body" idx="1"/>
          </p:nvPr>
        </p:nvSpPr>
        <p:spPr>
          <a:xfrm>
            <a:off x="704150" y="1458926"/>
            <a:ext cx="4449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>
              <a:lnSpc>
                <a:spcPct val="115000"/>
              </a:lnSpc>
              <a:buClr>
                <a:schemeClr val="accent1"/>
              </a:buClr>
              <a:buFont typeface="Chivo"/>
              <a:buChar char="●"/>
            </a:pPr>
            <a:r>
              <a:rPr lang="en-GB" sz="1600" dirty="0">
                <a:sym typeface="Symbol" pitchFamily="18" charset="2"/>
              </a:rPr>
              <a:t>Better in leaving local optima </a:t>
            </a:r>
          </a:p>
          <a:p>
            <a:pPr marL="457200" lvl="1">
              <a:lnSpc>
                <a:spcPct val="115000"/>
              </a:lnSpc>
              <a:buClr>
                <a:schemeClr val="accent1"/>
              </a:buClr>
              <a:buFont typeface="Chivo"/>
              <a:buChar char="●"/>
            </a:pPr>
            <a:endParaRPr lang="en-GB" sz="1600" dirty="0">
              <a:sym typeface="Symbol" pitchFamily="18" charset="2"/>
            </a:endParaRPr>
          </a:p>
          <a:p>
            <a:pPr marL="457200" lvl="1">
              <a:lnSpc>
                <a:spcPct val="115000"/>
              </a:lnSpc>
              <a:buClr>
                <a:schemeClr val="accent1"/>
              </a:buClr>
              <a:buFont typeface="Chivo"/>
              <a:buChar char="●"/>
            </a:pPr>
            <a:r>
              <a:rPr lang="en-GB" sz="1600" dirty="0">
                <a:sym typeface="Symbol" pitchFamily="18" charset="2"/>
              </a:rPr>
              <a:t>Better in following moving optima</a:t>
            </a:r>
          </a:p>
          <a:p>
            <a:pPr marL="457200" lvl="1">
              <a:lnSpc>
                <a:spcPct val="115000"/>
              </a:lnSpc>
              <a:buClr>
                <a:schemeClr val="accent1"/>
              </a:buClr>
              <a:buFont typeface="Chivo"/>
              <a:buChar char="●"/>
            </a:pPr>
            <a:endParaRPr lang="en-GB" sz="1600" dirty="0">
              <a:sym typeface="Symbol" pitchFamily="18" charset="2"/>
            </a:endParaRPr>
          </a:p>
          <a:p>
            <a:pPr marL="457200" lvl="1">
              <a:lnSpc>
                <a:spcPct val="115000"/>
              </a:lnSpc>
              <a:buClr>
                <a:schemeClr val="accent1"/>
              </a:buClr>
              <a:buFont typeface="Chivo"/>
              <a:buChar char="●"/>
            </a:pPr>
            <a:r>
              <a:rPr lang="en-GB" sz="1600" dirty="0">
                <a:sym typeface="Symbol" pitchFamily="18" charset="2"/>
              </a:rPr>
              <a:t>By using the + strategy, bad  values can survive in </a:t>
            </a:r>
            <a:r>
              <a:rPr lang="en-GB" sz="1600" dirty="0">
                <a:sym typeface="Bookshelf Symbol 2" pitchFamily="2" charset="2"/>
              </a:rPr>
              <a:t>x,</a:t>
            </a:r>
            <a:r>
              <a:rPr lang="en-GB" sz="1600" dirty="0">
                <a:sym typeface="Symbol" pitchFamily="18" charset="2"/>
              </a:rPr>
              <a:t> too long if their host x is very fit</a:t>
            </a:r>
          </a:p>
        </p:txBody>
      </p:sp>
      <p:grpSp>
        <p:nvGrpSpPr>
          <p:cNvPr id="877" name="Google Shape;877;p56"/>
          <p:cNvGrpSpPr/>
          <p:nvPr/>
        </p:nvGrpSpPr>
        <p:grpSpPr>
          <a:xfrm>
            <a:off x="5445625" y="3943476"/>
            <a:ext cx="936749" cy="936749"/>
            <a:chOff x="245275" y="-61949"/>
            <a:chExt cx="936749" cy="936749"/>
          </a:xfrm>
        </p:grpSpPr>
        <p:sp>
          <p:nvSpPr>
            <p:cNvPr id="878" name="Google Shape;878;p56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9" name="Google Shape;879;p56"/>
            <p:cNvCxnSpPr>
              <a:stCxn id="87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31/35</a:t>
            </a:r>
          </a:p>
        </p:txBody>
      </p:sp>
    </p:spTree>
    <p:extLst>
      <p:ext uri="{BB962C8B-B14F-4D97-AF65-F5344CB8AC3E}">
        <p14:creationId xmlns:p14="http://schemas.microsoft.com/office/powerpoint/2010/main" val="1282058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9"/>
          <p:cNvSpPr txBox="1">
            <a:spLocks noGrp="1"/>
          </p:cNvSpPr>
          <p:nvPr>
            <p:ph type="title"/>
          </p:nvPr>
        </p:nvSpPr>
        <p:spPr>
          <a:xfrm>
            <a:off x="1031037" y="2233590"/>
            <a:ext cx="472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</a:t>
            </a:r>
            <a:endParaRPr dirty="0"/>
          </a:p>
        </p:txBody>
      </p:sp>
      <p:sp>
        <p:nvSpPr>
          <p:cNvPr id="1152" name="Google Shape;1152;p69"/>
          <p:cNvSpPr txBox="1">
            <a:spLocks noGrp="1"/>
          </p:cNvSpPr>
          <p:nvPr>
            <p:ph type="title" idx="2"/>
          </p:nvPr>
        </p:nvSpPr>
        <p:spPr>
          <a:xfrm>
            <a:off x="2613678" y="1296396"/>
            <a:ext cx="13326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153" name="Google Shape;1153;p69"/>
          <p:cNvSpPr txBox="1">
            <a:spLocks noGrp="1"/>
          </p:cNvSpPr>
          <p:nvPr>
            <p:ph type="subTitle" idx="1"/>
          </p:nvPr>
        </p:nvSpPr>
        <p:spPr>
          <a:xfrm>
            <a:off x="1166574" y="3080075"/>
            <a:ext cx="4725000" cy="463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Does ES self-adaptation really work?</a:t>
            </a:r>
            <a:endParaRPr dirty="0"/>
          </a:p>
        </p:txBody>
      </p:sp>
      <p:grpSp>
        <p:nvGrpSpPr>
          <p:cNvPr id="1154" name="Google Shape;1154;p69"/>
          <p:cNvGrpSpPr/>
          <p:nvPr/>
        </p:nvGrpSpPr>
        <p:grpSpPr>
          <a:xfrm rot="1653072">
            <a:off x="5193703" y="1883314"/>
            <a:ext cx="4780889" cy="5927191"/>
            <a:chOff x="3453675" y="959025"/>
            <a:chExt cx="2670400" cy="3310675"/>
          </a:xfrm>
        </p:grpSpPr>
        <p:sp>
          <p:nvSpPr>
            <p:cNvPr id="1155" name="Google Shape;1155;p69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9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9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9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9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9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9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9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9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9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9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9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69"/>
          <p:cNvCxnSpPr/>
          <p:nvPr/>
        </p:nvCxnSpPr>
        <p:spPr>
          <a:xfrm flipH="1">
            <a:off x="4575175" y="405877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32/35</a:t>
            </a:r>
          </a:p>
        </p:txBody>
      </p:sp>
    </p:spTree>
    <p:extLst>
      <p:ext uri="{BB962C8B-B14F-4D97-AF65-F5344CB8AC3E}">
        <p14:creationId xmlns:p14="http://schemas.microsoft.com/office/powerpoint/2010/main" val="1857174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title"/>
          </p:nvPr>
        </p:nvSpPr>
        <p:spPr>
          <a:xfrm>
            <a:off x="778223" y="423893"/>
            <a:ext cx="444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moving Optima Problem</a:t>
            </a:r>
            <a:endParaRPr dirty="0"/>
          </a:p>
        </p:txBody>
      </p:sp>
      <p:grpSp>
        <p:nvGrpSpPr>
          <p:cNvPr id="877" name="Google Shape;877;p56"/>
          <p:cNvGrpSpPr/>
          <p:nvPr/>
        </p:nvGrpSpPr>
        <p:grpSpPr>
          <a:xfrm>
            <a:off x="5445625" y="3943476"/>
            <a:ext cx="936749" cy="936749"/>
            <a:chOff x="245275" y="-61949"/>
            <a:chExt cx="936749" cy="936749"/>
          </a:xfrm>
        </p:grpSpPr>
        <p:sp>
          <p:nvSpPr>
            <p:cNvPr id="878" name="Google Shape;878;p56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9" name="Google Shape;879;p56"/>
            <p:cNvCxnSpPr>
              <a:stCxn id="87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23" y="1286803"/>
            <a:ext cx="296352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7" y="1286803"/>
            <a:ext cx="2750777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3056" y="1099047"/>
            <a:ext cx="1793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Average best Objective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2094" y="942732"/>
            <a:ext cx="17572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Average Standard Deviation</a:t>
            </a:r>
          </a:p>
          <a:p>
            <a:r>
              <a:rPr lang="en-US" sz="105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(diversity of the population)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2194" y="4055549"/>
            <a:ext cx="399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- What if generational survival selection had not been implemented?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33/35</a:t>
            </a:r>
          </a:p>
        </p:txBody>
      </p:sp>
    </p:spTree>
    <p:extLst>
      <p:ext uri="{BB962C8B-B14F-4D97-AF65-F5344CB8AC3E}">
        <p14:creationId xmlns:p14="http://schemas.microsoft.com/office/powerpoint/2010/main" val="2962983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886" name="Google Shape;886;p57"/>
          <p:cNvGrpSpPr/>
          <p:nvPr/>
        </p:nvGrpSpPr>
        <p:grpSpPr>
          <a:xfrm>
            <a:off x="6040505" y="2550332"/>
            <a:ext cx="4780550" cy="5926770"/>
            <a:chOff x="3453675" y="959025"/>
            <a:chExt cx="2670400" cy="3310675"/>
          </a:xfrm>
        </p:grpSpPr>
        <p:sp>
          <p:nvSpPr>
            <p:cNvPr id="887" name="Google Shape;887;p57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7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7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7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7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7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7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7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7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7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7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7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7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7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7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7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7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>
            <a:off x="6714613" y="4009946"/>
            <a:ext cx="613379" cy="610156"/>
            <a:chOff x="4705338" y="292646"/>
            <a:chExt cx="613379" cy="610156"/>
          </a:xfrm>
        </p:grpSpPr>
        <p:sp>
          <p:nvSpPr>
            <p:cNvPr id="911" name="Google Shape;911;p57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reeform 4"/>
          <p:cNvSpPr/>
          <p:nvPr/>
        </p:nvSpPr>
        <p:spPr>
          <a:xfrm>
            <a:off x="857827" y="1228989"/>
            <a:ext cx="4035218" cy="434082"/>
          </a:xfrm>
          <a:custGeom>
            <a:avLst/>
            <a:gdLst>
              <a:gd name="connsiteX0" fmla="*/ 72348 w 434082"/>
              <a:gd name="connsiteY0" fmla="*/ 0 h 4035218"/>
              <a:gd name="connsiteX1" fmla="*/ 361734 w 434082"/>
              <a:gd name="connsiteY1" fmla="*/ 0 h 4035218"/>
              <a:gd name="connsiteX2" fmla="*/ 434082 w 434082"/>
              <a:gd name="connsiteY2" fmla="*/ 72348 h 4035218"/>
              <a:gd name="connsiteX3" fmla="*/ 434082 w 434082"/>
              <a:gd name="connsiteY3" fmla="*/ 4035218 h 4035218"/>
              <a:gd name="connsiteX4" fmla="*/ 434082 w 434082"/>
              <a:gd name="connsiteY4" fmla="*/ 4035218 h 4035218"/>
              <a:gd name="connsiteX5" fmla="*/ 0 w 434082"/>
              <a:gd name="connsiteY5" fmla="*/ 4035218 h 4035218"/>
              <a:gd name="connsiteX6" fmla="*/ 0 w 434082"/>
              <a:gd name="connsiteY6" fmla="*/ 4035218 h 4035218"/>
              <a:gd name="connsiteX7" fmla="*/ 0 w 434082"/>
              <a:gd name="connsiteY7" fmla="*/ 72348 h 4035218"/>
              <a:gd name="connsiteX8" fmla="*/ 72348 w 434082"/>
              <a:gd name="connsiteY8" fmla="*/ 0 h 403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82" h="4035218">
                <a:moveTo>
                  <a:pt x="434082" y="672546"/>
                </a:moveTo>
                <a:lnTo>
                  <a:pt x="434082" y="3362672"/>
                </a:lnTo>
                <a:cubicBezTo>
                  <a:pt x="434082" y="3734112"/>
                  <a:pt x="430598" y="4035218"/>
                  <a:pt x="426299" y="4035218"/>
                </a:cubicBezTo>
                <a:lnTo>
                  <a:pt x="0" y="4035218"/>
                </a:lnTo>
                <a:lnTo>
                  <a:pt x="0" y="4035218"/>
                </a:lnTo>
                <a:lnTo>
                  <a:pt x="0" y="0"/>
                </a:lnTo>
                <a:lnTo>
                  <a:pt x="0" y="0"/>
                </a:lnTo>
                <a:lnTo>
                  <a:pt x="426299" y="0"/>
                </a:lnTo>
                <a:cubicBezTo>
                  <a:pt x="430598" y="0"/>
                  <a:pt x="434082" y="301106"/>
                  <a:pt x="434082" y="672546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9568" tIns="30080" rIns="30080" bIns="30080" numCol="1" spcCol="1270" anchor="ctr" anchorCtr="0">
            <a:noAutofit/>
          </a:bodyPr>
          <a:lstStyle/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kumimoji="0" lang="en-GB" sz="1400" b="0" i="0" u="none" strike="noStrike" kern="1200" cap="none" spc="0" normalizeH="0" baseline="0" noProof="0" dirty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</a:t>
            </a:r>
            <a:r>
              <a:rPr kumimoji="0" lang="en-GB" sz="1400" b="0" i="0" u="none" strike="noStrike" kern="1200" cap="none" spc="0" normalizeH="0" baseline="0" noProof="0" dirty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 &gt; 1 to carry different strategies</a:t>
            </a:r>
            <a:endParaRPr lang="en-US" sz="1400" kern="1200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57827" y="1770604"/>
            <a:ext cx="4035218" cy="434082"/>
          </a:xfrm>
          <a:custGeom>
            <a:avLst/>
            <a:gdLst>
              <a:gd name="connsiteX0" fmla="*/ 72348 w 434082"/>
              <a:gd name="connsiteY0" fmla="*/ 0 h 4035218"/>
              <a:gd name="connsiteX1" fmla="*/ 361734 w 434082"/>
              <a:gd name="connsiteY1" fmla="*/ 0 h 4035218"/>
              <a:gd name="connsiteX2" fmla="*/ 434082 w 434082"/>
              <a:gd name="connsiteY2" fmla="*/ 72348 h 4035218"/>
              <a:gd name="connsiteX3" fmla="*/ 434082 w 434082"/>
              <a:gd name="connsiteY3" fmla="*/ 4035218 h 4035218"/>
              <a:gd name="connsiteX4" fmla="*/ 434082 w 434082"/>
              <a:gd name="connsiteY4" fmla="*/ 4035218 h 4035218"/>
              <a:gd name="connsiteX5" fmla="*/ 0 w 434082"/>
              <a:gd name="connsiteY5" fmla="*/ 4035218 h 4035218"/>
              <a:gd name="connsiteX6" fmla="*/ 0 w 434082"/>
              <a:gd name="connsiteY6" fmla="*/ 4035218 h 4035218"/>
              <a:gd name="connsiteX7" fmla="*/ 0 w 434082"/>
              <a:gd name="connsiteY7" fmla="*/ 72348 h 4035218"/>
              <a:gd name="connsiteX8" fmla="*/ 72348 w 434082"/>
              <a:gd name="connsiteY8" fmla="*/ 0 h 403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82" h="4035218">
                <a:moveTo>
                  <a:pt x="434082" y="672546"/>
                </a:moveTo>
                <a:lnTo>
                  <a:pt x="434082" y="3362672"/>
                </a:lnTo>
                <a:cubicBezTo>
                  <a:pt x="434082" y="3734112"/>
                  <a:pt x="430598" y="4035218"/>
                  <a:pt x="426299" y="4035218"/>
                </a:cubicBezTo>
                <a:lnTo>
                  <a:pt x="0" y="4035218"/>
                </a:lnTo>
                <a:lnTo>
                  <a:pt x="0" y="4035218"/>
                </a:lnTo>
                <a:lnTo>
                  <a:pt x="0" y="0"/>
                </a:lnTo>
                <a:lnTo>
                  <a:pt x="0" y="0"/>
                </a:lnTo>
                <a:lnTo>
                  <a:pt x="426299" y="0"/>
                </a:lnTo>
                <a:cubicBezTo>
                  <a:pt x="430598" y="0"/>
                  <a:pt x="434082" y="301106"/>
                  <a:pt x="434082" y="672546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9568" tIns="30080" rIns="30080" bIns="30080" numCol="1" spcCol="1270" anchor="ctr" anchorCtr="0">
            <a:noAutofit/>
          </a:bodyPr>
          <a:lstStyle/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kumimoji="0" lang="en-GB" sz="1400" b="0" i="0" u="none" strike="noStrike" kern="1200" cap="none" spc="0" normalizeH="0" baseline="0" noProof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</a:t>
            </a:r>
            <a:r>
              <a:rPr kumimoji="0" lang="en-GB" sz="1400" b="0" i="0" u="none" strike="noStrike" kern="1200" cap="none" spc="0" normalizeH="0" baseline="0" noProof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 &gt; </a:t>
            </a:r>
            <a:r>
              <a:rPr kumimoji="0" lang="en-GB" sz="1400" b="0" i="0" u="none" strike="noStrike" kern="1200" cap="none" spc="0" normalizeH="0" baseline="0" noProof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</a:t>
            </a:r>
            <a:r>
              <a:rPr kumimoji="0" lang="en-GB" sz="1400" b="0" i="0" u="none" strike="noStrike" kern="1200" cap="none" spc="0" normalizeH="0" baseline="0" noProof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 to generate offspring surplus </a:t>
            </a:r>
            <a:endParaRPr lang="en-US" sz="1400" kern="1200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57827" y="2312219"/>
            <a:ext cx="4035218" cy="434082"/>
          </a:xfrm>
          <a:custGeom>
            <a:avLst/>
            <a:gdLst>
              <a:gd name="connsiteX0" fmla="*/ 72348 w 434082"/>
              <a:gd name="connsiteY0" fmla="*/ 0 h 4035218"/>
              <a:gd name="connsiteX1" fmla="*/ 361734 w 434082"/>
              <a:gd name="connsiteY1" fmla="*/ 0 h 4035218"/>
              <a:gd name="connsiteX2" fmla="*/ 434082 w 434082"/>
              <a:gd name="connsiteY2" fmla="*/ 72348 h 4035218"/>
              <a:gd name="connsiteX3" fmla="*/ 434082 w 434082"/>
              <a:gd name="connsiteY3" fmla="*/ 4035218 h 4035218"/>
              <a:gd name="connsiteX4" fmla="*/ 434082 w 434082"/>
              <a:gd name="connsiteY4" fmla="*/ 4035218 h 4035218"/>
              <a:gd name="connsiteX5" fmla="*/ 0 w 434082"/>
              <a:gd name="connsiteY5" fmla="*/ 4035218 h 4035218"/>
              <a:gd name="connsiteX6" fmla="*/ 0 w 434082"/>
              <a:gd name="connsiteY6" fmla="*/ 4035218 h 4035218"/>
              <a:gd name="connsiteX7" fmla="*/ 0 w 434082"/>
              <a:gd name="connsiteY7" fmla="*/ 72348 h 4035218"/>
              <a:gd name="connsiteX8" fmla="*/ 72348 w 434082"/>
              <a:gd name="connsiteY8" fmla="*/ 0 h 403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82" h="4035218">
                <a:moveTo>
                  <a:pt x="434082" y="672546"/>
                </a:moveTo>
                <a:lnTo>
                  <a:pt x="434082" y="3362672"/>
                </a:lnTo>
                <a:cubicBezTo>
                  <a:pt x="434082" y="3734112"/>
                  <a:pt x="430598" y="4035218"/>
                  <a:pt x="426299" y="4035218"/>
                </a:cubicBezTo>
                <a:lnTo>
                  <a:pt x="0" y="4035218"/>
                </a:lnTo>
                <a:lnTo>
                  <a:pt x="0" y="4035218"/>
                </a:lnTo>
                <a:lnTo>
                  <a:pt x="0" y="0"/>
                </a:lnTo>
                <a:lnTo>
                  <a:pt x="0" y="0"/>
                </a:lnTo>
                <a:lnTo>
                  <a:pt x="426299" y="0"/>
                </a:lnTo>
                <a:cubicBezTo>
                  <a:pt x="430598" y="0"/>
                  <a:pt x="434082" y="301106"/>
                  <a:pt x="434082" y="672546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9568" tIns="30080" rIns="30080" bIns="30080" numCol="1" spcCol="1270" anchor="ctr" anchorCtr="0">
            <a:noAutofit/>
          </a:bodyPr>
          <a:lstStyle/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kumimoji="0" lang="en-GB" sz="1400" b="0" i="0" u="none" strike="noStrike" kern="1200" cap="none" spc="0" normalizeH="0" baseline="0" noProof="0" dirty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Not “too” strong selection, e.g.,   7  </a:t>
            </a:r>
            <a:endParaRPr lang="en-US" sz="1400" kern="1200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57827" y="2853833"/>
            <a:ext cx="4035218" cy="434083"/>
          </a:xfrm>
          <a:custGeom>
            <a:avLst/>
            <a:gdLst>
              <a:gd name="connsiteX0" fmla="*/ 72348 w 434082"/>
              <a:gd name="connsiteY0" fmla="*/ 0 h 4035218"/>
              <a:gd name="connsiteX1" fmla="*/ 361734 w 434082"/>
              <a:gd name="connsiteY1" fmla="*/ 0 h 4035218"/>
              <a:gd name="connsiteX2" fmla="*/ 434082 w 434082"/>
              <a:gd name="connsiteY2" fmla="*/ 72348 h 4035218"/>
              <a:gd name="connsiteX3" fmla="*/ 434082 w 434082"/>
              <a:gd name="connsiteY3" fmla="*/ 4035218 h 4035218"/>
              <a:gd name="connsiteX4" fmla="*/ 434082 w 434082"/>
              <a:gd name="connsiteY4" fmla="*/ 4035218 h 4035218"/>
              <a:gd name="connsiteX5" fmla="*/ 0 w 434082"/>
              <a:gd name="connsiteY5" fmla="*/ 4035218 h 4035218"/>
              <a:gd name="connsiteX6" fmla="*/ 0 w 434082"/>
              <a:gd name="connsiteY6" fmla="*/ 4035218 h 4035218"/>
              <a:gd name="connsiteX7" fmla="*/ 0 w 434082"/>
              <a:gd name="connsiteY7" fmla="*/ 72348 h 4035218"/>
              <a:gd name="connsiteX8" fmla="*/ 72348 w 434082"/>
              <a:gd name="connsiteY8" fmla="*/ 0 h 403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82" h="4035218">
                <a:moveTo>
                  <a:pt x="434082" y="672546"/>
                </a:moveTo>
                <a:lnTo>
                  <a:pt x="434082" y="3362672"/>
                </a:lnTo>
                <a:cubicBezTo>
                  <a:pt x="434082" y="3734112"/>
                  <a:pt x="430598" y="4035218"/>
                  <a:pt x="426299" y="4035218"/>
                </a:cubicBezTo>
                <a:lnTo>
                  <a:pt x="0" y="4035218"/>
                </a:lnTo>
                <a:lnTo>
                  <a:pt x="0" y="4035218"/>
                </a:lnTo>
                <a:lnTo>
                  <a:pt x="0" y="0"/>
                </a:lnTo>
                <a:lnTo>
                  <a:pt x="0" y="0"/>
                </a:lnTo>
                <a:lnTo>
                  <a:pt x="426299" y="0"/>
                </a:lnTo>
                <a:cubicBezTo>
                  <a:pt x="430598" y="0"/>
                  <a:pt x="434082" y="301106"/>
                  <a:pt x="434082" y="672546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9568" tIns="30080" rIns="30080" bIns="30081" numCol="1" spcCol="1270" anchor="ctr" anchorCtr="0">
            <a:noAutofit/>
          </a:bodyPr>
          <a:lstStyle/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kumimoji="0" lang="en-GB" sz="1400" b="0" i="0" u="none" strike="noStrike" kern="1200" cap="none" spc="0" normalizeH="0" baseline="0" noProof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(</a:t>
            </a:r>
            <a:r>
              <a:rPr kumimoji="0" lang="en-GB" sz="1400" b="0" i="0" u="none" strike="noStrike" kern="1200" cap="none" spc="0" normalizeH="0" baseline="0" noProof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,)-selection to get rid of misadapted ‘s</a:t>
            </a:r>
            <a:endParaRPr lang="en-US" sz="1400" kern="1200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57827" y="3395447"/>
            <a:ext cx="4035218" cy="434083"/>
          </a:xfrm>
          <a:custGeom>
            <a:avLst/>
            <a:gdLst>
              <a:gd name="connsiteX0" fmla="*/ 72348 w 434082"/>
              <a:gd name="connsiteY0" fmla="*/ 0 h 4035218"/>
              <a:gd name="connsiteX1" fmla="*/ 361734 w 434082"/>
              <a:gd name="connsiteY1" fmla="*/ 0 h 4035218"/>
              <a:gd name="connsiteX2" fmla="*/ 434082 w 434082"/>
              <a:gd name="connsiteY2" fmla="*/ 72348 h 4035218"/>
              <a:gd name="connsiteX3" fmla="*/ 434082 w 434082"/>
              <a:gd name="connsiteY3" fmla="*/ 4035218 h 4035218"/>
              <a:gd name="connsiteX4" fmla="*/ 434082 w 434082"/>
              <a:gd name="connsiteY4" fmla="*/ 4035218 h 4035218"/>
              <a:gd name="connsiteX5" fmla="*/ 0 w 434082"/>
              <a:gd name="connsiteY5" fmla="*/ 4035218 h 4035218"/>
              <a:gd name="connsiteX6" fmla="*/ 0 w 434082"/>
              <a:gd name="connsiteY6" fmla="*/ 4035218 h 4035218"/>
              <a:gd name="connsiteX7" fmla="*/ 0 w 434082"/>
              <a:gd name="connsiteY7" fmla="*/ 72348 h 4035218"/>
              <a:gd name="connsiteX8" fmla="*/ 72348 w 434082"/>
              <a:gd name="connsiteY8" fmla="*/ 0 h 403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82" h="4035218">
                <a:moveTo>
                  <a:pt x="434082" y="672546"/>
                </a:moveTo>
                <a:lnTo>
                  <a:pt x="434082" y="3362672"/>
                </a:lnTo>
                <a:cubicBezTo>
                  <a:pt x="434082" y="3734112"/>
                  <a:pt x="430598" y="4035218"/>
                  <a:pt x="426299" y="4035218"/>
                </a:cubicBezTo>
                <a:lnTo>
                  <a:pt x="0" y="4035218"/>
                </a:lnTo>
                <a:lnTo>
                  <a:pt x="0" y="4035218"/>
                </a:lnTo>
                <a:lnTo>
                  <a:pt x="0" y="0"/>
                </a:lnTo>
                <a:lnTo>
                  <a:pt x="0" y="0"/>
                </a:lnTo>
                <a:lnTo>
                  <a:pt x="426299" y="0"/>
                </a:lnTo>
                <a:cubicBezTo>
                  <a:pt x="430598" y="0"/>
                  <a:pt x="434082" y="301106"/>
                  <a:pt x="434082" y="672546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9568" tIns="30080" rIns="30080" bIns="30081" numCol="1" spcCol="1270" anchor="ctr" anchorCtr="0">
            <a:noAutofit/>
          </a:bodyPr>
          <a:lstStyle/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kumimoji="0" lang="en-GB" sz="1400" b="0" i="0" u="none" strike="noStrike" kern="1200" cap="none" spc="0" normalizeH="0" baseline="0" noProof="0" dirty="0">
                <a:ln/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Mixing strategy parameters by (intermediary) recombination on them</a:t>
            </a:r>
            <a:endParaRPr lang="en-US" sz="1400" kern="1200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34/35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93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1862" name="Google Shape;1862;p93"/>
          <p:cNvSpPr txBox="1">
            <a:spLocks noGrp="1"/>
          </p:cNvSpPr>
          <p:nvPr>
            <p:ph type="body" idx="2"/>
          </p:nvPr>
        </p:nvSpPr>
        <p:spPr>
          <a:xfrm>
            <a:off x="720025" y="1244800"/>
            <a:ext cx="7836544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sz="1100" dirty="0" err="1">
                <a:latin typeface="Cairo" panose="020B0604020202020204" charset="-78"/>
                <a:cs typeface="Cairo" panose="020B0604020202020204" charset="-78"/>
              </a:rPr>
              <a:t>Eiben</a:t>
            </a:r>
            <a:r>
              <a:rPr lang="en-US" sz="1100" dirty="0">
                <a:latin typeface="Cairo" panose="020B0604020202020204" charset="-78"/>
                <a:cs typeface="Cairo" panose="020B0604020202020204" charset="-78"/>
              </a:rPr>
              <a:t>, A. E., &amp; Smith, J. E. (2015). Parameter Control in Evolutionary Algorithms. In </a:t>
            </a:r>
            <a:r>
              <a:rPr lang="en-US" sz="1100" i="1" dirty="0">
                <a:latin typeface="Cairo" panose="020B0604020202020204" charset="-78"/>
                <a:cs typeface="Cairo" panose="020B0604020202020204" charset="-78"/>
              </a:rPr>
              <a:t>Introduction to evolutionary computing</a:t>
            </a:r>
            <a:r>
              <a:rPr lang="en-US" sz="1100" dirty="0">
                <a:latin typeface="Cairo" panose="020B0604020202020204" charset="-78"/>
                <a:cs typeface="Cairo" panose="020B0604020202020204" charset="-78"/>
              </a:rPr>
              <a:t> (2nd ed., pp. [131 - 146]). Springer. DOI:10.1007/978-3-662-44874-8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sz="1100" dirty="0" err="1">
                <a:latin typeface="Cairo" panose="020B0604020202020204" charset="-78"/>
                <a:cs typeface="Cairo" panose="020B0604020202020204" charset="-78"/>
              </a:rPr>
              <a:t>Eiben</a:t>
            </a:r>
            <a:r>
              <a:rPr lang="en-US" sz="1100" dirty="0">
                <a:latin typeface="Cairo" panose="020B0604020202020204" charset="-78"/>
                <a:cs typeface="Cairo" panose="020B0604020202020204" charset="-78"/>
              </a:rPr>
              <a:t>, A. E., &amp; Smith, J. E. (2015). Evolutionary Strategies. In </a:t>
            </a:r>
            <a:r>
              <a:rPr lang="en-US" sz="1100" i="1" dirty="0">
                <a:latin typeface="Cairo" panose="020B0604020202020204" charset="-78"/>
                <a:cs typeface="Cairo" panose="020B0604020202020204" charset="-78"/>
              </a:rPr>
              <a:t>Introduction to evolutionary computing</a:t>
            </a:r>
            <a:r>
              <a:rPr lang="en-US" sz="1100" dirty="0">
                <a:latin typeface="Cairo" panose="020B0604020202020204" charset="-78"/>
                <a:cs typeface="Cairo" panose="020B0604020202020204" charset="-78"/>
              </a:rPr>
              <a:t> (2nd ed., pp. [101 - 103]). Springer. DOI:10.1007/978-3-662-44874-6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sz="1100" dirty="0" err="1"/>
              <a:t>Eiben</a:t>
            </a:r>
            <a:r>
              <a:rPr lang="en-US" sz="1100" dirty="0"/>
              <a:t>, A. E., </a:t>
            </a:r>
            <a:r>
              <a:rPr lang="en-US" sz="1100" dirty="0" err="1"/>
              <a:t>Raue</a:t>
            </a:r>
            <a:r>
              <a:rPr lang="en-US" sz="1100" dirty="0"/>
              <a:t>, P.-E., &amp; </a:t>
            </a:r>
            <a:r>
              <a:rPr lang="en-US" sz="1100" dirty="0" err="1"/>
              <a:t>Ruttkay</a:t>
            </a:r>
            <a:r>
              <a:rPr lang="en-US" sz="1100" dirty="0"/>
              <a:t>, </a:t>
            </a:r>
            <a:r>
              <a:rPr lang="en-US" sz="1100" dirty="0" err="1"/>
              <a:t>Zs</a:t>
            </a:r>
            <a:r>
              <a:rPr lang="en-US" sz="1100" dirty="0"/>
              <a:t>. (1994). Genetic algorithms with multi-parent recombination. In Y. </a:t>
            </a:r>
            <a:r>
              <a:rPr lang="en-US" sz="1100" dirty="0" err="1"/>
              <a:t>Davidor</a:t>
            </a:r>
            <a:r>
              <a:rPr lang="en-US" sz="1100" dirty="0"/>
              <a:t>, H.-P. </a:t>
            </a:r>
            <a:r>
              <a:rPr lang="en-US" sz="1100" dirty="0" err="1"/>
              <a:t>Schwefel</a:t>
            </a:r>
            <a:r>
              <a:rPr lang="en-US" sz="1100" dirty="0"/>
              <a:t>, &amp; R. </a:t>
            </a:r>
            <a:r>
              <a:rPr lang="en-US" sz="1100" dirty="0" err="1"/>
              <a:t>Männer</a:t>
            </a:r>
            <a:r>
              <a:rPr lang="en-US" sz="1100" dirty="0"/>
              <a:t> (Eds.), </a:t>
            </a:r>
            <a:r>
              <a:rPr lang="en-US" sz="1100" i="1" dirty="0"/>
              <a:t>Parallel problem solving from nature—PPSN III</a:t>
            </a:r>
            <a:r>
              <a:rPr lang="en-US" sz="1100" dirty="0"/>
              <a:t> (pp. 78-87). Springer Berlin Heidelberg. https://doi.org/10.1007/3-540-58484-6_269</a:t>
            </a:r>
            <a:endParaRPr sz="1100" dirty="0">
              <a:latin typeface="Cairo" panose="020B0604020202020204" charset="-78"/>
              <a:cs typeface="Cairo" panose="020B0604020202020204" charset="-78"/>
            </a:endParaRPr>
          </a:p>
        </p:txBody>
      </p:sp>
      <p:grpSp>
        <p:nvGrpSpPr>
          <p:cNvPr id="1863" name="Google Shape;1863;p93"/>
          <p:cNvGrpSpPr/>
          <p:nvPr/>
        </p:nvGrpSpPr>
        <p:grpSpPr>
          <a:xfrm rot="-509994">
            <a:off x="6880865" y="20826"/>
            <a:ext cx="4780451" cy="5926648"/>
            <a:chOff x="3453675" y="959025"/>
            <a:chExt cx="2670400" cy="3310675"/>
          </a:xfrm>
        </p:grpSpPr>
        <p:sp>
          <p:nvSpPr>
            <p:cNvPr id="1864" name="Google Shape;1864;p93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3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3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3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3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3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3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3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3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3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3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3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3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3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3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3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3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3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3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3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3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3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3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87" name="Google Shape;1887;p93"/>
          <p:cNvCxnSpPr/>
          <p:nvPr/>
        </p:nvCxnSpPr>
        <p:spPr>
          <a:xfrm flipH="1">
            <a:off x="5378400" y="4315025"/>
            <a:ext cx="587100" cy="5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1888" name="Google Shape;1888;p93"/>
          <p:cNvGrpSpPr/>
          <p:nvPr/>
        </p:nvGrpSpPr>
        <p:grpSpPr>
          <a:xfrm>
            <a:off x="6469125" y="3678646"/>
            <a:ext cx="613379" cy="610156"/>
            <a:chOff x="4705338" y="292646"/>
            <a:chExt cx="613379" cy="610156"/>
          </a:xfrm>
        </p:grpSpPr>
        <p:sp>
          <p:nvSpPr>
            <p:cNvPr id="1889" name="Google Shape;1889;p9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1" name="Google Shape;1891;p93"/>
          <p:cNvSpPr/>
          <p:nvPr/>
        </p:nvSpPr>
        <p:spPr>
          <a:xfrm>
            <a:off x="4725338" y="4421504"/>
            <a:ext cx="328497" cy="326771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21920" y="476554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35/35</a:t>
            </a:r>
          </a:p>
        </p:txBody>
      </p:sp>
    </p:spTree>
    <p:extLst>
      <p:ext uri="{BB962C8B-B14F-4D97-AF65-F5344CB8AC3E}">
        <p14:creationId xmlns:p14="http://schemas.microsoft.com/office/powerpoint/2010/main" val="23500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Brands of Evolutionary Algorithms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2" y="1677042"/>
            <a:ext cx="3914504" cy="2689264"/>
          </a:xfrm>
          <a:prstGeom prst="rect">
            <a:avLst/>
          </a:prstGeom>
        </p:spPr>
      </p:pic>
      <p:grpSp>
        <p:nvGrpSpPr>
          <p:cNvPr id="4" name="Google Shape;718;p50"/>
          <p:cNvGrpSpPr/>
          <p:nvPr/>
        </p:nvGrpSpPr>
        <p:grpSpPr>
          <a:xfrm rot="13413185">
            <a:off x="4454885" y="1289639"/>
            <a:ext cx="1057303" cy="1020499"/>
            <a:chOff x="245275" y="-61949"/>
            <a:chExt cx="936749" cy="936749"/>
          </a:xfrm>
        </p:grpSpPr>
        <p:sp>
          <p:nvSpPr>
            <p:cNvPr id="5" name="Google Shape;719;p50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Google Shape;720;p50"/>
            <p:cNvCxnSpPr>
              <a:stCxn id="5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TextBox 7"/>
          <p:cNvSpPr txBox="1"/>
          <p:nvPr/>
        </p:nvSpPr>
        <p:spPr>
          <a:xfrm>
            <a:off x="5566010" y="1970525"/>
            <a:ext cx="1986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Fast in tracking goals</a:t>
            </a:r>
          </a:p>
          <a:p>
            <a:r>
              <a:rPr lang="en-US" dirty="0">
                <a:solidFill>
                  <a:schemeClr val="tx1"/>
                </a:solidFill>
              </a:rPr>
              <a:t>Real-Valued Optimizer</a:t>
            </a:r>
          </a:p>
          <a:p>
            <a:r>
              <a:rPr lang="en-US" dirty="0">
                <a:solidFill>
                  <a:schemeClr val="tx1"/>
                </a:solidFill>
              </a:rPr>
              <a:t>Rich in Theory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4/35</a:t>
            </a:r>
          </a:p>
        </p:txBody>
      </p:sp>
    </p:spTree>
    <p:extLst>
      <p:ext uri="{BB962C8B-B14F-4D97-AF65-F5344CB8AC3E}">
        <p14:creationId xmlns:p14="http://schemas.microsoft.com/office/powerpoint/2010/main" val="11637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918" name="Google Shape;918;p58"/>
          <p:cNvSpPr txBox="1">
            <a:spLocks noGrp="1"/>
          </p:cNvSpPr>
          <p:nvPr>
            <p:ph type="subTitle" idx="1"/>
          </p:nvPr>
        </p:nvSpPr>
        <p:spPr>
          <a:xfrm>
            <a:off x="3352175" y="3107261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Survival Selection</a:t>
            </a:r>
            <a:endParaRPr dirty="0"/>
          </a:p>
        </p:txBody>
      </p:sp>
      <p:sp>
        <p:nvSpPr>
          <p:cNvPr id="919" name="Google Shape;919;p58"/>
          <p:cNvSpPr txBox="1">
            <a:spLocks noGrp="1"/>
          </p:cNvSpPr>
          <p:nvPr>
            <p:ph type="subTitle" idx="2"/>
          </p:nvPr>
        </p:nvSpPr>
        <p:spPr>
          <a:xfrm>
            <a:off x="3352175" y="3422499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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GB" dirty="0">
                <a:solidFill>
                  <a:schemeClr val="tx1"/>
                </a:solidFill>
              </a:rPr>
              <a:t>) or (</a:t>
            </a: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</a:t>
            </a:r>
            <a:r>
              <a:rPr lang="en-GB" dirty="0">
                <a:solidFill>
                  <a:schemeClr val="tx1"/>
                </a:solidFill>
              </a:rPr>
              <a:t>+</a:t>
            </a: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0" name="Google Shape;920;p58"/>
          <p:cNvSpPr txBox="1">
            <a:spLocks noGrp="1"/>
          </p:cNvSpPr>
          <p:nvPr>
            <p:ph type="subTitle" idx="3"/>
          </p:nvPr>
        </p:nvSpPr>
        <p:spPr>
          <a:xfrm>
            <a:off x="3352175" y="1678650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Recombination</a:t>
            </a:r>
            <a:endParaRPr dirty="0"/>
          </a:p>
        </p:txBody>
      </p:sp>
      <p:sp>
        <p:nvSpPr>
          <p:cNvPr id="921" name="Google Shape;921;p58"/>
          <p:cNvSpPr txBox="1">
            <a:spLocks noGrp="1"/>
          </p:cNvSpPr>
          <p:nvPr>
            <p:ph type="subTitle" idx="4"/>
          </p:nvPr>
        </p:nvSpPr>
        <p:spPr>
          <a:xfrm>
            <a:off x="3352175" y="1993877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r>
              <a:rPr lang="en-GB" dirty="0">
                <a:solidFill>
                  <a:schemeClr val="tx1"/>
                </a:solidFill>
              </a:rPr>
              <a:t>Discrete or intermediary</a:t>
            </a:r>
          </a:p>
        </p:txBody>
      </p:sp>
      <p:sp>
        <p:nvSpPr>
          <p:cNvPr id="922" name="Google Shape;922;p58"/>
          <p:cNvSpPr txBox="1">
            <a:spLocks noGrp="1"/>
          </p:cNvSpPr>
          <p:nvPr>
            <p:ph type="subTitle" idx="5"/>
          </p:nvPr>
        </p:nvSpPr>
        <p:spPr>
          <a:xfrm>
            <a:off x="5991150" y="1678660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Mutation</a:t>
            </a:r>
            <a:endParaRPr dirty="0"/>
          </a:p>
        </p:txBody>
      </p:sp>
      <p:sp>
        <p:nvSpPr>
          <p:cNvPr id="923" name="Google Shape;923;p58"/>
          <p:cNvSpPr txBox="1">
            <a:spLocks noGrp="1"/>
          </p:cNvSpPr>
          <p:nvPr>
            <p:ph type="subTitle" idx="6"/>
          </p:nvPr>
        </p:nvSpPr>
        <p:spPr>
          <a:xfrm>
            <a:off x="5991150" y="1993888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r>
              <a:rPr lang="en-GB" dirty="0">
                <a:solidFill>
                  <a:schemeClr val="tx1"/>
                </a:solidFill>
              </a:rPr>
              <a:t>Gaussian perturbation</a:t>
            </a:r>
          </a:p>
        </p:txBody>
      </p:sp>
      <p:sp>
        <p:nvSpPr>
          <p:cNvPr id="924" name="Google Shape;924;p58"/>
          <p:cNvSpPr txBox="1">
            <a:spLocks noGrp="1"/>
          </p:cNvSpPr>
          <p:nvPr>
            <p:ph type="subTitle" idx="7"/>
          </p:nvPr>
        </p:nvSpPr>
        <p:spPr>
          <a:xfrm>
            <a:off x="713200" y="1678650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</a:t>
            </a:r>
            <a:endParaRPr dirty="0"/>
          </a:p>
        </p:txBody>
      </p:sp>
      <p:sp>
        <p:nvSpPr>
          <p:cNvPr id="925" name="Google Shape;925;p58"/>
          <p:cNvSpPr txBox="1">
            <a:spLocks noGrp="1"/>
          </p:cNvSpPr>
          <p:nvPr>
            <p:ph type="subTitle" idx="8"/>
          </p:nvPr>
        </p:nvSpPr>
        <p:spPr>
          <a:xfrm>
            <a:off x="713200" y="1993877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Real-valued Vector</a:t>
            </a:r>
            <a:endParaRPr dirty="0"/>
          </a:p>
        </p:txBody>
      </p:sp>
      <p:sp>
        <p:nvSpPr>
          <p:cNvPr id="926" name="Google Shape;926;p58"/>
          <p:cNvSpPr txBox="1">
            <a:spLocks noGrp="1"/>
          </p:cNvSpPr>
          <p:nvPr>
            <p:ph type="subTitle" idx="9"/>
          </p:nvPr>
        </p:nvSpPr>
        <p:spPr>
          <a:xfrm>
            <a:off x="713200" y="3107261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Parent Selection</a:t>
            </a:r>
            <a:endParaRPr dirty="0"/>
          </a:p>
        </p:txBody>
      </p:sp>
      <p:sp>
        <p:nvSpPr>
          <p:cNvPr id="927" name="Google Shape;927;p58"/>
          <p:cNvSpPr txBox="1">
            <a:spLocks noGrp="1"/>
          </p:cNvSpPr>
          <p:nvPr>
            <p:ph type="subTitle" idx="13"/>
          </p:nvPr>
        </p:nvSpPr>
        <p:spPr>
          <a:xfrm>
            <a:off x="713200" y="3422499"/>
            <a:ext cx="243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Uniform Random</a:t>
            </a:r>
            <a:endParaRPr dirty="0"/>
          </a:p>
        </p:txBody>
      </p:sp>
      <p:sp>
        <p:nvSpPr>
          <p:cNvPr id="928" name="Google Shape;928;p58"/>
          <p:cNvSpPr txBox="1">
            <a:spLocks noGrp="1"/>
          </p:cNvSpPr>
          <p:nvPr>
            <p:ph type="subTitle" idx="14"/>
          </p:nvPr>
        </p:nvSpPr>
        <p:spPr>
          <a:xfrm>
            <a:off x="5991150" y="3107250"/>
            <a:ext cx="2439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Speciality</a:t>
            </a:r>
            <a:endParaRPr dirty="0"/>
          </a:p>
        </p:txBody>
      </p:sp>
      <p:grpSp>
        <p:nvGrpSpPr>
          <p:cNvPr id="16" name="Google Shape;9824;p104"/>
          <p:cNvGrpSpPr/>
          <p:nvPr/>
        </p:nvGrpSpPr>
        <p:grpSpPr>
          <a:xfrm>
            <a:off x="7032868" y="3530941"/>
            <a:ext cx="356164" cy="355815"/>
            <a:chOff x="3040984" y="3681059"/>
            <a:chExt cx="356164" cy="355815"/>
          </a:xfrm>
          <a:solidFill>
            <a:schemeClr val="tx1"/>
          </a:solidFill>
        </p:grpSpPr>
        <p:sp>
          <p:nvSpPr>
            <p:cNvPr id="17" name="Google Shape;9825;p104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26;p104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27;p104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5/35</a:t>
            </a:r>
          </a:p>
        </p:txBody>
      </p:sp>
    </p:spTree>
    <p:extLst>
      <p:ext uri="{BB962C8B-B14F-4D97-AF65-F5344CB8AC3E}">
        <p14:creationId xmlns:p14="http://schemas.microsoft.com/office/powerpoint/2010/main" val="323956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2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mutation do you propose?</a:t>
            </a:r>
            <a:endParaRPr dirty="0"/>
          </a:p>
        </p:txBody>
      </p:sp>
      <p:sp>
        <p:nvSpPr>
          <p:cNvPr id="1645" name="Google Shape;1645;p92"/>
          <p:cNvSpPr txBox="1">
            <a:spLocks noGrp="1"/>
          </p:cNvSpPr>
          <p:nvPr>
            <p:ph type="body" idx="1"/>
          </p:nvPr>
        </p:nvSpPr>
        <p:spPr>
          <a:xfrm>
            <a:off x="720025" y="1254600"/>
            <a:ext cx="60180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individual in ES:</a:t>
            </a:r>
            <a:endParaRPr dirty="0"/>
          </a:p>
        </p:txBody>
      </p:sp>
      <p:sp>
        <p:nvSpPr>
          <p:cNvPr id="1646" name="Google Shape;1646;p92"/>
          <p:cNvSpPr/>
          <p:nvPr/>
        </p:nvSpPr>
        <p:spPr>
          <a:xfrm>
            <a:off x="3249425" y="1834475"/>
            <a:ext cx="18375" cy="16225"/>
          </a:xfrm>
          <a:custGeom>
            <a:avLst/>
            <a:gdLst/>
            <a:ahLst/>
            <a:cxnLst/>
            <a:rect l="l" t="t" r="r" b="b"/>
            <a:pathLst>
              <a:path w="735" h="649" extrusionOk="0">
                <a:moveTo>
                  <a:pt x="391" y="0"/>
                </a:moveTo>
                <a:cubicBezTo>
                  <a:pt x="363" y="0"/>
                  <a:pt x="336" y="4"/>
                  <a:pt x="308" y="12"/>
                </a:cubicBezTo>
                <a:cubicBezTo>
                  <a:pt x="237" y="27"/>
                  <a:pt x="182" y="67"/>
                  <a:pt x="150" y="122"/>
                </a:cubicBezTo>
                <a:cubicBezTo>
                  <a:pt x="95" y="146"/>
                  <a:pt x="47" y="185"/>
                  <a:pt x="24" y="248"/>
                </a:cubicBezTo>
                <a:cubicBezTo>
                  <a:pt x="0" y="304"/>
                  <a:pt x="8" y="359"/>
                  <a:pt x="32" y="406"/>
                </a:cubicBezTo>
                <a:cubicBezTo>
                  <a:pt x="63" y="485"/>
                  <a:pt x="134" y="556"/>
                  <a:pt x="198" y="596"/>
                </a:cubicBezTo>
                <a:cubicBezTo>
                  <a:pt x="255" y="631"/>
                  <a:pt x="320" y="648"/>
                  <a:pt x="385" y="648"/>
                </a:cubicBezTo>
                <a:cubicBezTo>
                  <a:pt x="453" y="648"/>
                  <a:pt x="520" y="629"/>
                  <a:pt x="577" y="588"/>
                </a:cubicBezTo>
                <a:cubicBezTo>
                  <a:pt x="679" y="509"/>
                  <a:pt x="734" y="367"/>
                  <a:pt x="695" y="233"/>
                </a:cubicBezTo>
                <a:cubicBezTo>
                  <a:pt x="655" y="94"/>
                  <a:pt x="528" y="0"/>
                  <a:pt x="391" y="0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2"/>
          <p:cNvSpPr/>
          <p:nvPr/>
        </p:nvSpPr>
        <p:spPr>
          <a:xfrm>
            <a:off x="3249800" y="1840275"/>
            <a:ext cx="425" cy="825"/>
          </a:xfrm>
          <a:custGeom>
            <a:avLst/>
            <a:gdLst/>
            <a:ahLst/>
            <a:cxnLst/>
            <a:rect l="l" t="t" r="r" b="b"/>
            <a:pathLst>
              <a:path w="17" h="33" extrusionOk="0">
                <a:moveTo>
                  <a:pt x="17" y="1"/>
                </a:moveTo>
                <a:lnTo>
                  <a:pt x="9" y="16"/>
                </a:lnTo>
                <a:cubicBezTo>
                  <a:pt x="9" y="16"/>
                  <a:pt x="17" y="9"/>
                  <a:pt x="17" y="1"/>
                </a:cubicBezTo>
                <a:close/>
                <a:moveTo>
                  <a:pt x="9" y="16"/>
                </a:moveTo>
                <a:lnTo>
                  <a:pt x="1" y="32"/>
                </a:lnTo>
                <a:cubicBezTo>
                  <a:pt x="9" y="24"/>
                  <a:pt x="9" y="24"/>
                  <a:pt x="9" y="16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8" name="Google Shape;1648;p92"/>
          <p:cNvGrpSpPr/>
          <p:nvPr/>
        </p:nvGrpSpPr>
        <p:grpSpPr>
          <a:xfrm rot="1985394">
            <a:off x="4973372" y="2231898"/>
            <a:ext cx="872943" cy="2445896"/>
            <a:chOff x="2380850" y="1328050"/>
            <a:chExt cx="492800" cy="1380775"/>
          </a:xfrm>
        </p:grpSpPr>
        <p:sp>
          <p:nvSpPr>
            <p:cNvPr id="1649" name="Google Shape;1649;p92"/>
            <p:cNvSpPr/>
            <p:nvPr/>
          </p:nvSpPr>
          <p:spPr>
            <a:xfrm>
              <a:off x="2438250" y="1421850"/>
              <a:ext cx="61000" cy="28975"/>
            </a:xfrm>
            <a:custGeom>
              <a:avLst/>
              <a:gdLst/>
              <a:ahLst/>
              <a:cxnLst/>
              <a:rect l="l" t="t" r="r" b="b"/>
              <a:pathLst>
                <a:path w="2440" h="1159" extrusionOk="0">
                  <a:moveTo>
                    <a:pt x="504" y="1"/>
                  </a:moveTo>
                  <a:cubicBezTo>
                    <a:pt x="268" y="1"/>
                    <a:pt x="56" y="178"/>
                    <a:pt x="29" y="417"/>
                  </a:cubicBezTo>
                  <a:cubicBezTo>
                    <a:pt x="1" y="674"/>
                    <a:pt x="186" y="917"/>
                    <a:pt x="457" y="945"/>
                  </a:cubicBezTo>
                  <a:cubicBezTo>
                    <a:pt x="799" y="988"/>
                    <a:pt x="1184" y="1059"/>
                    <a:pt x="1569" y="1159"/>
                  </a:cubicBezTo>
                  <a:cubicBezTo>
                    <a:pt x="1840" y="902"/>
                    <a:pt x="2140" y="660"/>
                    <a:pt x="2439" y="417"/>
                  </a:cubicBezTo>
                  <a:cubicBezTo>
                    <a:pt x="1769" y="203"/>
                    <a:pt x="1127" y="61"/>
                    <a:pt x="557" y="4"/>
                  </a:cubicBezTo>
                  <a:cubicBezTo>
                    <a:pt x="539" y="2"/>
                    <a:pt x="522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2"/>
            <p:cNvSpPr/>
            <p:nvPr/>
          </p:nvSpPr>
          <p:spPr>
            <a:xfrm>
              <a:off x="2504225" y="1441550"/>
              <a:ext cx="203975" cy="395450"/>
            </a:xfrm>
            <a:custGeom>
              <a:avLst/>
              <a:gdLst/>
              <a:ahLst/>
              <a:cxnLst/>
              <a:rect l="l" t="t" r="r" b="b"/>
              <a:pathLst>
                <a:path w="8159" h="15818" extrusionOk="0">
                  <a:moveTo>
                    <a:pt x="842" y="0"/>
                  </a:moveTo>
                  <a:cubicBezTo>
                    <a:pt x="556" y="228"/>
                    <a:pt x="271" y="457"/>
                    <a:pt x="0" y="699"/>
                  </a:cubicBezTo>
                  <a:cubicBezTo>
                    <a:pt x="913" y="1041"/>
                    <a:pt x="1869" y="1526"/>
                    <a:pt x="2767" y="2125"/>
                  </a:cubicBezTo>
                  <a:lnTo>
                    <a:pt x="3680" y="1997"/>
                  </a:lnTo>
                  <a:cubicBezTo>
                    <a:pt x="3689" y="1996"/>
                    <a:pt x="3699" y="1995"/>
                    <a:pt x="3708" y="1995"/>
                  </a:cubicBezTo>
                  <a:cubicBezTo>
                    <a:pt x="3824" y="1995"/>
                    <a:pt x="3924" y="2078"/>
                    <a:pt x="3951" y="2197"/>
                  </a:cubicBezTo>
                  <a:cubicBezTo>
                    <a:pt x="3965" y="2325"/>
                    <a:pt x="3880" y="2453"/>
                    <a:pt x="3751" y="2468"/>
                  </a:cubicBezTo>
                  <a:lnTo>
                    <a:pt x="3323" y="2525"/>
                  </a:lnTo>
                  <a:cubicBezTo>
                    <a:pt x="4122" y="3138"/>
                    <a:pt x="4849" y="3865"/>
                    <a:pt x="5449" y="4678"/>
                  </a:cubicBezTo>
                  <a:cubicBezTo>
                    <a:pt x="5491" y="4750"/>
                    <a:pt x="5548" y="4835"/>
                    <a:pt x="5605" y="4907"/>
                  </a:cubicBezTo>
                  <a:lnTo>
                    <a:pt x="6304" y="4821"/>
                  </a:lnTo>
                  <a:cubicBezTo>
                    <a:pt x="6319" y="4818"/>
                    <a:pt x="6334" y="4816"/>
                    <a:pt x="6349" y="4816"/>
                  </a:cubicBezTo>
                  <a:cubicBezTo>
                    <a:pt x="6461" y="4816"/>
                    <a:pt x="6563" y="4907"/>
                    <a:pt x="6575" y="5021"/>
                  </a:cubicBezTo>
                  <a:cubicBezTo>
                    <a:pt x="6590" y="5149"/>
                    <a:pt x="6490" y="5277"/>
                    <a:pt x="6361" y="5292"/>
                  </a:cubicBezTo>
                  <a:lnTo>
                    <a:pt x="5876" y="5349"/>
                  </a:lnTo>
                  <a:cubicBezTo>
                    <a:pt x="6561" y="6490"/>
                    <a:pt x="6903" y="7702"/>
                    <a:pt x="6903" y="8957"/>
                  </a:cubicBezTo>
                  <a:lnTo>
                    <a:pt x="7360" y="8914"/>
                  </a:lnTo>
                  <a:cubicBezTo>
                    <a:pt x="7368" y="8914"/>
                    <a:pt x="7376" y="8913"/>
                    <a:pt x="7384" y="8913"/>
                  </a:cubicBezTo>
                  <a:cubicBezTo>
                    <a:pt x="7502" y="8913"/>
                    <a:pt x="7603" y="9009"/>
                    <a:pt x="7616" y="9143"/>
                  </a:cubicBezTo>
                  <a:cubicBezTo>
                    <a:pt x="7631" y="9271"/>
                    <a:pt x="7531" y="9385"/>
                    <a:pt x="7403" y="9399"/>
                  </a:cubicBezTo>
                  <a:lnTo>
                    <a:pt x="6889" y="9442"/>
                  </a:lnTo>
                  <a:cubicBezTo>
                    <a:pt x="6875" y="9799"/>
                    <a:pt x="6818" y="10184"/>
                    <a:pt x="6746" y="10555"/>
                  </a:cubicBezTo>
                  <a:cubicBezTo>
                    <a:pt x="6561" y="11396"/>
                    <a:pt x="6204" y="12223"/>
                    <a:pt x="5734" y="13051"/>
                  </a:cubicBezTo>
                  <a:lnTo>
                    <a:pt x="6147" y="13008"/>
                  </a:lnTo>
                  <a:cubicBezTo>
                    <a:pt x="6290" y="13008"/>
                    <a:pt x="6390" y="13093"/>
                    <a:pt x="6404" y="13236"/>
                  </a:cubicBezTo>
                  <a:cubicBezTo>
                    <a:pt x="6418" y="13364"/>
                    <a:pt x="6319" y="13479"/>
                    <a:pt x="6190" y="13479"/>
                  </a:cubicBezTo>
                  <a:lnTo>
                    <a:pt x="5434" y="13550"/>
                  </a:lnTo>
                  <a:cubicBezTo>
                    <a:pt x="5063" y="14120"/>
                    <a:pt x="4650" y="14705"/>
                    <a:pt x="4208" y="15276"/>
                  </a:cubicBezTo>
                  <a:cubicBezTo>
                    <a:pt x="4464" y="15461"/>
                    <a:pt x="4721" y="15647"/>
                    <a:pt x="4978" y="15818"/>
                  </a:cubicBezTo>
                  <a:cubicBezTo>
                    <a:pt x="6247" y="14192"/>
                    <a:pt x="7303" y="12523"/>
                    <a:pt x="7674" y="10754"/>
                  </a:cubicBezTo>
                  <a:cubicBezTo>
                    <a:pt x="8158" y="8415"/>
                    <a:pt x="7659" y="6119"/>
                    <a:pt x="6219" y="4122"/>
                  </a:cubicBezTo>
                  <a:cubicBezTo>
                    <a:pt x="4821" y="2197"/>
                    <a:pt x="2781" y="813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2"/>
            <p:cNvSpPr/>
            <p:nvPr/>
          </p:nvSpPr>
          <p:spPr>
            <a:xfrm>
              <a:off x="2401875" y="1841975"/>
              <a:ext cx="240350" cy="511000"/>
            </a:xfrm>
            <a:custGeom>
              <a:avLst/>
              <a:gdLst/>
              <a:ahLst/>
              <a:cxnLst/>
              <a:rect l="l" t="t" r="r" b="b"/>
              <a:pathLst>
                <a:path w="9614" h="20440" extrusionOk="0">
                  <a:moveTo>
                    <a:pt x="7703" y="0"/>
                  </a:moveTo>
                  <a:cubicBezTo>
                    <a:pt x="7303" y="500"/>
                    <a:pt x="6890" y="985"/>
                    <a:pt x="6476" y="1469"/>
                  </a:cubicBezTo>
                  <a:cubicBezTo>
                    <a:pt x="3295" y="5221"/>
                    <a:pt x="1" y="9100"/>
                    <a:pt x="2796" y="13736"/>
                  </a:cubicBezTo>
                  <a:cubicBezTo>
                    <a:pt x="4308" y="16246"/>
                    <a:pt x="6718" y="18385"/>
                    <a:pt x="9143" y="20439"/>
                  </a:cubicBezTo>
                  <a:cubicBezTo>
                    <a:pt x="9229" y="20296"/>
                    <a:pt x="9300" y="20154"/>
                    <a:pt x="9371" y="20011"/>
                  </a:cubicBezTo>
                  <a:cubicBezTo>
                    <a:pt x="9457" y="19869"/>
                    <a:pt x="9528" y="19726"/>
                    <a:pt x="9614" y="19583"/>
                  </a:cubicBezTo>
                  <a:cubicBezTo>
                    <a:pt x="9214" y="19241"/>
                    <a:pt x="8815" y="18913"/>
                    <a:pt x="8430" y="18571"/>
                  </a:cubicBezTo>
                  <a:lnTo>
                    <a:pt x="7631" y="18699"/>
                  </a:lnTo>
                  <a:lnTo>
                    <a:pt x="7603" y="18699"/>
                  </a:lnTo>
                  <a:cubicBezTo>
                    <a:pt x="7489" y="18699"/>
                    <a:pt x="7389" y="18628"/>
                    <a:pt x="7360" y="18499"/>
                  </a:cubicBezTo>
                  <a:cubicBezTo>
                    <a:pt x="7346" y="18371"/>
                    <a:pt x="7432" y="18257"/>
                    <a:pt x="7560" y="18228"/>
                  </a:cubicBezTo>
                  <a:lnTo>
                    <a:pt x="7974" y="18157"/>
                  </a:lnTo>
                  <a:cubicBezTo>
                    <a:pt x="7203" y="17472"/>
                    <a:pt x="6447" y="16759"/>
                    <a:pt x="5777" y="16032"/>
                  </a:cubicBezTo>
                  <a:lnTo>
                    <a:pt x="5021" y="16117"/>
                  </a:lnTo>
                  <a:cubicBezTo>
                    <a:pt x="5007" y="16117"/>
                    <a:pt x="5007" y="16132"/>
                    <a:pt x="4993" y="16132"/>
                  </a:cubicBezTo>
                  <a:cubicBezTo>
                    <a:pt x="4879" y="16132"/>
                    <a:pt x="4764" y="16032"/>
                    <a:pt x="4750" y="15918"/>
                  </a:cubicBezTo>
                  <a:cubicBezTo>
                    <a:pt x="4736" y="15789"/>
                    <a:pt x="4836" y="15661"/>
                    <a:pt x="4964" y="15647"/>
                  </a:cubicBezTo>
                  <a:lnTo>
                    <a:pt x="5378" y="15604"/>
                  </a:lnTo>
                  <a:cubicBezTo>
                    <a:pt x="4707" y="14848"/>
                    <a:pt x="4094" y="14064"/>
                    <a:pt x="3609" y="13251"/>
                  </a:cubicBezTo>
                  <a:cubicBezTo>
                    <a:pt x="3524" y="13122"/>
                    <a:pt x="3452" y="12994"/>
                    <a:pt x="3395" y="12865"/>
                  </a:cubicBezTo>
                  <a:lnTo>
                    <a:pt x="2796" y="12923"/>
                  </a:lnTo>
                  <a:lnTo>
                    <a:pt x="2782" y="12923"/>
                  </a:lnTo>
                  <a:cubicBezTo>
                    <a:pt x="2654" y="12923"/>
                    <a:pt x="2554" y="12823"/>
                    <a:pt x="2539" y="12709"/>
                  </a:cubicBezTo>
                  <a:cubicBezTo>
                    <a:pt x="2525" y="12580"/>
                    <a:pt x="2625" y="12452"/>
                    <a:pt x="2753" y="12452"/>
                  </a:cubicBezTo>
                  <a:lnTo>
                    <a:pt x="3167" y="12409"/>
                  </a:lnTo>
                  <a:cubicBezTo>
                    <a:pt x="2568" y="11011"/>
                    <a:pt x="2582" y="9671"/>
                    <a:pt x="2996" y="8373"/>
                  </a:cubicBezTo>
                  <a:lnTo>
                    <a:pt x="2582" y="8373"/>
                  </a:lnTo>
                  <a:cubicBezTo>
                    <a:pt x="2440" y="8373"/>
                    <a:pt x="2340" y="8259"/>
                    <a:pt x="2340" y="8130"/>
                  </a:cubicBezTo>
                  <a:cubicBezTo>
                    <a:pt x="2340" y="8002"/>
                    <a:pt x="2440" y="7902"/>
                    <a:pt x="2582" y="7902"/>
                  </a:cubicBezTo>
                  <a:lnTo>
                    <a:pt x="3167" y="7902"/>
                  </a:lnTo>
                  <a:cubicBezTo>
                    <a:pt x="3623" y="6732"/>
                    <a:pt x="4365" y="5591"/>
                    <a:pt x="5249" y="4450"/>
                  </a:cubicBezTo>
                  <a:lnTo>
                    <a:pt x="4836" y="4436"/>
                  </a:lnTo>
                  <a:cubicBezTo>
                    <a:pt x="4707" y="4436"/>
                    <a:pt x="4608" y="4322"/>
                    <a:pt x="4608" y="4194"/>
                  </a:cubicBezTo>
                  <a:cubicBezTo>
                    <a:pt x="4608" y="4065"/>
                    <a:pt x="4722" y="3965"/>
                    <a:pt x="4850" y="3965"/>
                  </a:cubicBezTo>
                  <a:lnTo>
                    <a:pt x="5620" y="3994"/>
                  </a:lnTo>
                  <a:cubicBezTo>
                    <a:pt x="6119" y="3366"/>
                    <a:pt x="6661" y="2725"/>
                    <a:pt x="7203" y="2083"/>
                  </a:cubicBezTo>
                  <a:cubicBezTo>
                    <a:pt x="7432" y="1812"/>
                    <a:pt x="7674" y="1526"/>
                    <a:pt x="7917" y="1241"/>
                  </a:cubicBezTo>
                  <a:lnTo>
                    <a:pt x="7517" y="1141"/>
                  </a:lnTo>
                  <a:cubicBezTo>
                    <a:pt x="7389" y="1113"/>
                    <a:pt x="7303" y="985"/>
                    <a:pt x="7332" y="856"/>
                  </a:cubicBezTo>
                  <a:cubicBezTo>
                    <a:pt x="7356" y="747"/>
                    <a:pt x="7453" y="679"/>
                    <a:pt x="7561" y="679"/>
                  </a:cubicBezTo>
                  <a:cubicBezTo>
                    <a:pt x="7579" y="679"/>
                    <a:pt x="7598" y="681"/>
                    <a:pt x="7617" y="685"/>
                  </a:cubicBezTo>
                  <a:lnTo>
                    <a:pt x="8259" y="828"/>
                  </a:lnTo>
                  <a:cubicBezTo>
                    <a:pt x="8330" y="728"/>
                    <a:pt x="8416" y="642"/>
                    <a:pt x="8487" y="557"/>
                  </a:cubicBezTo>
                  <a:cubicBezTo>
                    <a:pt x="8230" y="371"/>
                    <a:pt x="7974" y="186"/>
                    <a:pt x="77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2"/>
            <p:cNvSpPr/>
            <p:nvPr/>
          </p:nvSpPr>
          <p:spPr>
            <a:xfrm>
              <a:off x="2648975" y="2347225"/>
              <a:ext cx="224675" cy="303825"/>
            </a:xfrm>
            <a:custGeom>
              <a:avLst/>
              <a:gdLst/>
              <a:ahLst/>
              <a:cxnLst/>
              <a:rect l="l" t="t" r="r" b="b"/>
              <a:pathLst>
                <a:path w="8987" h="12153" extrusionOk="0">
                  <a:moveTo>
                    <a:pt x="472" y="1"/>
                  </a:moveTo>
                  <a:cubicBezTo>
                    <a:pt x="429" y="86"/>
                    <a:pt x="372" y="172"/>
                    <a:pt x="329" y="258"/>
                  </a:cubicBezTo>
                  <a:cubicBezTo>
                    <a:pt x="215" y="457"/>
                    <a:pt x="115" y="657"/>
                    <a:pt x="1" y="857"/>
                  </a:cubicBezTo>
                  <a:cubicBezTo>
                    <a:pt x="714" y="1456"/>
                    <a:pt x="1399" y="2040"/>
                    <a:pt x="2055" y="2611"/>
                  </a:cubicBezTo>
                  <a:lnTo>
                    <a:pt x="2754" y="2440"/>
                  </a:lnTo>
                  <a:cubicBezTo>
                    <a:pt x="2776" y="2432"/>
                    <a:pt x="2799" y="2429"/>
                    <a:pt x="2821" y="2429"/>
                  </a:cubicBezTo>
                  <a:cubicBezTo>
                    <a:pt x="2924" y="2429"/>
                    <a:pt x="3015" y="2505"/>
                    <a:pt x="3039" y="2611"/>
                  </a:cubicBezTo>
                  <a:cubicBezTo>
                    <a:pt x="3082" y="2739"/>
                    <a:pt x="2996" y="2868"/>
                    <a:pt x="2868" y="2896"/>
                  </a:cubicBezTo>
                  <a:lnTo>
                    <a:pt x="2468" y="2996"/>
                  </a:lnTo>
                  <a:cubicBezTo>
                    <a:pt x="5463" y="5706"/>
                    <a:pt x="7432" y="8316"/>
                    <a:pt x="5991" y="11482"/>
                  </a:cubicBezTo>
                  <a:cubicBezTo>
                    <a:pt x="5877" y="11711"/>
                    <a:pt x="5991" y="11996"/>
                    <a:pt x="6219" y="12110"/>
                  </a:cubicBezTo>
                  <a:cubicBezTo>
                    <a:pt x="6291" y="12139"/>
                    <a:pt x="6348" y="12153"/>
                    <a:pt x="6419" y="12153"/>
                  </a:cubicBezTo>
                  <a:cubicBezTo>
                    <a:pt x="6605" y="12153"/>
                    <a:pt x="6776" y="12053"/>
                    <a:pt x="6847" y="11868"/>
                  </a:cubicBezTo>
                  <a:cubicBezTo>
                    <a:pt x="8986" y="7189"/>
                    <a:pt x="4864" y="3709"/>
                    <a:pt x="486" y="15"/>
                  </a:cubicBezTo>
                  <a:cubicBezTo>
                    <a:pt x="486" y="15"/>
                    <a:pt x="47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2"/>
            <p:cNvSpPr/>
            <p:nvPr/>
          </p:nvSpPr>
          <p:spPr>
            <a:xfrm>
              <a:off x="2380850" y="1328050"/>
              <a:ext cx="427200" cy="1380775"/>
            </a:xfrm>
            <a:custGeom>
              <a:avLst/>
              <a:gdLst/>
              <a:ahLst/>
              <a:cxnLst/>
              <a:rect l="l" t="t" r="r" b="b"/>
              <a:pathLst>
                <a:path w="17088" h="55231" extrusionOk="0">
                  <a:moveTo>
                    <a:pt x="11368" y="0"/>
                  </a:moveTo>
                  <a:cubicBezTo>
                    <a:pt x="11300" y="0"/>
                    <a:pt x="11232" y="15"/>
                    <a:pt x="11168" y="47"/>
                  </a:cubicBezTo>
                  <a:cubicBezTo>
                    <a:pt x="11068" y="90"/>
                    <a:pt x="8729" y="1217"/>
                    <a:pt x="6233" y="3014"/>
                  </a:cubicBezTo>
                  <a:cubicBezTo>
                    <a:pt x="5691" y="3399"/>
                    <a:pt x="5192" y="3784"/>
                    <a:pt x="4735" y="4169"/>
                  </a:cubicBezTo>
                  <a:cubicBezTo>
                    <a:pt x="4436" y="4412"/>
                    <a:pt x="4136" y="4654"/>
                    <a:pt x="3865" y="4911"/>
                  </a:cubicBezTo>
                  <a:cubicBezTo>
                    <a:pt x="1883" y="6708"/>
                    <a:pt x="713" y="8477"/>
                    <a:pt x="357" y="10174"/>
                  </a:cubicBezTo>
                  <a:cubicBezTo>
                    <a:pt x="0" y="11843"/>
                    <a:pt x="442" y="13426"/>
                    <a:pt x="1683" y="14866"/>
                  </a:cubicBezTo>
                  <a:cubicBezTo>
                    <a:pt x="3666" y="17177"/>
                    <a:pt x="6133" y="18889"/>
                    <a:pt x="8315" y="20400"/>
                  </a:cubicBezTo>
                  <a:cubicBezTo>
                    <a:pt x="8401" y="20458"/>
                    <a:pt x="8472" y="20515"/>
                    <a:pt x="8544" y="20557"/>
                  </a:cubicBezTo>
                  <a:cubicBezTo>
                    <a:pt x="8815" y="20743"/>
                    <a:pt x="9071" y="20928"/>
                    <a:pt x="9328" y="21114"/>
                  </a:cubicBezTo>
                  <a:cubicBezTo>
                    <a:pt x="9556" y="21271"/>
                    <a:pt x="9770" y="21427"/>
                    <a:pt x="9998" y="21584"/>
                  </a:cubicBezTo>
                  <a:lnTo>
                    <a:pt x="11624" y="21955"/>
                  </a:lnTo>
                  <a:cubicBezTo>
                    <a:pt x="11753" y="21984"/>
                    <a:pt x="11838" y="22112"/>
                    <a:pt x="11810" y="22240"/>
                  </a:cubicBezTo>
                  <a:cubicBezTo>
                    <a:pt x="11781" y="22354"/>
                    <a:pt x="11681" y="22426"/>
                    <a:pt x="11567" y="22426"/>
                  </a:cubicBezTo>
                  <a:lnTo>
                    <a:pt x="11525" y="22426"/>
                  </a:lnTo>
                  <a:lnTo>
                    <a:pt x="10926" y="22283"/>
                  </a:lnTo>
                  <a:lnTo>
                    <a:pt x="10926" y="22283"/>
                  </a:lnTo>
                  <a:cubicBezTo>
                    <a:pt x="11952" y="23082"/>
                    <a:pt x="12851" y="23881"/>
                    <a:pt x="13521" y="24779"/>
                  </a:cubicBezTo>
                  <a:lnTo>
                    <a:pt x="14292" y="24808"/>
                  </a:lnTo>
                  <a:cubicBezTo>
                    <a:pt x="14420" y="24808"/>
                    <a:pt x="14520" y="24922"/>
                    <a:pt x="14520" y="25050"/>
                  </a:cubicBezTo>
                  <a:cubicBezTo>
                    <a:pt x="14505" y="25179"/>
                    <a:pt x="14406" y="25278"/>
                    <a:pt x="14277" y="25278"/>
                  </a:cubicBezTo>
                  <a:lnTo>
                    <a:pt x="13849" y="25264"/>
                  </a:lnTo>
                  <a:lnTo>
                    <a:pt x="13849" y="25264"/>
                  </a:lnTo>
                  <a:cubicBezTo>
                    <a:pt x="14448" y="26205"/>
                    <a:pt x="14805" y="27232"/>
                    <a:pt x="14848" y="28445"/>
                  </a:cubicBezTo>
                  <a:lnTo>
                    <a:pt x="15333" y="28445"/>
                  </a:lnTo>
                  <a:cubicBezTo>
                    <a:pt x="15475" y="28445"/>
                    <a:pt x="15575" y="28559"/>
                    <a:pt x="15575" y="28687"/>
                  </a:cubicBezTo>
                  <a:cubicBezTo>
                    <a:pt x="15575" y="28816"/>
                    <a:pt x="15475" y="28930"/>
                    <a:pt x="15333" y="28930"/>
                  </a:cubicBezTo>
                  <a:lnTo>
                    <a:pt x="14862" y="28930"/>
                  </a:lnTo>
                  <a:cubicBezTo>
                    <a:pt x="14834" y="29700"/>
                    <a:pt x="14691" y="30541"/>
                    <a:pt x="14406" y="31468"/>
                  </a:cubicBezTo>
                  <a:cubicBezTo>
                    <a:pt x="14363" y="31625"/>
                    <a:pt x="14306" y="31782"/>
                    <a:pt x="14263" y="31953"/>
                  </a:cubicBezTo>
                  <a:lnTo>
                    <a:pt x="14677" y="31911"/>
                  </a:lnTo>
                  <a:cubicBezTo>
                    <a:pt x="14685" y="31910"/>
                    <a:pt x="14693" y="31909"/>
                    <a:pt x="14701" y="31909"/>
                  </a:cubicBezTo>
                  <a:cubicBezTo>
                    <a:pt x="14819" y="31909"/>
                    <a:pt x="14920" y="32004"/>
                    <a:pt x="14933" y="32125"/>
                  </a:cubicBezTo>
                  <a:cubicBezTo>
                    <a:pt x="14948" y="32253"/>
                    <a:pt x="14848" y="32367"/>
                    <a:pt x="14719" y="32381"/>
                  </a:cubicBezTo>
                  <a:lnTo>
                    <a:pt x="14092" y="32438"/>
                  </a:lnTo>
                  <a:cubicBezTo>
                    <a:pt x="13750" y="33422"/>
                    <a:pt x="13336" y="34407"/>
                    <a:pt x="12880" y="35391"/>
                  </a:cubicBezTo>
                  <a:lnTo>
                    <a:pt x="13293" y="35334"/>
                  </a:lnTo>
                  <a:cubicBezTo>
                    <a:pt x="13301" y="35333"/>
                    <a:pt x="13310" y="35332"/>
                    <a:pt x="13318" y="35332"/>
                  </a:cubicBezTo>
                  <a:cubicBezTo>
                    <a:pt x="13436" y="35332"/>
                    <a:pt x="13537" y="35427"/>
                    <a:pt x="13550" y="35548"/>
                  </a:cubicBezTo>
                  <a:cubicBezTo>
                    <a:pt x="13564" y="35676"/>
                    <a:pt x="13479" y="35790"/>
                    <a:pt x="13350" y="35804"/>
                  </a:cubicBezTo>
                  <a:lnTo>
                    <a:pt x="12651" y="35890"/>
                  </a:lnTo>
                  <a:cubicBezTo>
                    <a:pt x="12266" y="36689"/>
                    <a:pt x="11853" y="37487"/>
                    <a:pt x="11439" y="38286"/>
                  </a:cubicBezTo>
                  <a:lnTo>
                    <a:pt x="11853" y="38215"/>
                  </a:lnTo>
                  <a:cubicBezTo>
                    <a:pt x="11868" y="38211"/>
                    <a:pt x="11882" y="38210"/>
                    <a:pt x="11897" y="38210"/>
                  </a:cubicBezTo>
                  <a:cubicBezTo>
                    <a:pt x="12009" y="38210"/>
                    <a:pt x="12111" y="38301"/>
                    <a:pt x="12124" y="38414"/>
                  </a:cubicBezTo>
                  <a:cubicBezTo>
                    <a:pt x="12152" y="38543"/>
                    <a:pt x="12067" y="38657"/>
                    <a:pt x="11938" y="38685"/>
                  </a:cubicBezTo>
                  <a:lnTo>
                    <a:pt x="11168" y="38814"/>
                  </a:lnTo>
                  <a:cubicBezTo>
                    <a:pt x="10926" y="39256"/>
                    <a:pt x="10683" y="39698"/>
                    <a:pt x="10455" y="40140"/>
                  </a:cubicBezTo>
                  <a:cubicBezTo>
                    <a:pt x="10369" y="40283"/>
                    <a:pt x="10298" y="40426"/>
                    <a:pt x="10212" y="40568"/>
                  </a:cubicBezTo>
                  <a:cubicBezTo>
                    <a:pt x="10141" y="40711"/>
                    <a:pt x="10070" y="40853"/>
                    <a:pt x="9984" y="40996"/>
                  </a:cubicBezTo>
                  <a:cubicBezTo>
                    <a:pt x="7089" y="46373"/>
                    <a:pt x="4479" y="51436"/>
                    <a:pt x="7588" y="55059"/>
                  </a:cubicBezTo>
                  <a:cubicBezTo>
                    <a:pt x="7688" y="55173"/>
                    <a:pt x="7816" y="55230"/>
                    <a:pt x="7945" y="55230"/>
                  </a:cubicBezTo>
                  <a:cubicBezTo>
                    <a:pt x="8059" y="55230"/>
                    <a:pt x="8173" y="55188"/>
                    <a:pt x="8258" y="55116"/>
                  </a:cubicBezTo>
                  <a:cubicBezTo>
                    <a:pt x="8458" y="54945"/>
                    <a:pt x="8487" y="54631"/>
                    <a:pt x="8315" y="54446"/>
                  </a:cubicBezTo>
                  <a:cubicBezTo>
                    <a:pt x="6761" y="52649"/>
                    <a:pt x="6875" y="50367"/>
                    <a:pt x="7802" y="47771"/>
                  </a:cubicBezTo>
                  <a:lnTo>
                    <a:pt x="7802" y="47771"/>
                  </a:lnTo>
                  <a:lnTo>
                    <a:pt x="7388" y="47799"/>
                  </a:lnTo>
                  <a:cubicBezTo>
                    <a:pt x="7388" y="47814"/>
                    <a:pt x="7374" y="47814"/>
                    <a:pt x="7374" y="47814"/>
                  </a:cubicBezTo>
                  <a:cubicBezTo>
                    <a:pt x="7246" y="47814"/>
                    <a:pt x="7146" y="47714"/>
                    <a:pt x="7132" y="47585"/>
                  </a:cubicBezTo>
                  <a:cubicBezTo>
                    <a:pt x="7117" y="47457"/>
                    <a:pt x="7217" y="47343"/>
                    <a:pt x="7346" y="47329"/>
                  </a:cubicBezTo>
                  <a:lnTo>
                    <a:pt x="7973" y="47272"/>
                  </a:lnTo>
                  <a:cubicBezTo>
                    <a:pt x="8287" y="46473"/>
                    <a:pt x="8658" y="45646"/>
                    <a:pt x="9071" y="44790"/>
                  </a:cubicBezTo>
                  <a:lnTo>
                    <a:pt x="9071" y="44790"/>
                  </a:lnTo>
                  <a:lnTo>
                    <a:pt x="8672" y="44890"/>
                  </a:lnTo>
                  <a:cubicBezTo>
                    <a:pt x="8658" y="44904"/>
                    <a:pt x="8629" y="44904"/>
                    <a:pt x="8615" y="44904"/>
                  </a:cubicBezTo>
                  <a:cubicBezTo>
                    <a:pt x="8501" y="44904"/>
                    <a:pt x="8415" y="44833"/>
                    <a:pt x="8387" y="44719"/>
                  </a:cubicBezTo>
                  <a:cubicBezTo>
                    <a:pt x="8358" y="44590"/>
                    <a:pt x="8430" y="44462"/>
                    <a:pt x="8558" y="44433"/>
                  </a:cubicBezTo>
                  <a:lnTo>
                    <a:pt x="9357" y="44234"/>
                  </a:lnTo>
                  <a:cubicBezTo>
                    <a:pt x="9784" y="43392"/>
                    <a:pt x="10255" y="42522"/>
                    <a:pt x="10726" y="41624"/>
                  </a:cubicBezTo>
                  <a:cubicBezTo>
                    <a:pt x="10840" y="41424"/>
                    <a:pt x="10940" y="41224"/>
                    <a:pt x="11054" y="41025"/>
                  </a:cubicBezTo>
                  <a:cubicBezTo>
                    <a:pt x="11097" y="40939"/>
                    <a:pt x="11154" y="40853"/>
                    <a:pt x="11197" y="40768"/>
                  </a:cubicBezTo>
                  <a:cubicBezTo>
                    <a:pt x="12780" y="37844"/>
                    <a:pt x="14377" y="34834"/>
                    <a:pt x="15318" y="31739"/>
                  </a:cubicBezTo>
                  <a:cubicBezTo>
                    <a:pt x="17087" y="25934"/>
                    <a:pt x="13935" y="23196"/>
                    <a:pt x="9913" y="20358"/>
                  </a:cubicBezTo>
                  <a:cubicBezTo>
                    <a:pt x="9656" y="20187"/>
                    <a:pt x="9399" y="20001"/>
                    <a:pt x="9143" y="19816"/>
                  </a:cubicBezTo>
                  <a:cubicBezTo>
                    <a:pt x="9043" y="19759"/>
                    <a:pt x="8957" y="19687"/>
                    <a:pt x="8857" y="19630"/>
                  </a:cubicBezTo>
                  <a:cubicBezTo>
                    <a:pt x="8258" y="19202"/>
                    <a:pt x="7645" y="18789"/>
                    <a:pt x="7046" y="18347"/>
                  </a:cubicBezTo>
                  <a:lnTo>
                    <a:pt x="6048" y="18418"/>
                  </a:lnTo>
                  <a:cubicBezTo>
                    <a:pt x="6048" y="18432"/>
                    <a:pt x="6033" y="18432"/>
                    <a:pt x="6033" y="18432"/>
                  </a:cubicBezTo>
                  <a:cubicBezTo>
                    <a:pt x="5905" y="18432"/>
                    <a:pt x="5805" y="18332"/>
                    <a:pt x="5791" y="18204"/>
                  </a:cubicBezTo>
                  <a:cubicBezTo>
                    <a:pt x="5777" y="18076"/>
                    <a:pt x="5876" y="17962"/>
                    <a:pt x="6005" y="17947"/>
                  </a:cubicBezTo>
                  <a:lnTo>
                    <a:pt x="6461" y="17919"/>
                  </a:lnTo>
                  <a:cubicBezTo>
                    <a:pt x="5192" y="16977"/>
                    <a:pt x="3951" y="15936"/>
                    <a:pt x="2839" y="14724"/>
                  </a:cubicBezTo>
                  <a:lnTo>
                    <a:pt x="2068" y="14795"/>
                  </a:lnTo>
                  <a:lnTo>
                    <a:pt x="2040" y="14795"/>
                  </a:lnTo>
                  <a:cubicBezTo>
                    <a:pt x="1926" y="14795"/>
                    <a:pt x="1812" y="14695"/>
                    <a:pt x="1812" y="14567"/>
                  </a:cubicBezTo>
                  <a:cubicBezTo>
                    <a:pt x="1797" y="14439"/>
                    <a:pt x="1897" y="14324"/>
                    <a:pt x="2026" y="14310"/>
                  </a:cubicBezTo>
                  <a:lnTo>
                    <a:pt x="2439" y="14282"/>
                  </a:lnTo>
                  <a:cubicBezTo>
                    <a:pt x="2425" y="14267"/>
                    <a:pt x="2411" y="14253"/>
                    <a:pt x="2411" y="14239"/>
                  </a:cubicBezTo>
                  <a:cubicBezTo>
                    <a:pt x="1541" y="13226"/>
                    <a:pt x="1141" y="12185"/>
                    <a:pt x="1184" y="11073"/>
                  </a:cubicBezTo>
                  <a:lnTo>
                    <a:pt x="1184" y="11073"/>
                  </a:lnTo>
                  <a:lnTo>
                    <a:pt x="756" y="11130"/>
                  </a:lnTo>
                  <a:lnTo>
                    <a:pt x="728" y="11130"/>
                  </a:lnTo>
                  <a:cubicBezTo>
                    <a:pt x="614" y="11130"/>
                    <a:pt x="499" y="11030"/>
                    <a:pt x="485" y="10916"/>
                  </a:cubicBezTo>
                  <a:cubicBezTo>
                    <a:pt x="471" y="10787"/>
                    <a:pt x="571" y="10673"/>
                    <a:pt x="699" y="10645"/>
                  </a:cubicBezTo>
                  <a:lnTo>
                    <a:pt x="1241" y="10588"/>
                  </a:lnTo>
                  <a:cubicBezTo>
                    <a:pt x="1255" y="10516"/>
                    <a:pt x="1270" y="10445"/>
                    <a:pt x="1284" y="10374"/>
                  </a:cubicBezTo>
                  <a:cubicBezTo>
                    <a:pt x="1455" y="9532"/>
                    <a:pt x="1869" y="8705"/>
                    <a:pt x="2425" y="7920"/>
                  </a:cubicBezTo>
                  <a:lnTo>
                    <a:pt x="2425" y="7920"/>
                  </a:lnTo>
                  <a:lnTo>
                    <a:pt x="1997" y="7978"/>
                  </a:lnTo>
                  <a:lnTo>
                    <a:pt x="1968" y="7978"/>
                  </a:lnTo>
                  <a:cubicBezTo>
                    <a:pt x="1854" y="7978"/>
                    <a:pt x="1755" y="7892"/>
                    <a:pt x="1740" y="7778"/>
                  </a:cubicBezTo>
                  <a:cubicBezTo>
                    <a:pt x="1712" y="7649"/>
                    <a:pt x="1812" y="7521"/>
                    <a:pt x="1940" y="7507"/>
                  </a:cubicBezTo>
                  <a:lnTo>
                    <a:pt x="2824" y="7378"/>
                  </a:lnTo>
                  <a:cubicBezTo>
                    <a:pt x="3438" y="6623"/>
                    <a:pt x="4165" y="5909"/>
                    <a:pt x="4935" y="5239"/>
                  </a:cubicBezTo>
                  <a:cubicBezTo>
                    <a:pt x="5206" y="4997"/>
                    <a:pt x="5491" y="4768"/>
                    <a:pt x="5777" y="4540"/>
                  </a:cubicBezTo>
                  <a:cubicBezTo>
                    <a:pt x="8529" y="2386"/>
                    <a:pt x="11525" y="932"/>
                    <a:pt x="11567" y="903"/>
                  </a:cubicBezTo>
                  <a:cubicBezTo>
                    <a:pt x="11810" y="789"/>
                    <a:pt x="11910" y="504"/>
                    <a:pt x="11796" y="276"/>
                  </a:cubicBezTo>
                  <a:cubicBezTo>
                    <a:pt x="11713" y="101"/>
                    <a:pt x="11542" y="0"/>
                    <a:pt x="113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2"/>
            <p:cNvSpPr/>
            <p:nvPr/>
          </p:nvSpPr>
          <p:spPr>
            <a:xfrm>
              <a:off x="2585525" y="2283275"/>
              <a:ext cx="99150" cy="26175"/>
            </a:xfrm>
            <a:custGeom>
              <a:avLst/>
              <a:gdLst/>
              <a:ahLst/>
              <a:cxnLst/>
              <a:rect l="l" t="t" r="r" b="b"/>
              <a:pathLst>
                <a:path w="3966" h="1047" extrusionOk="0">
                  <a:moveTo>
                    <a:pt x="3710" y="1"/>
                  </a:moveTo>
                  <a:cubicBezTo>
                    <a:pt x="3695" y="1"/>
                    <a:pt x="3681" y="2"/>
                    <a:pt x="3666" y="6"/>
                  </a:cubicBezTo>
                  <a:lnTo>
                    <a:pt x="3252" y="77"/>
                  </a:lnTo>
                  <a:lnTo>
                    <a:pt x="628" y="505"/>
                  </a:lnTo>
                  <a:lnTo>
                    <a:pt x="214" y="576"/>
                  </a:lnTo>
                  <a:cubicBezTo>
                    <a:pt x="86" y="605"/>
                    <a:pt x="0" y="719"/>
                    <a:pt x="14" y="847"/>
                  </a:cubicBezTo>
                  <a:cubicBezTo>
                    <a:pt x="43" y="976"/>
                    <a:pt x="143" y="1047"/>
                    <a:pt x="257" y="1047"/>
                  </a:cubicBezTo>
                  <a:lnTo>
                    <a:pt x="285" y="1047"/>
                  </a:lnTo>
                  <a:lnTo>
                    <a:pt x="1084" y="919"/>
                  </a:lnTo>
                  <a:lnTo>
                    <a:pt x="2981" y="605"/>
                  </a:lnTo>
                  <a:lnTo>
                    <a:pt x="3751" y="476"/>
                  </a:lnTo>
                  <a:cubicBezTo>
                    <a:pt x="3880" y="448"/>
                    <a:pt x="3965" y="334"/>
                    <a:pt x="3937" y="205"/>
                  </a:cubicBezTo>
                  <a:cubicBezTo>
                    <a:pt x="3924" y="92"/>
                    <a:pt x="3822" y="1"/>
                    <a:pt x="37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2"/>
            <p:cNvSpPr/>
            <p:nvPr/>
          </p:nvSpPr>
          <p:spPr>
            <a:xfrm>
              <a:off x="2520250" y="2211350"/>
              <a:ext cx="199725" cy="33925"/>
            </a:xfrm>
            <a:custGeom>
              <a:avLst/>
              <a:gdLst/>
              <a:ahLst/>
              <a:cxnLst/>
              <a:rect l="l" t="t" r="r" b="b"/>
              <a:pathLst>
                <a:path w="7989" h="1357" extrusionOk="0">
                  <a:moveTo>
                    <a:pt x="7742" y="0"/>
                  </a:moveTo>
                  <a:cubicBezTo>
                    <a:pt x="7734" y="0"/>
                    <a:pt x="7725" y="1"/>
                    <a:pt x="7717" y="2"/>
                  </a:cubicBezTo>
                  <a:lnTo>
                    <a:pt x="7304" y="59"/>
                  </a:lnTo>
                  <a:lnTo>
                    <a:pt x="643" y="829"/>
                  </a:lnTo>
                  <a:lnTo>
                    <a:pt x="229" y="872"/>
                  </a:lnTo>
                  <a:cubicBezTo>
                    <a:pt x="101" y="886"/>
                    <a:pt x="1" y="1014"/>
                    <a:pt x="15" y="1143"/>
                  </a:cubicBezTo>
                  <a:cubicBezTo>
                    <a:pt x="29" y="1257"/>
                    <a:pt x="144" y="1357"/>
                    <a:pt x="258" y="1357"/>
                  </a:cubicBezTo>
                  <a:cubicBezTo>
                    <a:pt x="272" y="1357"/>
                    <a:pt x="272" y="1342"/>
                    <a:pt x="286" y="1342"/>
                  </a:cubicBezTo>
                  <a:lnTo>
                    <a:pt x="1042" y="1257"/>
                  </a:lnTo>
                  <a:lnTo>
                    <a:pt x="7075" y="558"/>
                  </a:lnTo>
                  <a:lnTo>
                    <a:pt x="7774" y="472"/>
                  </a:lnTo>
                  <a:cubicBezTo>
                    <a:pt x="7903" y="458"/>
                    <a:pt x="7988" y="344"/>
                    <a:pt x="7974" y="216"/>
                  </a:cubicBezTo>
                  <a:cubicBezTo>
                    <a:pt x="7961" y="95"/>
                    <a:pt x="7860" y="0"/>
                    <a:pt x="77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2"/>
            <p:cNvSpPr/>
            <p:nvPr/>
          </p:nvSpPr>
          <p:spPr>
            <a:xfrm>
              <a:off x="2465000" y="2125775"/>
              <a:ext cx="289550" cy="39275"/>
            </a:xfrm>
            <a:custGeom>
              <a:avLst/>
              <a:gdLst/>
              <a:ahLst/>
              <a:cxnLst/>
              <a:rect l="l" t="t" r="r" b="b"/>
              <a:pathLst>
                <a:path w="11582" h="1571" extrusionOk="0">
                  <a:moveTo>
                    <a:pt x="11335" y="0"/>
                  </a:moveTo>
                  <a:cubicBezTo>
                    <a:pt x="11327" y="0"/>
                    <a:pt x="11319" y="1"/>
                    <a:pt x="11311" y="2"/>
                  </a:cubicBezTo>
                  <a:lnTo>
                    <a:pt x="10897" y="44"/>
                  </a:lnTo>
                  <a:lnTo>
                    <a:pt x="642" y="1057"/>
                  </a:lnTo>
                  <a:lnTo>
                    <a:pt x="228" y="1100"/>
                  </a:lnTo>
                  <a:cubicBezTo>
                    <a:pt x="100" y="1100"/>
                    <a:pt x="0" y="1228"/>
                    <a:pt x="14" y="1357"/>
                  </a:cubicBezTo>
                  <a:cubicBezTo>
                    <a:pt x="29" y="1471"/>
                    <a:pt x="129" y="1571"/>
                    <a:pt x="257" y="1571"/>
                  </a:cubicBezTo>
                  <a:lnTo>
                    <a:pt x="271" y="1571"/>
                  </a:lnTo>
                  <a:lnTo>
                    <a:pt x="870" y="1513"/>
                  </a:lnTo>
                  <a:lnTo>
                    <a:pt x="10726" y="529"/>
                  </a:lnTo>
                  <a:lnTo>
                    <a:pt x="11353" y="472"/>
                  </a:lnTo>
                  <a:cubicBezTo>
                    <a:pt x="11482" y="458"/>
                    <a:pt x="11582" y="344"/>
                    <a:pt x="11567" y="216"/>
                  </a:cubicBezTo>
                  <a:cubicBezTo>
                    <a:pt x="11554" y="95"/>
                    <a:pt x="11453" y="0"/>
                    <a:pt x="113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2"/>
            <p:cNvSpPr/>
            <p:nvPr/>
          </p:nvSpPr>
          <p:spPr>
            <a:xfrm>
              <a:off x="2460350" y="2039150"/>
              <a:ext cx="309900" cy="12150"/>
            </a:xfrm>
            <a:custGeom>
              <a:avLst/>
              <a:gdLst/>
              <a:ahLst/>
              <a:cxnLst/>
              <a:rect l="l" t="t" r="r" b="b"/>
              <a:pathLst>
                <a:path w="12396" h="486" extrusionOk="0">
                  <a:moveTo>
                    <a:pt x="11668" y="1"/>
                  </a:moveTo>
                  <a:lnTo>
                    <a:pt x="828" y="15"/>
                  </a:lnTo>
                  <a:lnTo>
                    <a:pt x="243" y="15"/>
                  </a:lnTo>
                  <a:cubicBezTo>
                    <a:pt x="101" y="15"/>
                    <a:pt x="1" y="115"/>
                    <a:pt x="1" y="243"/>
                  </a:cubicBezTo>
                  <a:cubicBezTo>
                    <a:pt x="1" y="372"/>
                    <a:pt x="101" y="486"/>
                    <a:pt x="243" y="486"/>
                  </a:cubicBezTo>
                  <a:lnTo>
                    <a:pt x="12153" y="486"/>
                  </a:lnTo>
                  <a:cubicBezTo>
                    <a:pt x="12295" y="486"/>
                    <a:pt x="12395" y="372"/>
                    <a:pt x="12395" y="243"/>
                  </a:cubicBezTo>
                  <a:cubicBezTo>
                    <a:pt x="12395" y="115"/>
                    <a:pt x="12295" y="1"/>
                    <a:pt x="121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2"/>
            <p:cNvSpPr/>
            <p:nvPr/>
          </p:nvSpPr>
          <p:spPr>
            <a:xfrm>
              <a:off x="2517050" y="1941100"/>
              <a:ext cx="226800" cy="18925"/>
            </a:xfrm>
            <a:custGeom>
              <a:avLst/>
              <a:gdLst/>
              <a:ahLst/>
              <a:cxnLst/>
              <a:rect l="l" t="t" r="r" b="b"/>
              <a:pathLst>
                <a:path w="9072" h="757" extrusionOk="0">
                  <a:moveTo>
                    <a:pt x="243" y="0"/>
                  </a:moveTo>
                  <a:cubicBezTo>
                    <a:pt x="115" y="0"/>
                    <a:pt x="1" y="100"/>
                    <a:pt x="1" y="229"/>
                  </a:cubicBezTo>
                  <a:cubicBezTo>
                    <a:pt x="1" y="357"/>
                    <a:pt x="100" y="471"/>
                    <a:pt x="229" y="471"/>
                  </a:cubicBezTo>
                  <a:lnTo>
                    <a:pt x="642" y="485"/>
                  </a:lnTo>
                  <a:lnTo>
                    <a:pt x="8401" y="742"/>
                  </a:lnTo>
                  <a:lnTo>
                    <a:pt x="8829" y="756"/>
                  </a:lnTo>
                  <a:cubicBezTo>
                    <a:pt x="8958" y="756"/>
                    <a:pt x="9057" y="657"/>
                    <a:pt x="9072" y="528"/>
                  </a:cubicBezTo>
                  <a:cubicBezTo>
                    <a:pt x="9072" y="400"/>
                    <a:pt x="8972" y="286"/>
                    <a:pt x="8844" y="286"/>
                  </a:cubicBezTo>
                  <a:lnTo>
                    <a:pt x="8073" y="257"/>
                  </a:lnTo>
                  <a:lnTo>
                    <a:pt x="1013" y="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2"/>
            <p:cNvSpPr/>
            <p:nvPr/>
          </p:nvSpPr>
          <p:spPr>
            <a:xfrm>
              <a:off x="2584450" y="1858925"/>
              <a:ext cx="92375" cy="29775"/>
            </a:xfrm>
            <a:custGeom>
              <a:avLst/>
              <a:gdLst/>
              <a:ahLst/>
              <a:cxnLst/>
              <a:rect l="l" t="t" r="r" b="b"/>
              <a:pathLst>
                <a:path w="3695" h="1191" extrusionOk="0">
                  <a:moveTo>
                    <a:pt x="258" y="1"/>
                  </a:moveTo>
                  <a:cubicBezTo>
                    <a:pt x="150" y="1"/>
                    <a:pt x="53" y="69"/>
                    <a:pt x="29" y="178"/>
                  </a:cubicBezTo>
                  <a:cubicBezTo>
                    <a:pt x="0" y="307"/>
                    <a:pt x="86" y="435"/>
                    <a:pt x="214" y="463"/>
                  </a:cubicBezTo>
                  <a:lnTo>
                    <a:pt x="614" y="563"/>
                  </a:lnTo>
                  <a:lnTo>
                    <a:pt x="2782" y="1048"/>
                  </a:lnTo>
                  <a:lnTo>
                    <a:pt x="3381" y="1191"/>
                  </a:lnTo>
                  <a:lnTo>
                    <a:pt x="3423" y="1191"/>
                  </a:lnTo>
                  <a:cubicBezTo>
                    <a:pt x="3537" y="1191"/>
                    <a:pt x="3637" y="1119"/>
                    <a:pt x="3666" y="1005"/>
                  </a:cubicBezTo>
                  <a:cubicBezTo>
                    <a:pt x="3694" y="877"/>
                    <a:pt x="3609" y="749"/>
                    <a:pt x="3480" y="720"/>
                  </a:cubicBezTo>
                  <a:lnTo>
                    <a:pt x="1854" y="349"/>
                  </a:lnTo>
                  <a:lnTo>
                    <a:pt x="956" y="150"/>
                  </a:lnTo>
                  <a:lnTo>
                    <a:pt x="314" y="7"/>
                  </a:lnTo>
                  <a:cubicBezTo>
                    <a:pt x="295" y="3"/>
                    <a:pt x="276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2"/>
            <p:cNvSpPr/>
            <p:nvPr/>
          </p:nvSpPr>
          <p:spPr>
            <a:xfrm>
              <a:off x="2525250" y="1766725"/>
              <a:ext cx="139450" cy="22150"/>
            </a:xfrm>
            <a:custGeom>
              <a:avLst/>
              <a:gdLst/>
              <a:ahLst/>
              <a:cxnLst/>
              <a:rect l="l" t="t" r="r" b="b"/>
              <a:pathLst>
                <a:path w="5578" h="886" extrusionOk="0">
                  <a:moveTo>
                    <a:pt x="5306" y="1"/>
                  </a:moveTo>
                  <a:lnTo>
                    <a:pt x="4893" y="44"/>
                  </a:lnTo>
                  <a:lnTo>
                    <a:pt x="685" y="372"/>
                  </a:lnTo>
                  <a:lnTo>
                    <a:pt x="229" y="400"/>
                  </a:lnTo>
                  <a:cubicBezTo>
                    <a:pt x="100" y="415"/>
                    <a:pt x="1" y="529"/>
                    <a:pt x="15" y="657"/>
                  </a:cubicBezTo>
                  <a:cubicBezTo>
                    <a:pt x="29" y="785"/>
                    <a:pt x="129" y="885"/>
                    <a:pt x="257" y="885"/>
                  </a:cubicBezTo>
                  <a:cubicBezTo>
                    <a:pt x="257" y="885"/>
                    <a:pt x="272" y="885"/>
                    <a:pt x="272" y="871"/>
                  </a:cubicBezTo>
                  <a:lnTo>
                    <a:pt x="1270" y="800"/>
                  </a:lnTo>
                  <a:lnTo>
                    <a:pt x="4593" y="543"/>
                  </a:lnTo>
                  <a:lnTo>
                    <a:pt x="5349" y="472"/>
                  </a:lnTo>
                  <a:cubicBezTo>
                    <a:pt x="5478" y="472"/>
                    <a:pt x="5577" y="357"/>
                    <a:pt x="5563" y="229"/>
                  </a:cubicBezTo>
                  <a:cubicBezTo>
                    <a:pt x="5549" y="86"/>
                    <a:pt x="5449" y="1"/>
                    <a:pt x="53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2"/>
            <p:cNvSpPr/>
            <p:nvPr/>
          </p:nvSpPr>
          <p:spPr>
            <a:xfrm>
              <a:off x="2425775" y="1664375"/>
              <a:ext cx="269225" cy="33575"/>
            </a:xfrm>
            <a:custGeom>
              <a:avLst/>
              <a:gdLst/>
              <a:ahLst/>
              <a:cxnLst/>
              <a:rect l="l" t="t" r="r" b="b"/>
              <a:pathLst>
                <a:path w="10769" h="1343" extrusionOk="0">
                  <a:moveTo>
                    <a:pt x="10522" y="0"/>
                  </a:moveTo>
                  <a:cubicBezTo>
                    <a:pt x="10514" y="0"/>
                    <a:pt x="10506" y="1"/>
                    <a:pt x="10498" y="1"/>
                  </a:cubicBezTo>
                  <a:lnTo>
                    <a:pt x="10041" y="44"/>
                  </a:lnTo>
                  <a:lnTo>
                    <a:pt x="642" y="829"/>
                  </a:lnTo>
                  <a:lnTo>
                    <a:pt x="229" y="857"/>
                  </a:lnTo>
                  <a:cubicBezTo>
                    <a:pt x="100" y="871"/>
                    <a:pt x="0" y="986"/>
                    <a:pt x="15" y="1114"/>
                  </a:cubicBezTo>
                  <a:cubicBezTo>
                    <a:pt x="15" y="1242"/>
                    <a:pt x="129" y="1342"/>
                    <a:pt x="243" y="1342"/>
                  </a:cubicBezTo>
                  <a:lnTo>
                    <a:pt x="271" y="1342"/>
                  </a:lnTo>
                  <a:lnTo>
                    <a:pt x="1042" y="1271"/>
                  </a:lnTo>
                  <a:lnTo>
                    <a:pt x="10027" y="529"/>
                  </a:lnTo>
                  <a:lnTo>
                    <a:pt x="10541" y="486"/>
                  </a:lnTo>
                  <a:cubicBezTo>
                    <a:pt x="10669" y="472"/>
                    <a:pt x="10769" y="358"/>
                    <a:pt x="10754" y="230"/>
                  </a:cubicBezTo>
                  <a:cubicBezTo>
                    <a:pt x="10741" y="96"/>
                    <a:pt x="10640" y="0"/>
                    <a:pt x="105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2"/>
            <p:cNvSpPr/>
            <p:nvPr/>
          </p:nvSpPr>
          <p:spPr>
            <a:xfrm>
              <a:off x="2392600" y="1561950"/>
              <a:ext cx="276375" cy="44350"/>
            </a:xfrm>
            <a:custGeom>
              <a:avLst/>
              <a:gdLst/>
              <a:ahLst/>
              <a:cxnLst/>
              <a:rect l="l" t="t" r="r" b="b"/>
              <a:pathLst>
                <a:path w="11055" h="1774" extrusionOk="0">
                  <a:moveTo>
                    <a:pt x="10814" y="0"/>
                  </a:moveTo>
                  <a:cubicBezTo>
                    <a:pt x="10799" y="0"/>
                    <a:pt x="10784" y="2"/>
                    <a:pt x="10769" y="5"/>
                  </a:cubicBezTo>
                  <a:lnTo>
                    <a:pt x="10070" y="91"/>
                  </a:lnTo>
                  <a:lnTo>
                    <a:pt x="771" y="1232"/>
                  </a:lnTo>
                  <a:lnTo>
                    <a:pt x="229" y="1289"/>
                  </a:lnTo>
                  <a:cubicBezTo>
                    <a:pt x="101" y="1317"/>
                    <a:pt x="1" y="1431"/>
                    <a:pt x="15" y="1560"/>
                  </a:cubicBezTo>
                  <a:cubicBezTo>
                    <a:pt x="29" y="1674"/>
                    <a:pt x="144" y="1774"/>
                    <a:pt x="258" y="1774"/>
                  </a:cubicBezTo>
                  <a:lnTo>
                    <a:pt x="286" y="1774"/>
                  </a:lnTo>
                  <a:lnTo>
                    <a:pt x="714" y="1717"/>
                  </a:lnTo>
                  <a:lnTo>
                    <a:pt x="10341" y="533"/>
                  </a:lnTo>
                  <a:lnTo>
                    <a:pt x="10826" y="476"/>
                  </a:lnTo>
                  <a:cubicBezTo>
                    <a:pt x="10955" y="461"/>
                    <a:pt x="11055" y="333"/>
                    <a:pt x="11040" y="205"/>
                  </a:cubicBezTo>
                  <a:cubicBezTo>
                    <a:pt x="11028" y="91"/>
                    <a:pt x="10926" y="0"/>
                    <a:pt x="108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2"/>
            <p:cNvSpPr/>
            <p:nvPr/>
          </p:nvSpPr>
          <p:spPr>
            <a:xfrm>
              <a:off x="2423625" y="1491425"/>
              <a:ext cx="179750" cy="36075"/>
            </a:xfrm>
            <a:custGeom>
              <a:avLst/>
              <a:gdLst/>
              <a:ahLst/>
              <a:cxnLst/>
              <a:rect l="l" t="t" r="r" b="b"/>
              <a:pathLst>
                <a:path w="7190" h="1443" extrusionOk="0">
                  <a:moveTo>
                    <a:pt x="6932" y="0"/>
                  </a:moveTo>
                  <a:cubicBezTo>
                    <a:pt x="6923" y="0"/>
                    <a:pt x="6913" y="1"/>
                    <a:pt x="6904" y="2"/>
                  </a:cubicBezTo>
                  <a:lnTo>
                    <a:pt x="5991" y="130"/>
                  </a:lnTo>
                  <a:lnTo>
                    <a:pt x="1113" y="843"/>
                  </a:lnTo>
                  <a:lnTo>
                    <a:pt x="229" y="972"/>
                  </a:lnTo>
                  <a:cubicBezTo>
                    <a:pt x="101" y="986"/>
                    <a:pt x="1" y="1114"/>
                    <a:pt x="29" y="1243"/>
                  </a:cubicBezTo>
                  <a:cubicBezTo>
                    <a:pt x="44" y="1357"/>
                    <a:pt x="143" y="1443"/>
                    <a:pt x="257" y="1443"/>
                  </a:cubicBezTo>
                  <a:lnTo>
                    <a:pt x="286" y="1443"/>
                  </a:lnTo>
                  <a:lnTo>
                    <a:pt x="714" y="1385"/>
                  </a:lnTo>
                  <a:lnTo>
                    <a:pt x="6547" y="530"/>
                  </a:lnTo>
                  <a:lnTo>
                    <a:pt x="6975" y="473"/>
                  </a:lnTo>
                  <a:cubicBezTo>
                    <a:pt x="7104" y="458"/>
                    <a:pt x="7189" y="330"/>
                    <a:pt x="7175" y="202"/>
                  </a:cubicBezTo>
                  <a:cubicBezTo>
                    <a:pt x="7148" y="83"/>
                    <a:pt x="7048" y="0"/>
                    <a:pt x="69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2"/>
            <p:cNvSpPr/>
            <p:nvPr/>
          </p:nvSpPr>
          <p:spPr>
            <a:xfrm>
              <a:off x="2589800" y="2407925"/>
              <a:ext cx="136225" cy="42750"/>
            </a:xfrm>
            <a:custGeom>
              <a:avLst/>
              <a:gdLst/>
              <a:ahLst/>
              <a:cxnLst/>
              <a:rect l="l" t="t" r="r" b="b"/>
              <a:pathLst>
                <a:path w="5449" h="1710" extrusionOk="0">
                  <a:moveTo>
                    <a:pt x="5188" y="1"/>
                  </a:moveTo>
                  <a:cubicBezTo>
                    <a:pt x="5166" y="1"/>
                    <a:pt x="5143" y="4"/>
                    <a:pt x="5121" y="12"/>
                  </a:cubicBezTo>
                  <a:lnTo>
                    <a:pt x="4422" y="183"/>
                  </a:lnTo>
                  <a:lnTo>
                    <a:pt x="999" y="1039"/>
                  </a:lnTo>
                  <a:lnTo>
                    <a:pt x="200" y="1238"/>
                  </a:lnTo>
                  <a:cubicBezTo>
                    <a:pt x="72" y="1267"/>
                    <a:pt x="0" y="1395"/>
                    <a:pt x="29" y="1524"/>
                  </a:cubicBezTo>
                  <a:cubicBezTo>
                    <a:pt x="57" y="1638"/>
                    <a:pt x="143" y="1709"/>
                    <a:pt x="257" y="1709"/>
                  </a:cubicBezTo>
                  <a:cubicBezTo>
                    <a:pt x="271" y="1709"/>
                    <a:pt x="300" y="1709"/>
                    <a:pt x="314" y="1695"/>
                  </a:cubicBezTo>
                  <a:lnTo>
                    <a:pt x="713" y="1595"/>
                  </a:lnTo>
                  <a:lnTo>
                    <a:pt x="4835" y="568"/>
                  </a:lnTo>
                  <a:lnTo>
                    <a:pt x="5235" y="468"/>
                  </a:lnTo>
                  <a:cubicBezTo>
                    <a:pt x="5363" y="440"/>
                    <a:pt x="5449" y="311"/>
                    <a:pt x="5406" y="183"/>
                  </a:cubicBezTo>
                  <a:cubicBezTo>
                    <a:pt x="5382" y="77"/>
                    <a:pt x="5291" y="1"/>
                    <a:pt x="5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2"/>
            <p:cNvSpPr/>
            <p:nvPr/>
          </p:nvSpPr>
          <p:spPr>
            <a:xfrm>
              <a:off x="2558775" y="2493025"/>
              <a:ext cx="211825" cy="30375"/>
            </a:xfrm>
            <a:custGeom>
              <a:avLst/>
              <a:gdLst/>
              <a:ahLst/>
              <a:cxnLst/>
              <a:rect l="l" t="t" r="r" b="b"/>
              <a:pathLst>
                <a:path w="8473" h="1215" extrusionOk="0">
                  <a:moveTo>
                    <a:pt x="8228" y="1"/>
                  </a:moveTo>
                  <a:cubicBezTo>
                    <a:pt x="8220" y="1"/>
                    <a:pt x="8211" y="1"/>
                    <a:pt x="8201" y="2"/>
                  </a:cubicBezTo>
                  <a:lnTo>
                    <a:pt x="856" y="673"/>
                  </a:lnTo>
                  <a:lnTo>
                    <a:pt x="229" y="730"/>
                  </a:lnTo>
                  <a:cubicBezTo>
                    <a:pt x="100" y="744"/>
                    <a:pt x="0" y="858"/>
                    <a:pt x="15" y="986"/>
                  </a:cubicBezTo>
                  <a:cubicBezTo>
                    <a:pt x="29" y="1115"/>
                    <a:pt x="129" y="1215"/>
                    <a:pt x="257" y="1215"/>
                  </a:cubicBezTo>
                  <a:cubicBezTo>
                    <a:pt x="257" y="1215"/>
                    <a:pt x="271" y="1215"/>
                    <a:pt x="271" y="1200"/>
                  </a:cubicBezTo>
                  <a:lnTo>
                    <a:pt x="685" y="1172"/>
                  </a:lnTo>
                  <a:lnTo>
                    <a:pt x="8244" y="473"/>
                  </a:lnTo>
                  <a:cubicBezTo>
                    <a:pt x="8373" y="459"/>
                    <a:pt x="8472" y="345"/>
                    <a:pt x="8458" y="216"/>
                  </a:cubicBezTo>
                  <a:cubicBezTo>
                    <a:pt x="8458" y="96"/>
                    <a:pt x="8358" y="1"/>
                    <a:pt x="82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2"/>
            <p:cNvSpPr/>
            <p:nvPr/>
          </p:nvSpPr>
          <p:spPr>
            <a:xfrm>
              <a:off x="2583725" y="2576575"/>
              <a:ext cx="216100" cy="61650"/>
            </a:xfrm>
            <a:custGeom>
              <a:avLst/>
              <a:gdLst/>
              <a:ahLst/>
              <a:cxnLst/>
              <a:rect l="l" t="t" r="r" b="b"/>
              <a:pathLst>
                <a:path w="8644" h="2466" extrusionOk="0">
                  <a:moveTo>
                    <a:pt x="8384" y="1"/>
                  </a:moveTo>
                  <a:cubicBezTo>
                    <a:pt x="8361" y="1"/>
                    <a:pt x="8339" y="5"/>
                    <a:pt x="8316" y="12"/>
                  </a:cubicBezTo>
                  <a:lnTo>
                    <a:pt x="200" y="1995"/>
                  </a:lnTo>
                  <a:cubicBezTo>
                    <a:pt x="72" y="2023"/>
                    <a:pt x="1" y="2166"/>
                    <a:pt x="29" y="2280"/>
                  </a:cubicBezTo>
                  <a:cubicBezTo>
                    <a:pt x="58" y="2394"/>
                    <a:pt x="158" y="2465"/>
                    <a:pt x="257" y="2465"/>
                  </a:cubicBezTo>
                  <a:lnTo>
                    <a:pt x="315" y="2465"/>
                  </a:lnTo>
                  <a:lnTo>
                    <a:pt x="8430" y="469"/>
                  </a:lnTo>
                  <a:cubicBezTo>
                    <a:pt x="8558" y="440"/>
                    <a:pt x="8644" y="312"/>
                    <a:pt x="8601" y="183"/>
                  </a:cubicBezTo>
                  <a:cubicBezTo>
                    <a:pt x="8578" y="78"/>
                    <a:pt x="8487" y="1"/>
                    <a:pt x="83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92"/>
          <p:cNvGrpSpPr/>
          <p:nvPr/>
        </p:nvGrpSpPr>
        <p:grpSpPr>
          <a:xfrm>
            <a:off x="2881984" y="3144191"/>
            <a:ext cx="1377698" cy="1417067"/>
            <a:chOff x="2844025" y="3355850"/>
            <a:chExt cx="478550" cy="492225"/>
          </a:xfrm>
        </p:grpSpPr>
        <p:sp>
          <p:nvSpPr>
            <p:cNvPr id="1668" name="Google Shape;1668;p92"/>
            <p:cNvSpPr/>
            <p:nvPr/>
          </p:nvSpPr>
          <p:spPr>
            <a:xfrm>
              <a:off x="2844025" y="3480950"/>
              <a:ext cx="234300" cy="113950"/>
            </a:xfrm>
            <a:custGeom>
              <a:avLst/>
              <a:gdLst/>
              <a:ahLst/>
              <a:cxnLst/>
              <a:rect l="l" t="t" r="r" b="b"/>
              <a:pathLst>
                <a:path w="9372" h="4558" extrusionOk="0">
                  <a:moveTo>
                    <a:pt x="418" y="0"/>
                  </a:moveTo>
                  <a:cubicBezTo>
                    <a:pt x="365" y="0"/>
                    <a:pt x="310" y="12"/>
                    <a:pt x="257" y="36"/>
                  </a:cubicBezTo>
                  <a:cubicBezTo>
                    <a:pt x="72" y="122"/>
                    <a:pt x="1" y="350"/>
                    <a:pt x="86" y="535"/>
                  </a:cubicBezTo>
                  <a:cubicBezTo>
                    <a:pt x="1213" y="2803"/>
                    <a:pt x="3837" y="3602"/>
                    <a:pt x="6504" y="4115"/>
                  </a:cubicBezTo>
                  <a:cubicBezTo>
                    <a:pt x="7446" y="4301"/>
                    <a:pt x="8416" y="4444"/>
                    <a:pt x="9371" y="4558"/>
                  </a:cubicBezTo>
                  <a:cubicBezTo>
                    <a:pt x="9357" y="4329"/>
                    <a:pt x="9343" y="4101"/>
                    <a:pt x="9314" y="3873"/>
                  </a:cubicBezTo>
                  <a:cubicBezTo>
                    <a:pt x="9314" y="3859"/>
                    <a:pt x="9314" y="3844"/>
                    <a:pt x="9314" y="3816"/>
                  </a:cubicBezTo>
                  <a:cubicBezTo>
                    <a:pt x="8929" y="3773"/>
                    <a:pt x="8544" y="3716"/>
                    <a:pt x="8145" y="3659"/>
                  </a:cubicBezTo>
                  <a:lnTo>
                    <a:pt x="7688" y="4073"/>
                  </a:lnTo>
                  <a:cubicBezTo>
                    <a:pt x="7645" y="4101"/>
                    <a:pt x="7603" y="4115"/>
                    <a:pt x="7560" y="4115"/>
                  </a:cubicBezTo>
                  <a:cubicBezTo>
                    <a:pt x="7517" y="4115"/>
                    <a:pt x="7460" y="4101"/>
                    <a:pt x="7432" y="4058"/>
                  </a:cubicBezTo>
                  <a:cubicBezTo>
                    <a:pt x="7360" y="3987"/>
                    <a:pt x="7374" y="3873"/>
                    <a:pt x="7446" y="3802"/>
                  </a:cubicBezTo>
                  <a:lnTo>
                    <a:pt x="7688" y="3588"/>
                  </a:lnTo>
                  <a:cubicBezTo>
                    <a:pt x="7332" y="3531"/>
                    <a:pt x="6989" y="3474"/>
                    <a:pt x="6633" y="3402"/>
                  </a:cubicBezTo>
                  <a:cubicBezTo>
                    <a:pt x="6219" y="3317"/>
                    <a:pt x="5791" y="3231"/>
                    <a:pt x="5378" y="3131"/>
                  </a:cubicBezTo>
                  <a:lnTo>
                    <a:pt x="4921" y="3488"/>
                  </a:lnTo>
                  <a:cubicBezTo>
                    <a:pt x="4893" y="3516"/>
                    <a:pt x="4850" y="3531"/>
                    <a:pt x="4807" y="3531"/>
                  </a:cubicBezTo>
                  <a:cubicBezTo>
                    <a:pt x="4764" y="3531"/>
                    <a:pt x="4707" y="3502"/>
                    <a:pt x="4665" y="3459"/>
                  </a:cubicBezTo>
                  <a:cubicBezTo>
                    <a:pt x="4607" y="3388"/>
                    <a:pt x="4622" y="3274"/>
                    <a:pt x="4693" y="3203"/>
                  </a:cubicBezTo>
                  <a:lnTo>
                    <a:pt x="4936" y="3003"/>
                  </a:lnTo>
                  <a:cubicBezTo>
                    <a:pt x="4051" y="2775"/>
                    <a:pt x="3224" y="2475"/>
                    <a:pt x="2525" y="2047"/>
                  </a:cubicBezTo>
                  <a:lnTo>
                    <a:pt x="2169" y="2333"/>
                  </a:lnTo>
                  <a:cubicBezTo>
                    <a:pt x="2126" y="2361"/>
                    <a:pt x="2097" y="2375"/>
                    <a:pt x="2054" y="2375"/>
                  </a:cubicBezTo>
                  <a:cubicBezTo>
                    <a:pt x="1997" y="2375"/>
                    <a:pt x="1940" y="2347"/>
                    <a:pt x="1912" y="2304"/>
                  </a:cubicBezTo>
                  <a:cubicBezTo>
                    <a:pt x="1840" y="2219"/>
                    <a:pt x="1855" y="2104"/>
                    <a:pt x="1940" y="2047"/>
                  </a:cubicBezTo>
                  <a:lnTo>
                    <a:pt x="2197" y="1833"/>
                  </a:lnTo>
                  <a:cubicBezTo>
                    <a:pt x="1584" y="1420"/>
                    <a:pt x="1085" y="878"/>
                    <a:pt x="742" y="207"/>
                  </a:cubicBezTo>
                  <a:cubicBezTo>
                    <a:pt x="681" y="75"/>
                    <a:pt x="55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2"/>
            <p:cNvSpPr/>
            <p:nvPr/>
          </p:nvSpPr>
          <p:spPr>
            <a:xfrm>
              <a:off x="3095400" y="3578825"/>
              <a:ext cx="227175" cy="136950"/>
            </a:xfrm>
            <a:custGeom>
              <a:avLst/>
              <a:gdLst/>
              <a:ahLst/>
              <a:cxnLst/>
              <a:rect l="l" t="t" r="r" b="b"/>
              <a:pathLst>
                <a:path w="9087" h="5478" extrusionOk="0">
                  <a:moveTo>
                    <a:pt x="1" y="1"/>
                  </a:moveTo>
                  <a:cubicBezTo>
                    <a:pt x="15" y="243"/>
                    <a:pt x="29" y="500"/>
                    <a:pt x="58" y="742"/>
                  </a:cubicBezTo>
                  <a:cubicBezTo>
                    <a:pt x="743" y="828"/>
                    <a:pt x="1441" y="928"/>
                    <a:pt x="2126" y="1042"/>
                  </a:cubicBezTo>
                  <a:lnTo>
                    <a:pt x="2497" y="643"/>
                  </a:lnTo>
                  <a:cubicBezTo>
                    <a:pt x="2534" y="605"/>
                    <a:pt x="2584" y="587"/>
                    <a:pt x="2633" y="587"/>
                  </a:cubicBezTo>
                  <a:cubicBezTo>
                    <a:pt x="2677" y="587"/>
                    <a:pt x="2720" y="601"/>
                    <a:pt x="2754" y="628"/>
                  </a:cubicBezTo>
                  <a:cubicBezTo>
                    <a:pt x="2839" y="700"/>
                    <a:pt x="2839" y="814"/>
                    <a:pt x="2768" y="899"/>
                  </a:cubicBezTo>
                  <a:lnTo>
                    <a:pt x="2554" y="1113"/>
                  </a:lnTo>
                  <a:cubicBezTo>
                    <a:pt x="3139" y="1213"/>
                    <a:pt x="3709" y="1341"/>
                    <a:pt x="4280" y="1484"/>
                  </a:cubicBezTo>
                  <a:cubicBezTo>
                    <a:pt x="6719" y="2140"/>
                    <a:pt x="8088" y="3367"/>
                    <a:pt x="8330" y="5164"/>
                  </a:cubicBezTo>
                  <a:cubicBezTo>
                    <a:pt x="8359" y="5349"/>
                    <a:pt x="8516" y="5478"/>
                    <a:pt x="8701" y="5478"/>
                  </a:cubicBezTo>
                  <a:lnTo>
                    <a:pt x="8744" y="5478"/>
                  </a:lnTo>
                  <a:cubicBezTo>
                    <a:pt x="8944" y="5449"/>
                    <a:pt x="9086" y="5264"/>
                    <a:pt x="9058" y="5064"/>
                  </a:cubicBezTo>
                  <a:cubicBezTo>
                    <a:pt x="8758" y="2953"/>
                    <a:pt x="7218" y="1513"/>
                    <a:pt x="4465" y="785"/>
                  </a:cubicBezTo>
                  <a:cubicBezTo>
                    <a:pt x="2996" y="386"/>
                    <a:pt x="1484" y="1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2"/>
            <p:cNvSpPr/>
            <p:nvPr/>
          </p:nvSpPr>
          <p:spPr>
            <a:xfrm>
              <a:off x="3040150" y="3355850"/>
              <a:ext cx="157975" cy="492225"/>
            </a:xfrm>
            <a:custGeom>
              <a:avLst/>
              <a:gdLst/>
              <a:ahLst/>
              <a:cxnLst/>
              <a:rect l="l" t="t" r="r" b="b"/>
              <a:pathLst>
                <a:path w="6319" h="19689" extrusionOk="0">
                  <a:moveTo>
                    <a:pt x="424" y="1"/>
                  </a:moveTo>
                  <a:cubicBezTo>
                    <a:pt x="372" y="1"/>
                    <a:pt x="320" y="11"/>
                    <a:pt x="271" y="34"/>
                  </a:cubicBezTo>
                  <a:cubicBezTo>
                    <a:pt x="86" y="105"/>
                    <a:pt x="0" y="319"/>
                    <a:pt x="86" y="505"/>
                  </a:cubicBezTo>
                  <a:cubicBezTo>
                    <a:pt x="285" y="975"/>
                    <a:pt x="442" y="1460"/>
                    <a:pt x="571" y="1945"/>
                  </a:cubicBezTo>
                  <a:lnTo>
                    <a:pt x="813" y="1760"/>
                  </a:lnTo>
                  <a:cubicBezTo>
                    <a:pt x="844" y="1729"/>
                    <a:pt x="883" y="1714"/>
                    <a:pt x="923" y="1714"/>
                  </a:cubicBezTo>
                  <a:cubicBezTo>
                    <a:pt x="975" y="1714"/>
                    <a:pt x="1029" y="1740"/>
                    <a:pt x="1070" y="1788"/>
                  </a:cubicBezTo>
                  <a:cubicBezTo>
                    <a:pt x="1127" y="1874"/>
                    <a:pt x="1113" y="1988"/>
                    <a:pt x="1041" y="2045"/>
                  </a:cubicBezTo>
                  <a:lnTo>
                    <a:pt x="670" y="2330"/>
                  </a:lnTo>
                  <a:cubicBezTo>
                    <a:pt x="813" y="2944"/>
                    <a:pt x="913" y="3543"/>
                    <a:pt x="999" y="4099"/>
                  </a:cubicBezTo>
                  <a:cubicBezTo>
                    <a:pt x="1027" y="4313"/>
                    <a:pt x="1070" y="4527"/>
                    <a:pt x="1098" y="4755"/>
                  </a:cubicBezTo>
                  <a:lnTo>
                    <a:pt x="1341" y="4555"/>
                  </a:lnTo>
                  <a:cubicBezTo>
                    <a:pt x="1373" y="4523"/>
                    <a:pt x="1414" y="4508"/>
                    <a:pt x="1455" y="4508"/>
                  </a:cubicBezTo>
                  <a:cubicBezTo>
                    <a:pt x="1506" y="4508"/>
                    <a:pt x="1558" y="4530"/>
                    <a:pt x="1598" y="4570"/>
                  </a:cubicBezTo>
                  <a:cubicBezTo>
                    <a:pt x="1655" y="4655"/>
                    <a:pt x="1640" y="4769"/>
                    <a:pt x="1569" y="4826"/>
                  </a:cubicBezTo>
                  <a:lnTo>
                    <a:pt x="1141" y="5183"/>
                  </a:lnTo>
                  <a:cubicBezTo>
                    <a:pt x="1227" y="5853"/>
                    <a:pt x="1298" y="6552"/>
                    <a:pt x="1355" y="7223"/>
                  </a:cubicBezTo>
                  <a:lnTo>
                    <a:pt x="1598" y="7009"/>
                  </a:lnTo>
                  <a:cubicBezTo>
                    <a:pt x="1630" y="6976"/>
                    <a:pt x="1670" y="6962"/>
                    <a:pt x="1712" y="6962"/>
                  </a:cubicBezTo>
                  <a:cubicBezTo>
                    <a:pt x="1763" y="6962"/>
                    <a:pt x="1815" y="6984"/>
                    <a:pt x="1854" y="7023"/>
                  </a:cubicBezTo>
                  <a:cubicBezTo>
                    <a:pt x="1926" y="7094"/>
                    <a:pt x="1911" y="7208"/>
                    <a:pt x="1840" y="7280"/>
                  </a:cubicBezTo>
                  <a:lnTo>
                    <a:pt x="1384" y="7679"/>
                  </a:lnTo>
                  <a:cubicBezTo>
                    <a:pt x="1412" y="8064"/>
                    <a:pt x="1441" y="8449"/>
                    <a:pt x="1469" y="8820"/>
                  </a:cubicBezTo>
                  <a:cubicBezTo>
                    <a:pt x="1469" y="8848"/>
                    <a:pt x="1469" y="8863"/>
                    <a:pt x="1469" y="8877"/>
                  </a:cubicBezTo>
                  <a:cubicBezTo>
                    <a:pt x="1498" y="9105"/>
                    <a:pt x="1512" y="9333"/>
                    <a:pt x="1526" y="9562"/>
                  </a:cubicBezTo>
                  <a:cubicBezTo>
                    <a:pt x="1626" y="10917"/>
                    <a:pt x="1740" y="12300"/>
                    <a:pt x="1954" y="13669"/>
                  </a:cubicBezTo>
                  <a:cubicBezTo>
                    <a:pt x="2296" y="15852"/>
                    <a:pt x="3067" y="18847"/>
                    <a:pt x="5805" y="19674"/>
                  </a:cubicBezTo>
                  <a:cubicBezTo>
                    <a:pt x="5834" y="19688"/>
                    <a:pt x="5876" y="19688"/>
                    <a:pt x="5905" y="19688"/>
                  </a:cubicBezTo>
                  <a:cubicBezTo>
                    <a:pt x="6062" y="19688"/>
                    <a:pt x="6204" y="19588"/>
                    <a:pt x="6261" y="19432"/>
                  </a:cubicBezTo>
                  <a:cubicBezTo>
                    <a:pt x="6319" y="19232"/>
                    <a:pt x="6204" y="19032"/>
                    <a:pt x="6005" y="18975"/>
                  </a:cubicBezTo>
                  <a:cubicBezTo>
                    <a:pt x="4151" y="18419"/>
                    <a:pt x="3338" y="16650"/>
                    <a:pt x="2924" y="14867"/>
                  </a:cubicBezTo>
                  <a:lnTo>
                    <a:pt x="2667" y="15067"/>
                  </a:lnTo>
                  <a:cubicBezTo>
                    <a:pt x="2639" y="15081"/>
                    <a:pt x="2596" y="15096"/>
                    <a:pt x="2567" y="15096"/>
                  </a:cubicBezTo>
                  <a:cubicBezTo>
                    <a:pt x="2510" y="15096"/>
                    <a:pt x="2453" y="15081"/>
                    <a:pt x="2411" y="15024"/>
                  </a:cubicBezTo>
                  <a:cubicBezTo>
                    <a:pt x="2353" y="14953"/>
                    <a:pt x="2368" y="14839"/>
                    <a:pt x="2453" y="14768"/>
                  </a:cubicBezTo>
                  <a:lnTo>
                    <a:pt x="2838" y="14468"/>
                  </a:lnTo>
                  <a:cubicBezTo>
                    <a:pt x="2767" y="14154"/>
                    <a:pt x="2724" y="13855"/>
                    <a:pt x="2667" y="13555"/>
                  </a:cubicBezTo>
                  <a:cubicBezTo>
                    <a:pt x="2610" y="13170"/>
                    <a:pt x="2567" y="12799"/>
                    <a:pt x="2510" y="12414"/>
                  </a:cubicBezTo>
                  <a:lnTo>
                    <a:pt x="2296" y="12642"/>
                  </a:lnTo>
                  <a:cubicBezTo>
                    <a:pt x="2268" y="12685"/>
                    <a:pt x="2211" y="12699"/>
                    <a:pt x="2168" y="12699"/>
                  </a:cubicBezTo>
                  <a:cubicBezTo>
                    <a:pt x="2125" y="12699"/>
                    <a:pt x="2068" y="12685"/>
                    <a:pt x="2040" y="12657"/>
                  </a:cubicBezTo>
                  <a:cubicBezTo>
                    <a:pt x="1968" y="12585"/>
                    <a:pt x="1968" y="12471"/>
                    <a:pt x="2040" y="12400"/>
                  </a:cubicBezTo>
                  <a:lnTo>
                    <a:pt x="2468" y="11944"/>
                  </a:lnTo>
                  <a:cubicBezTo>
                    <a:pt x="2382" y="11173"/>
                    <a:pt x="2325" y="10417"/>
                    <a:pt x="2268" y="9661"/>
                  </a:cubicBezTo>
                  <a:cubicBezTo>
                    <a:pt x="2239" y="9419"/>
                    <a:pt x="2225" y="9162"/>
                    <a:pt x="2211" y="8920"/>
                  </a:cubicBezTo>
                  <a:cubicBezTo>
                    <a:pt x="2211" y="8891"/>
                    <a:pt x="2211" y="8863"/>
                    <a:pt x="2211" y="8834"/>
                  </a:cubicBezTo>
                  <a:cubicBezTo>
                    <a:pt x="2097" y="7237"/>
                    <a:pt x="1968" y="5597"/>
                    <a:pt x="1726" y="3985"/>
                  </a:cubicBezTo>
                  <a:cubicBezTo>
                    <a:pt x="1541" y="2815"/>
                    <a:pt x="1298" y="1460"/>
                    <a:pt x="756" y="219"/>
                  </a:cubicBezTo>
                  <a:cubicBezTo>
                    <a:pt x="704" y="83"/>
                    <a:pt x="566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2"/>
            <p:cNvSpPr/>
            <p:nvPr/>
          </p:nvSpPr>
          <p:spPr>
            <a:xfrm>
              <a:off x="3028025" y="3529875"/>
              <a:ext cx="60275" cy="53975"/>
            </a:xfrm>
            <a:custGeom>
              <a:avLst/>
              <a:gdLst/>
              <a:ahLst/>
              <a:cxnLst/>
              <a:rect l="l" t="t" r="r" b="b"/>
              <a:pathLst>
                <a:path w="2411" h="2159" extrusionOk="0">
                  <a:moveTo>
                    <a:pt x="2197" y="1"/>
                  </a:moveTo>
                  <a:cubicBezTo>
                    <a:pt x="2155" y="1"/>
                    <a:pt x="2115" y="15"/>
                    <a:pt x="2083" y="48"/>
                  </a:cubicBezTo>
                  <a:lnTo>
                    <a:pt x="1840" y="262"/>
                  </a:lnTo>
                  <a:lnTo>
                    <a:pt x="328" y="1631"/>
                  </a:lnTo>
                  <a:lnTo>
                    <a:pt x="86" y="1845"/>
                  </a:lnTo>
                  <a:cubicBezTo>
                    <a:pt x="14" y="1916"/>
                    <a:pt x="0" y="2030"/>
                    <a:pt x="72" y="2101"/>
                  </a:cubicBezTo>
                  <a:cubicBezTo>
                    <a:pt x="100" y="2144"/>
                    <a:pt x="157" y="2158"/>
                    <a:pt x="200" y="2158"/>
                  </a:cubicBezTo>
                  <a:cubicBezTo>
                    <a:pt x="243" y="2158"/>
                    <a:pt x="285" y="2144"/>
                    <a:pt x="328" y="2116"/>
                  </a:cubicBezTo>
                  <a:lnTo>
                    <a:pt x="785" y="1702"/>
                  </a:lnTo>
                  <a:lnTo>
                    <a:pt x="1869" y="718"/>
                  </a:lnTo>
                  <a:lnTo>
                    <a:pt x="2325" y="319"/>
                  </a:lnTo>
                  <a:cubicBezTo>
                    <a:pt x="2396" y="247"/>
                    <a:pt x="2411" y="133"/>
                    <a:pt x="2339" y="62"/>
                  </a:cubicBezTo>
                  <a:cubicBezTo>
                    <a:pt x="2300" y="23"/>
                    <a:pt x="2248" y="1"/>
                    <a:pt x="21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2"/>
            <p:cNvSpPr/>
            <p:nvPr/>
          </p:nvSpPr>
          <p:spPr>
            <a:xfrm>
              <a:off x="2959200" y="3468550"/>
              <a:ext cx="122325" cy="100675"/>
            </a:xfrm>
            <a:custGeom>
              <a:avLst/>
              <a:gdLst/>
              <a:ahLst/>
              <a:cxnLst/>
              <a:rect l="l" t="t" r="r" b="b"/>
              <a:pathLst>
                <a:path w="4893" h="4027" extrusionOk="0">
                  <a:moveTo>
                    <a:pt x="4693" y="0"/>
                  </a:moveTo>
                  <a:cubicBezTo>
                    <a:pt x="4652" y="0"/>
                    <a:pt x="4611" y="15"/>
                    <a:pt x="4579" y="47"/>
                  </a:cubicBezTo>
                  <a:lnTo>
                    <a:pt x="4336" y="247"/>
                  </a:lnTo>
                  <a:lnTo>
                    <a:pt x="329" y="3499"/>
                  </a:lnTo>
                  <a:lnTo>
                    <a:pt x="86" y="3699"/>
                  </a:lnTo>
                  <a:cubicBezTo>
                    <a:pt x="15" y="3770"/>
                    <a:pt x="0" y="3884"/>
                    <a:pt x="58" y="3955"/>
                  </a:cubicBezTo>
                  <a:cubicBezTo>
                    <a:pt x="100" y="3998"/>
                    <a:pt x="157" y="4027"/>
                    <a:pt x="200" y="4027"/>
                  </a:cubicBezTo>
                  <a:cubicBezTo>
                    <a:pt x="243" y="4027"/>
                    <a:pt x="286" y="4012"/>
                    <a:pt x="314" y="3984"/>
                  </a:cubicBezTo>
                  <a:lnTo>
                    <a:pt x="771" y="3627"/>
                  </a:lnTo>
                  <a:lnTo>
                    <a:pt x="4379" y="675"/>
                  </a:lnTo>
                  <a:lnTo>
                    <a:pt x="4807" y="318"/>
                  </a:lnTo>
                  <a:cubicBezTo>
                    <a:pt x="4878" y="261"/>
                    <a:pt x="4893" y="147"/>
                    <a:pt x="4836" y="62"/>
                  </a:cubicBezTo>
                  <a:cubicBezTo>
                    <a:pt x="4796" y="22"/>
                    <a:pt x="4744" y="0"/>
                    <a:pt x="46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2"/>
            <p:cNvSpPr/>
            <p:nvPr/>
          </p:nvSpPr>
          <p:spPr>
            <a:xfrm>
              <a:off x="2890025" y="3398700"/>
              <a:ext cx="178300" cy="141650"/>
            </a:xfrm>
            <a:custGeom>
              <a:avLst/>
              <a:gdLst/>
              <a:ahLst/>
              <a:cxnLst/>
              <a:rect l="l" t="t" r="r" b="b"/>
              <a:pathLst>
                <a:path w="7132" h="5666" extrusionOk="0">
                  <a:moveTo>
                    <a:pt x="6928" y="0"/>
                  </a:moveTo>
                  <a:cubicBezTo>
                    <a:pt x="6888" y="0"/>
                    <a:pt x="6849" y="15"/>
                    <a:pt x="6818" y="46"/>
                  </a:cubicBezTo>
                  <a:lnTo>
                    <a:pt x="6576" y="231"/>
                  </a:lnTo>
                  <a:lnTo>
                    <a:pt x="357" y="5123"/>
                  </a:lnTo>
                  <a:lnTo>
                    <a:pt x="100" y="5337"/>
                  </a:lnTo>
                  <a:cubicBezTo>
                    <a:pt x="15" y="5394"/>
                    <a:pt x="0" y="5509"/>
                    <a:pt x="72" y="5594"/>
                  </a:cubicBezTo>
                  <a:cubicBezTo>
                    <a:pt x="100" y="5637"/>
                    <a:pt x="157" y="5665"/>
                    <a:pt x="214" y="5665"/>
                  </a:cubicBezTo>
                  <a:cubicBezTo>
                    <a:pt x="257" y="5665"/>
                    <a:pt x="286" y="5651"/>
                    <a:pt x="329" y="5623"/>
                  </a:cubicBezTo>
                  <a:lnTo>
                    <a:pt x="685" y="5337"/>
                  </a:lnTo>
                  <a:lnTo>
                    <a:pt x="6675" y="616"/>
                  </a:lnTo>
                  <a:lnTo>
                    <a:pt x="7046" y="331"/>
                  </a:lnTo>
                  <a:cubicBezTo>
                    <a:pt x="7118" y="274"/>
                    <a:pt x="7132" y="160"/>
                    <a:pt x="7075" y="74"/>
                  </a:cubicBezTo>
                  <a:cubicBezTo>
                    <a:pt x="7034" y="26"/>
                    <a:pt x="6980" y="0"/>
                    <a:pt x="692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2"/>
            <p:cNvSpPr/>
            <p:nvPr/>
          </p:nvSpPr>
          <p:spPr>
            <a:xfrm>
              <a:off x="3089350" y="3593500"/>
              <a:ext cx="77050" cy="79850"/>
            </a:xfrm>
            <a:custGeom>
              <a:avLst/>
              <a:gdLst/>
              <a:ahLst/>
              <a:cxnLst/>
              <a:rect l="l" t="t" r="r" b="b"/>
              <a:pathLst>
                <a:path w="3082" h="3194" extrusionOk="0">
                  <a:moveTo>
                    <a:pt x="2875" y="0"/>
                  </a:moveTo>
                  <a:cubicBezTo>
                    <a:pt x="2826" y="0"/>
                    <a:pt x="2776" y="18"/>
                    <a:pt x="2739" y="56"/>
                  </a:cubicBezTo>
                  <a:lnTo>
                    <a:pt x="2368" y="455"/>
                  </a:lnTo>
                  <a:lnTo>
                    <a:pt x="500" y="2438"/>
                  </a:lnTo>
                  <a:lnTo>
                    <a:pt x="72" y="2894"/>
                  </a:lnTo>
                  <a:cubicBezTo>
                    <a:pt x="0" y="2965"/>
                    <a:pt x="0" y="3079"/>
                    <a:pt x="72" y="3151"/>
                  </a:cubicBezTo>
                  <a:cubicBezTo>
                    <a:pt x="100" y="3179"/>
                    <a:pt x="157" y="3193"/>
                    <a:pt x="200" y="3193"/>
                  </a:cubicBezTo>
                  <a:cubicBezTo>
                    <a:pt x="243" y="3193"/>
                    <a:pt x="300" y="3179"/>
                    <a:pt x="328" y="3136"/>
                  </a:cubicBezTo>
                  <a:lnTo>
                    <a:pt x="542" y="2908"/>
                  </a:lnTo>
                  <a:lnTo>
                    <a:pt x="2796" y="526"/>
                  </a:lnTo>
                  <a:lnTo>
                    <a:pt x="3010" y="312"/>
                  </a:lnTo>
                  <a:cubicBezTo>
                    <a:pt x="3081" y="227"/>
                    <a:pt x="3081" y="113"/>
                    <a:pt x="2996" y="41"/>
                  </a:cubicBezTo>
                  <a:cubicBezTo>
                    <a:pt x="2962" y="14"/>
                    <a:pt x="2919" y="0"/>
                    <a:pt x="287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2"/>
            <p:cNvSpPr/>
            <p:nvPr/>
          </p:nvSpPr>
          <p:spPr>
            <a:xfrm>
              <a:off x="3098975" y="3630000"/>
              <a:ext cx="131950" cy="103250"/>
            </a:xfrm>
            <a:custGeom>
              <a:avLst/>
              <a:gdLst/>
              <a:ahLst/>
              <a:cxnLst/>
              <a:rect l="l" t="t" r="r" b="b"/>
              <a:pathLst>
                <a:path w="5278" h="4130" extrusionOk="0">
                  <a:moveTo>
                    <a:pt x="5066" y="1"/>
                  </a:moveTo>
                  <a:cubicBezTo>
                    <a:pt x="5026" y="1"/>
                    <a:pt x="4985" y="12"/>
                    <a:pt x="4950" y="36"/>
                  </a:cubicBezTo>
                  <a:lnTo>
                    <a:pt x="485" y="3502"/>
                  </a:lnTo>
                  <a:lnTo>
                    <a:pt x="100" y="3802"/>
                  </a:lnTo>
                  <a:cubicBezTo>
                    <a:pt x="15" y="3873"/>
                    <a:pt x="0" y="3987"/>
                    <a:pt x="58" y="4058"/>
                  </a:cubicBezTo>
                  <a:cubicBezTo>
                    <a:pt x="100" y="4115"/>
                    <a:pt x="157" y="4130"/>
                    <a:pt x="214" y="4130"/>
                  </a:cubicBezTo>
                  <a:cubicBezTo>
                    <a:pt x="243" y="4130"/>
                    <a:pt x="286" y="4115"/>
                    <a:pt x="314" y="4101"/>
                  </a:cubicBezTo>
                  <a:lnTo>
                    <a:pt x="571" y="3901"/>
                  </a:lnTo>
                  <a:lnTo>
                    <a:pt x="5178" y="321"/>
                  </a:lnTo>
                  <a:cubicBezTo>
                    <a:pt x="5263" y="264"/>
                    <a:pt x="5278" y="150"/>
                    <a:pt x="5206" y="65"/>
                  </a:cubicBezTo>
                  <a:cubicBezTo>
                    <a:pt x="5173" y="23"/>
                    <a:pt x="5121" y="1"/>
                    <a:pt x="50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2"/>
            <p:cNvSpPr/>
            <p:nvPr/>
          </p:nvSpPr>
          <p:spPr>
            <a:xfrm>
              <a:off x="3163150" y="3672025"/>
              <a:ext cx="120550" cy="125400"/>
            </a:xfrm>
            <a:custGeom>
              <a:avLst/>
              <a:gdLst/>
              <a:ahLst/>
              <a:cxnLst/>
              <a:rect l="l" t="t" r="r" b="b"/>
              <a:pathLst>
                <a:path w="4822" h="5016" extrusionOk="0">
                  <a:moveTo>
                    <a:pt x="4628" y="1"/>
                  </a:moveTo>
                  <a:cubicBezTo>
                    <a:pt x="4580" y="1"/>
                    <a:pt x="4531" y="22"/>
                    <a:pt x="4494" y="67"/>
                  </a:cubicBezTo>
                  <a:lnTo>
                    <a:pt x="72" y="4702"/>
                  </a:lnTo>
                  <a:cubicBezTo>
                    <a:pt x="1" y="4773"/>
                    <a:pt x="1" y="4888"/>
                    <a:pt x="72" y="4959"/>
                  </a:cubicBezTo>
                  <a:cubicBezTo>
                    <a:pt x="101" y="5002"/>
                    <a:pt x="158" y="5016"/>
                    <a:pt x="200" y="5016"/>
                  </a:cubicBezTo>
                  <a:cubicBezTo>
                    <a:pt x="243" y="5016"/>
                    <a:pt x="300" y="5002"/>
                    <a:pt x="329" y="4959"/>
                  </a:cubicBezTo>
                  <a:lnTo>
                    <a:pt x="4765" y="309"/>
                  </a:lnTo>
                  <a:cubicBezTo>
                    <a:pt x="4822" y="238"/>
                    <a:pt x="4822" y="124"/>
                    <a:pt x="4750" y="52"/>
                  </a:cubicBezTo>
                  <a:cubicBezTo>
                    <a:pt x="4716" y="18"/>
                    <a:pt x="4672" y="1"/>
                    <a:pt x="46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92"/>
          <p:cNvGrpSpPr/>
          <p:nvPr/>
        </p:nvGrpSpPr>
        <p:grpSpPr>
          <a:xfrm>
            <a:off x="1481279" y="3401232"/>
            <a:ext cx="972617" cy="1070102"/>
            <a:chOff x="1481279" y="3401232"/>
            <a:chExt cx="972617" cy="1070102"/>
          </a:xfrm>
        </p:grpSpPr>
        <p:grpSp>
          <p:nvGrpSpPr>
            <p:cNvPr id="1679" name="Google Shape;1679;p92"/>
            <p:cNvGrpSpPr/>
            <p:nvPr/>
          </p:nvGrpSpPr>
          <p:grpSpPr>
            <a:xfrm>
              <a:off x="1481279" y="3401232"/>
              <a:ext cx="972617" cy="1070102"/>
              <a:chOff x="1908750" y="2972300"/>
              <a:chExt cx="762000" cy="838375"/>
            </a:xfrm>
          </p:grpSpPr>
          <p:sp>
            <p:nvSpPr>
              <p:cNvPr id="1680" name="Google Shape;1680;p92"/>
              <p:cNvSpPr/>
              <p:nvPr/>
            </p:nvSpPr>
            <p:spPr>
              <a:xfrm>
                <a:off x="2325925" y="3404100"/>
                <a:ext cx="7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" extrusionOk="0">
                    <a:moveTo>
                      <a:pt x="29" y="1"/>
                    </a:moveTo>
                    <a:lnTo>
                      <a:pt x="1" y="15"/>
                    </a:lnTo>
                    <a:lnTo>
                      <a:pt x="15" y="1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2"/>
              <p:cNvSpPr/>
              <p:nvPr/>
            </p:nvSpPr>
            <p:spPr>
              <a:xfrm>
                <a:off x="1908750" y="2972300"/>
                <a:ext cx="762000" cy="838375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3535" extrusionOk="0">
                    <a:moveTo>
                      <a:pt x="16716" y="17273"/>
                    </a:moveTo>
                    <a:lnTo>
                      <a:pt x="16702" y="17287"/>
                    </a:lnTo>
                    <a:lnTo>
                      <a:pt x="16688" y="17287"/>
                    </a:lnTo>
                    <a:lnTo>
                      <a:pt x="16716" y="17273"/>
                    </a:lnTo>
                    <a:close/>
                    <a:moveTo>
                      <a:pt x="17273" y="1"/>
                    </a:moveTo>
                    <a:cubicBezTo>
                      <a:pt x="16830" y="1"/>
                      <a:pt x="16405" y="246"/>
                      <a:pt x="16203" y="671"/>
                    </a:cubicBezTo>
                    <a:cubicBezTo>
                      <a:pt x="15903" y="1256"/>
                      <a:pt x="16146" y="1983"/>
                      <a:pt x="16731" y="2283"/>
                    </a:cubicBezTo>
                    <a:cubicBezTo>
                      <a:pt x="16816" y="2311"/>
                      <a:pt x="16887" y="2340"/>
                      <a:pt x="16973" y="2368"/>
                    </a:cubicBezTo>
                    <a:lnTo>
                      <a:pt x="16360" y="13750"/>
                    </a:lnTo>
                    <a:cubicBezTo>
                      <a:pt x="15076" y="13764"/>
                      <a:pt x="13835" y="14492"/>
                      <a:pt x="13208" y="15733"/>
                    </a:cubicBezTo>
                    <a:cubicBezTo>
                      <a:pt x="13065" y="16032"/>
                      <a:pt x="12965" y="16332"/>
                      <a:pt x="12908" y="16660"/>
                    </a:cubicBezTo>
                    <a:lnTo>
                      <a:pt x="3053" y="15462"/>
                    </a:lnTo>
                    <a:cubicBezTo>
                      <a:pt x="3024" y="14962"/>
                      <a:pt x="2739" y="14492"/>
                      <a:pt x="2268" y="14264"/>
                    </a:cubicBezTo>
                    <a:cubicBezTo>
                      <a:pt x="2060" y="14159"/>
                      <a:pt x="1839" y="14110"/>
                      <a:pt x="1623" y="14110"/>
                    </a:cubicBezTo>
                    <a:cubicBezTo>
                      <a:pt x="1099" y="14110"/>
                      <a:pt x="599" y="14400"/>
                      <a:pt x="357" y="14905"/>
                    </a:cubicBezTo>
                    <a:cubicBezTo>
                      <a:pt x="0" y="15604"/>
                      <a:pt x="286" y="16460"/>
                      <a:pt x="984" y="16817"/>
                    </a:cubicBezTo>
                    <a:cubicBezTo>
                      <a:pt x="1189" y="16915"/>
                      <a:pt x="1405" y="16961"/>
                      <a:pt x="1618" y="16961"/>
                    </a:cubicBezTo>
                    <a:cubicBezTo>
                      <a:pt x="2147" y="16961"/>
                      <a:pt x="2656" y="16673"/>
                      <a:pt x="2910" y="16175"/>
                    </a:cubicBezTo>
                    <a:cubicBezTo>
                      <a:pt x="2938" y="16089"/>
                      <a:pt x="2967" y="16018"/>
                      <a:pt x="2995" y="15932"/>
                    </a:cubicBezTo>
                    <a:lnTo>
                      <a:pt x="12851" y="17130"/>
                    </a:lnTo>
                    <a:cubicBezTo>
                      <a:pt x="12780" y="18328"/>
                      <a:pt x="13336" y="19527"/>
                      <a:pt x="14363" y="20240"/>
                    </a:cubicBezTo>
                    <a:lnTo>
                      <a:pt x="7973" y="30780"/>
                    </a:lnTo>
                    <a:cubicBezTo>
                      <a:pt x="7803" y="30713"/>
                      <a:pt x="7627" y="30681"/>
                      <a:pt x="7453" y="30681"/>
                    </a:cubicBezTo>
                    <a:cubicBezTo>
                      <a:pt x="6927" y="30681"/>
                      <a:pt x="6423" y="30975"/>
                      <a:pt x="6176" y="31479"/>
                    </a:cubicBezTo>
                    <a:cubicBezTo>
                      <a:pt x="5819" y="32178"/>
                      <a:pt x="6105" y="33033"/>
                      <a:pt x="6818" y="33390"/>
                    </a:cubicBezTo>
                    <a:cubicBezTo>
                      <a:pt x="7018" y="33488"/>
                      <a:pt x="7232" y="33535"/>
                      <a:pt x="7442" y="33535"/>
                    </a:cubicBezTo>
                    <a:cubicBezTo>
                      <a:pt x="7966" y="33535"/>
                      <a:pt x="8475" y="33247"/>
                      <a:pt x="8729" y="32748"/>
                    </a:cubicBezTo>
                    <a:cubicBezTo>
                      <a:pt x="9029" y="32149"/>
                      <a:pt x="8872" y="31436"/>
                      <a:pt x="8387" y="31022"/>
                    </a:cubicBezTo>
                    <a:lnTo>
                      <a:pt x="14762" y="20482"/>
                    </a:lnTo>
                    <a:cubicBezTo>
                      <a:pt x="14791" y="20496"/>
                      <a:pt x="14805" y="20496"/>
                      <a:pt x="14819" y="20511"/>
                    </a:cubicBezTo>
                    <a:cubicBezTo>
                      <a:pt x="15327" y="20762"/>
                      <a:pt x="15864" y="20880"/>
                      <a:pt x="16394" y="20880"/>
                    </a:cubicBezTo>
                    <a:cubicBezTo>
                      <a:pt x="17189" y="20880"/>
                      <a:pt x="17966" y="20613"/>
                      <a:pt x="18599" y="20126"/>
                    </a:cubicBezTo>
                    <a:lnTo>
                      <a:pt x="26629" y="29125"/>
                    </a:lnTo>
                    <a:cubicBezTo>
                      <a:pt x="26572" y="29182"/>
                      <a:pt x="26529" y="29254"/>
                      <a:pt x="26501" y="29325"/>
                    </a:cubicBezTo>
                    <a:cubicBezTo>
                      <a:pt x="26187" y="29953"/>
                      <a:pt x="26443" y="30709"/>
                      <a:pt x="27057" y="31022"/>
                    </a:cubicBezTo>
                    <a:cubicBezTo>
                      <a:pt x="27238" y="31109"/>
                      <a:pt x="27429" y="31150"/>
                      <a:pt x="27618" y="31150"/>
                    </a:cubicBezTo>
                    <a:cubicBezTo>
                      <a:pt x="28084" y="31150"/>
                      <a:pt x="28531" y="30898"/>
                      <a:pt x="28754" y="30452"/>
                    </a:cubicBezTo>
                    <a:cubicBezTo>
                      <a:pt x="29068" y="29824"/>
                      <a:pt x="28811" y="29068"/>
                      <a:pt x="28184" y="28755"/>
                    </a:cubicBezTo>
                    <a:cubicBezTo>
                      <a:pt x="28001" y="28663"/>
                      <a:pt x="27807" y="28620"/>
                      <a:pt x="27615" y="28620"/>
                    </a:cubicBezTo>
                    <a:cubicBezTo>
                      <a:pt x="27388" y="28620"/>
                      <a:pt x="27165" y="28681"/>
                      <a:pt x="26971" y="28797"/>
                    </a:cubicBezTo>
                    <a:lnTo>
                      <a:pt x="18956" y="19812"/>
                    </a:lnTo>
                    <a:cubicBezTo>
                      <a:pt x="19212" y="19555"/>
                      <a:pt x="19426" y="19241"/>
                      <a:pt x="19597" y="18899"/>
                    </a:cubicBezTo>
                    <a:cubicBezTo>
                      <a:pt x="20139" y="17815"/>
                      <a:pt x="20068" y="16574"/>
                      <a:pt x="19526" y="15576"/>
                    </a:cubicBezTo>
                    <a:lnTo>
                      <a:pt x="28711" y="10042"/>
                    </a:lnTo>
                    <a:cubicBezTo>
                      <a:pt x="28797" y="10142"/>
                      <a:pt x="28897" y="10227"/>
                      <a:pt x="29025" y="10298"/>
                    </a:cubicBezTo>
                    <a:cubicBezTo>
                      <a:pt x="29157" y="10360"/>
                      <a:pt x="29296" y="10390"/>
                      <a:pt x="29432" y="10390"/>
                    </a:cubicBezTo>
                    <a:cubicBezTo>
                      <a:pt x="29768" y="10390"/>
                      <a:pt x="30089" y="10210"/>
                      <a:pt x="30252" y="9885"/>
                    </a:cubicBezTo>
                    <a:cubicBezTo>
                      <a:pt x="30480" y="9428"/>
                      <a:pt x="30294" y="8872"/>
                      <a:pt x="29838" y="8644"/>
                    </a:cubicBezTo>
                    <a:cubicBezTo>
                      <a:pt x="29713" y="8584"/>
                      <a:pt x="29580" y="8555"/>
                      <a:pt x="29447" y="8555"/>
                    </a:cubicBezTo>
                    <a:cubicBezTo>
                      <a:pt x="29108" y="8555"/>
                      <a:pt x="28775" y="8740"/>
                      <a:pt x="28611" y="9058"/>
                    </a:cubicBezTo>
                    <a:cubicBezTo>
                      <a:pt x="28483" y="9314"/>
                      <a:pt x="28483" y="9600"/>
                      <a:pt x="28597" y="9842"/>
                    </a:cubicBezTo>
                    <a:lnTo>
                      <a:pt x="19398" y="15376"/>
                    </a:lnTo>
                    <a:cubicBezTo>
                      <a:pt x="19070" y="14848"/>
                      <a:pt x="18585" y="14420"/>
                      <a:pt x="18000" y="14121"/>
                    </a:cubicBezTo>
                    <a:cubicBezTo>
                      <a:pt x="17615" y="13935"/>
                      <a:pt x="17230" y="13821"/>
                      <a:pt x="16830" y="13779"/>
                    </a:cubicBezTo>
                    <a:lnTo>
                      <a:pt x="17444" y="2383"/>
                    </a:lnTo>
                    <a:cubicBezTo>
                      <a:pt x="17829" y="2340"/>
                      <a:pt x="18171" y="2097"/>
                      <a:pt x="18356" y="1741"/>
                    </a:cubicBezTo>
                    <a:cubicBezTo>
                      <a:pt x="18642" y="1142"/>
                      <a:pt x="18399" y="414"/>
                      <a:pt x="17814" y="129"/>
                    </a:cubicBezTo>
                    <a:cubicBezTo>
                      <a:pt x="17640" y="42"/>
                      <a:pt x="17455" y="1"/>
                      <a:pt x="17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92"/>
            <p:cNvSpPr/>
            <p:nvPr/>
          </p:nvSpPr>
          <p:spPr>
            <a:xfrm>
              <a:off x="1997675" y="3932900"/>
              <a:ext cx="30000" cy="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164" y="1911927"/>
            <a:ext cx="5705861" cy="3061855"/>
          </a:xfrm>
          <a:prstGeom prst="rect">
            <a:avLst/>
          </a:prstGeom>
          <a:solidFill>
            <a:srgbClr val="FDFD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69397"/>
              </p:ext>
            </p:extLst>
          </p:nvPr>
        </p:nvGraphicFramePr>
        <p:xfrm>
          <a:off x="720025" y="1779424"/>
          <a:ext cx="6096000" cy="370840"/>
        </p:xfrm>
        <a:graphic>
          <a:graphicData uri="http://schemas.openxmlformats.org/drawingml/2006/table">
            <a:tbl>
              <a:tblPr firstRow="1" bandRow="1">
                <a:tableStyleId>{6A9BB4DD-7DBC-41CF-8C53-D7E3B3F673E1}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712976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48251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19392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86584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8057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3301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65011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118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502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6/35</a:t>
            </a:r>
          </a:p>
        </p:txBody>
      </p:sp>
    </p:spTree>
    <p:extLst>
      <p:ext uri="{BB962C8B-B14F-4D97-AF65-F5344CB8AC3E}">
        <p14:creationId xmlns:p14="http://schemas.microsoft.com/office/powerpoint/2010/main" val="187825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2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mutation do you propose?</a:t>
            </a:r>
            <a:endParaRPr dirty="0"/>
          </a:p>
        </p:txBody>
      </p:sp>
      <p:sp>
        <p:nvSpPr>
          <p:cNvPr id="1646" name="Google Shape;1646;p92"/>
          <p:cNvSpPr/>
          <p:nvPr/>
        </p:nvSpPr>
        <p:spPr>
          <a:xfrm>
            <a:off x="3249425" y="1834475"/>
            <a:ext cx="18375" cy="16225"/>
          </a:xfrm>
          <a:custGeom>
            <a:avLst/>
            <a:gdLst/>
            <a:ahLst/>
            <a:cxnLst/>
            <a:rect l="l" t="t" r="r" b="b"/>
            <a:pathLst>
              <a:path w="735" h="649" extrusionOk="0">
                <a:moveTo>
                  <a:pt x="391" y="0"/>
                </a:moveTo>
                <a:cubicBezTo>
                  <a:pt x="363" y="0"/>
                  <a:pt x="336" y="4"/>
                  <a:pt x="308" y="12"/>
                </a:cubicBezTo>
                <a:cubicBezTo>
                  <a:pt x="237" y="27"/>
                  <a:pt x="182" y="67"/>
                  <a:pt x="150" y="122"/>
                </a:cubicBezTo>
                <a:cubicBezTo>
                  <a:pt x="95" y="146"/>
                  <a:pt x="47" y="185"/>
                  <a:pt x="24" y="248"/>
                </a:cubicBezTo>
                <a:cubicBezTo>
                  <a:pt x="0" y="304"/>
                  <a:pt x="8" y="359"/>
                  <a:pt x="32" y="406"/>
                </a:cubicBezTo>
                <a:cubicBezTo>
                  <a:pt x="63" y="485"/>
                  <a:pt x="134" y="556"/>
                  <a:pt x="198" y="596"/>
                </a:cubicBezTo>
                <a:cubicBezTo>
                  <a:pt x="255" y="631"/>
                  <a:pt x="320" y="648"/>
                  <a:pt x="385" y="648"/>
                </a:cubicBezTo>
                <a:cubicBezTo>
                  <a:pt x="453" y="648"/>
                  <a:pt x="520" y="629"/>
                  <a:pt x="577" y="588"/>
                </a:cubicBezTo>
                <a:cubicBezTo>
                  <a:pt x="679" y="509"/>
                  <a:pt x="734" y="367"/>
                  <a:pt x="695" y="233"/>
                </a:cubicBezTo>
                <a:cubicBezTo>
                  <a:pt x="655" y="94"/>
                  <a:pt x="528" y="0"/>
                  <a:pt x="391" y="0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2"/>
          <p:cNvSpPr/>
          <p:nvPr/>
        </p:nvSpPr>
        <p:spPr>
          <a:xfrm>
            <a:off x="3249800" y="1840275"/>
            <a:ext cx="425" cy="825"/>
          </a:xfrm>
          <a:custGeom>
            <a:avLst/>
            <a:gdLst/>
            <a:ahLst/>
            <a:cxnLst/>
            <a:rect l="l" t="t" r="r" b="b"/>
            <a:pathLst>
              <a:path w="17" h="33" extrusionOk="0">
                <a:moveTo>
                  <a:pt x="17" y="1"/>
                </a:moveTo>
                <a:lnTo>
                  <a:pt x="9" y="16"/>
                </a:lnTo>
                <a:cubicBezTo>
                  <a:pt x="9" y="16"/>
                  <a:pt x="17" y="9"/>
                  <a:pt x="17" y="1"/>
                </a:cubicBezTo>
                <a:close/>
                <a:moveTo>
                  <a:pt x="9" y="16"/>
                </a:moveTo>
                <a:lnTo>
                  <a:pt x="1" y="32"/>
                </a:lnTo>
                <a:cubicBezTo>
                  <a:pt x="9" y="24"/>
                  <a:pt x="9" y="24"/>
                  <a:pt x="9" y="16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8" name="Google Shape;1648;p92"/>
          <p:cNvGrpSpPr/>
          <p:nvPr/>
        </p:nvGrpSpPr>
        <p:grpSpPr>
          <a:xfrm rot="1985394">
            <a:off x="4973372" y="2231898"/>
            <a:ext cx="872943" cy="2445896"/>
            <a:chOff x="2380850" y="1328050"/>
            <a:chExt cx="492800" cy="1380775"/>
          </a:xfrm>
        </p:grpSpPr>
        <p:sp>
          <p:nvSpPr>
            <p:cNvPr id="1649" name="Google Shape;1649;p92"/>
            <p:cNvSpPr/>
            <p:nvPr/>
          </p:nvSpPr>
          <p:spPr>
            <a:xfrm>
              <a:off x="2438250" y="1421850"/>
              <a:ext cx="61000" cy="28975"/>
            </a:xfrm>
            <a:custGeom>
              <a:avLst/>
              <a:gdLst/>
              <a:ahLst/>
              <a:cxnLst/>
              <a:rect l="l" t="t" r="r" b="b"/>
              <a:pathLst>
                <a:path w="2440" h="1159" extrusionOk="0">
                  <a:moveTo>
                    <a:pt x="504" y="1"/>
                  </a:moveTo>
                  <a:cubicBezTo>
                    <a:pt x="268" y="1"/>
                    <a:pt x="56" y="178"/>
                    <a:pt x="29" y="417"/>
                  </a:cubicBezTo>
                  <a:cubicBezTo>
                    <a:pt x="1" y="674"/>
                    <a:pt x="186" y="917"/>
                    <a:pt x="457" y="945"/>
                  </a:cubicBezTo>
                  <a:cubicBezTo>
                    <a:pt x="799" y="988"/>
                    <a:pt x="1184" y="1059"/>
                    <a:pt x="1569" y="1159"/>
                  </a:cubicBezTo>
                  <a:cubicBezTo>
                    <a:pt x="1840" y="902"/>
                    <a:pt x="2140" y="660"/>
                    <a:pt x="2439" y="417"/>
                  </a:cubicBezTo>
                  <a:cubicBezTo>
                    <a:pt x="1769" y="203"/>
                    <a:pt x="1127" y="61"/>
                    <a:pt x="557" y="4"/>
                  </a:cubicBezTo>
                  <a:cubicBezTo>
                    <a:pt x="539" y="2"/>
                    <a:pt x="522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2"/>
            <p:cNvSpPr/>
            <p:nvPr/>
          </p:nvSpPr>
          <p:spPr>
            <a:xfrm>
              <a:off x="2504225" y="1441550"/>
              <a:ext cx="203975" cy="395450"/>
            </a:xfrm>
            <a:custGeom>
              <a:avLst/>
              <a:gdLst/>
              <a:ahLst/>
              <a:cxnLst/>
              <a:rect l="l" t="t" r="r" b="b"/>
              <a:pathLst>
                <a:path w="8159" h="15818" extrusionOk="0">
                  <a:moveTo>
                    <a:pt x="842" y="0"/>
                  </a:moveTo>
                  <a:cubicBezTo>
                    <a:pt x="556" y="228"/>
                    <a:pt x="271" y="457"/>
                    <a:pt x="0" y="699"/>
                  </a:cubicBezTo>
                  <a:cubicBezTo>
                    <a:pt x="913" y="1041"/>
                    <a:pt x="1869" y="1526"/>
                    <a:pt x="2767" y="2125"/>
                  </a:cubicBezTo>
                  <a:lnTo>
                    <a:pt x="3680" y="1997"/>
                  </a:lnTo>
                  <a:cubicBezTo>
                    <a:pt x="3689" y="1996"/>
                    <a:pt x="3699" y="1995"/>
                    <a:pt x="3708" y="1995"/>
                  </a:cubicBezTo>
                  <a:cubicBezTo>
                    <a:pt x="3824" y="1995"/>
                    <a:pt x="3924" y="2078"/>
                    <a:pt x="3951" y="2197"/>
                  </a:cubicBezTo>
                  <a:cubicBezTo>
                    <a:pt x="3965" y="2325"/>
                    <a:pt x="3880" y="2453"/>
                    <a:pt x="3751" y="2468"/>
                  </a:cubicBezTo>
                  <a:lnTo>
                    <a:pt x="3323" y="2525"/>
                  </a:lnTo>
                  <a:cubicBezTo>
                    <a:pt x="4122" y="3138"/>
                    <a:pt x="4849" y="3865"/>
                    <a:pt x="5449" y="4678"/>
                  </a:cubicBezTo>
                  <a:cubicBezTo>
                    <a:pt x="5491" y="4750"/>
                    <a:pt x="5548" y="4835"/>
                    <a:pt x="5605" y="4907"/>
                  </a:cubicBezTo>
                  <a:lnTo>
                    <a:pt x="6304" y="4821"/>
                  </a:lnTo>
                  <a:cubicBezTo>
                    <a:pt x="6319" y="4818"/>
                    <a:pt x="6334" y="4816"/>
                    <a:pt x="6349" y="4816"/>
                  </a:cubicBezTo>
                  <a:cubicBezTo>
                    <a:pt x="6461" y="4816"/>
                    <a:pt x="6563" y="4907"/>
                    <a:pt x="6575" y="5021"/>
                  </a:cubicBezTo>
                  <a:cubicBezTo>
                    <a:pt x="6590" y="5149"/>
                    <a:pt x="6490" y="5277"/>
                    <a:pt x="6361" y="5292"/>
                  </a:cubicBezTo>
                  <a:lnTo>
                    <a:pt x="5876" y="5349"/>
                  </a:lnTo>
                  <a:cubicBezTo>
                    <a:pt x="6561" y="6490"/>
                    <a:pt x="6903" y="7702"/>
                    <a:pt x="6903" y="8957"/>
                  </a:cubicBezTo>
                  <a:lnTo>
                    <a:pt x="7360" y="8914"/>
                  </a:lnTo>
                  <a:cubicBezTo>
                    <a:pt x="7368" y="8914"/>
                    <a:pt x="7376" y="8913"/>
                    <a:pt x="7384" y="8913"/>
                  </a:cubicBezTo>
                  <a:cubicBezTo>
                    <a:pt x="7502" y="8913"/>
                    <a:pt x="7603" y="9009"/>
                    <a:pt x="7616" y="9143"/>
                  </a:cubicBezTo>
                  <a:cubicBezTo>
                    <a:pt x="7631" y="9271"/>
                    <a:pt x="7531" y="9385"/>
                    <a:pt x="7403" y="9399"/>
                  </a:cubicBezTo>
                  <a:lnTo>
                    <a:pt x="6889" y="9442"/>
                  </a:lnTo>
                  <a:cubicBezTo>
                    <a:pt x="6875" y="9799"/>
                    <a:pt x="6818" y="10184"/>
                    <a:pt x="6746" y="10555"/>
                  </a:cubicBezTo>
                  <a:cubicBezTo>
                    <a:pt x="6561" y="11396"/>
                    <a:pt x="6204" y="12223"/>
                    <a:pt x="5734" y="13051"/>
                  </a:cubicBezTo>
                  <a:lnTo>
                    <a:pt x="6147" y="13008"/>
                  </a:lnTo>
                  <a:cubicBezTo>
                    <a:pt x="6290" y="13008"/>
                    <a:pt x="6390" y="13093"/>
                    <a:pt x="6404" y="13236"/>
                  </a:cubicBezTo>
                  <a:cubicBezTo>
                    <a:pt x="6418" y="13364"/>
                    <a:pt x="6319" y="13479"/>
                    <a:pt x="6190" y="13479"/>
                  </a:cubicBezTo>
                  <a:lnTo>
                    <a:pt x="5434" y="13550"/>
                  </a:lnTo>
                  <a:cubicBezTo>
                    <a:pt x="5063" y="14120"/>
                    <a:pt x="4650" y="14705"/>
                    <a:pt x="4208" y="15276"/>
                  </a:cubicBezTo>
                  <a:cubicBezTo>
                    <a:pt x="4464" y="15461"/>
                    <a:pt x="4721" y="15647"/>
                    <a:pt x="4978" y="15818"/>
                  </a:cubicBezTo>
                  <a:cubicBezTo>
                    <a:pt x="6247" y="14192"/>
                    <a:pt x="7303" y="12523"/>
                    <a:pt x="7674" y="10754"/>
                  </a:cubicBezTo>
                  <a:cubicBezTo>
                    <a:pt x="8158" y="8415"/>
                    <a:pt x="7659" y="6119"/>
                    <a:pt x="6219" y="4122"/>
                  </a:cubicBezTo>
                  <a:cubicBezTo>
                    <a:pt x="4821" y="2197"/>
                    <a:pt x="2781" y="813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2"/>
            <p:cNvSpPr/>
            <p:nvPr/>
          </p:nvSpPr>
          <p:spPr>
            <a:xfrm>
              <a:off x="2401875" y="1841975"/>
              <a:ext cx="240350" cy="511000"/>
            </a:xfrm>
            <a:custGeom>
              <a:avLst/>
              <a:gdLst/>
              <a:ahLst/>
              <a:cxnLst/>
              <a:rect l="l" t="t" r="r" b="b"/>
              <a:pathLst>
                <a:path w="9614" h="20440" extrusionOk="0">
                  <a:moveTo>
                    <a:pt x="7703" y="0"/>
                  </a:moveTo>
                  <a:cubicBezTo>
                    <a:pt x="7303" y="500"/>
                    <a:pt x="6890" y="985"/>
                    <a:pt x="6476" y="1469"/>
                  </a:cubicBezTo>
                  <a:cubicBezTo>
                    <a:pt x="3295" y="5221"/>
                    <a:pt x="1" y="9100"/>
                    <a:pt x="2796" y="13736"/>
                  </a:cubicBezTo>
                  <a:cubicBezTo>
                    <a:pt x="4308" y="16246"/>
                    <a:pt x="6718" y="18385"/>
                    <a:pt x="9143" y="20439"/>
                  </a:cubicBezTo>
                  <a:cubicBezTo>
                    <a:pt x="9229" y="20296"/>
                    <a:pt x="9300" y="20154"/>
                    <a:pt x="9371" y="20011"/>
                  </a:cubicBezTo>
                  <a:cubicBezTo>
                    <a:pt x="9457" y="19869"/>
                    <a:pt x="9528" y="19726"/>
                    <a:pt x="9614" y="19583"/>
                  </a:cubicBezTo>
                  <a:cubicBezTo>
                    <a:pt x="9214" y="19241"/>
                    <a:pt x="8815" y="18913"/>
                    <a:pt x="8430" y="18571"/>
                  </a:cubicBezTo>
                  <a:lnTo>
                    <a:pt x="7631" y="18699"/>
                  </a:lnTo>
                  <a:lnTo>
                    <a:pt x="7603" y="18699"/>
                  </a:lnTo>
                  <a:cubicBezTo>
                    <a:pt x="7489" y="18699"/>
                    <a:pt x="7389" y="18628"/>
                    <a:pt x="7360" y="18499"/>
                  </a:cubicBezTo>
                  <a:cubicBezTo>
                    <a:pt x="7346" y="18371"/>
                    <a:pt x="7432" y="18257"/>
                    <a:pt x="7560" y="18228"/>
                  </a:cubicBezTo>
                  <a:lnTo>
                    <a:pt x="7974" y="18157"/>
                  </a:lnTo>
                  <a:cubicBezTo>
                    <a:pt x="7203" y="17472"/>
                    <a:pt x="6447" y="16759"/>
                    <a:pt x="5777" y="16032"/>
                  </a:cubicBezTo>
                  <a:lnTo>
                    <a:pt x="5021" y="16117"/>
                  </a:lnTo>
                  <a:cubicBezTo>
                    <a:pt x="5007" y="16117"/>
                    <a:pt x="5007" y="16132"/>
                    <a:pt x="4993" y="16132"/>
                  </a:cubicBezTo>
                  <a:cubicBezTo>
                    <a:pt x="4879" y="16132"/>
                    <a:pt x="4764" y="16032"/>
                    <a:pt x="4750" y="15918"/>
                  </a:cubicBezTo>
                  <a:cubicBezTo>
                    <a:pt x="4736" y="15789"/>
                    <a:pt x="4836" y="15661"/>
                    <a:pt x="4964" y="15647"/>
                  </a:cubicBezTo>
                  <a:lnTo>
                    <a:pt x="5378" y="15604"/>
                  </a:lnTo>
                  <a:cubicBezTo>
                    <a:pt x="4707" y="14848"/>
                    <a:pt x="4094" y="14064"/>
                    <a:pt x="3609" y="13251"/>
                  </a:cubicBezTo>
                  <a:cubicBezTo>
                    <a:pt x="3524" y="13122"/>
                    <a:pt x="3452" y="12994"/>
                    <a:pt x="3395" y="12865"/>
                  </a:cubicBezTo>
                  <a:lnTo>
                    <a:pt x="2796" y="12923"/>
                  </a:lnTo>
                  <a:lnTo>
                    <a:pt x="2782" y="12923"/>
                  </a:lnTo>
                  <a:cubicBezTo>
                    <a:pt x="2654" y="12923"/>
                    <a:pt x="2554" y="12823"/>
                    <a:pt x="2539" y="12709"/>
                  </a:cubicBezTo>
                  <a:cubicBezTo>
                    <a:pt x="2525" y="12580"/>
                    <a:pt x="2625" y="12452"/>
                    <a:pt x="2753" y="12452"/>
                  </a:cubicBezTo>
                  <a:lnTo>
                    <a:pt x="3167" y="12409"/>
                  </a:lnTo>
                  <a:cubicBezTo>
                    <a:pt x="2568" y="11011"/>
                    <a:pt x="2582" y="9671"/>
                    <a:pt x="2996" y="8373"/>
                  </a:cubicBezTo>
                  <a:lnTo>
                    <a:pt x="2582" y="8373"/>
                  </a:lnTo>
                  <a:cubicBezTo>
                    <a:pt x="2440" y="8373"/>
                    <a:pt x="2340" y="8259"/>
                    <a:pt x="2340" y="8130"/>
                  </a:cubicBezTo>
                  <a:cubicBezTo>
                    <a:pt x="2340" y="8002"/>
                    <a:pt x="2440" y="7902"/>
                    <a:pt x="2582" y="7902"/>
                  </a:cubicBezTo>
                  <a:lnTo>
                    <a:pt x="3167" y="7902"/>
                  </a:lnTo>
                  <a:cubicBezTo>
                    <a:pt x="3623" y="6732"/>
                    <a:pt x="4365" y="5591"/>
                    <a:pt x="5249" y="4450"/>
                  </a:cubicBezTo>
                  <a:lnTo>
                    <a:pt x="4836" y="4436"/>
                  </a:lnTo>
                  <a:cubicBezTo>
                    <a:pt x="4707" y="4436"/>
                    <a:pt x="4608" y="4322"/>
                    <a:pt x="4608" y="4194"/>
                  </a:cubicBezTo>
                  <a:cubicBezTo>
                    <a:pt x="4608" y="4065"/>
                    <a:pt x="4722" y="3965"/>
                    <a:pt x="4850" y="3965"/>
                  </a:cubicBezTo>
                  <a:lnTo>
                    <a:pt x="5620" y="3994"/>
                  </a:lnTo>
                  <a:cubicBezTo>
                    <a:pt x="6119" y="3366"/>
                    <a:pt x="6661" y="2725"/>
                    <a:pt x="7203" y="2083"/>
                  </a:cubicBezTo>
                  <a:cubicBezTo>
                    <a:pt x="7432" y="1812"/>
                    <a:pt x="7674" y="1526"/>
                    <a:pt x="7917" y="1241"/>
                  </a:cubicBezTo>
                  <a:lnTo>
                    <a:pt x="7517" y="1141"/>
                  </a:lnTo>
                  <a:cubicBezTo>
                    <a:pt x="7389" y="1113"/>
                    <a:pt x="7303" y="985"/>
                    <a:pt x="7332" y="856"/>
                  </a:cubicBezTo>
                  <a:cubicBezTo>
                    <a:pt x="7356" y="747"/>
                    <a:pt x="7453" y="679"/>
                    <a:pt x="7561" y="679"/>
                  </a:cubicBezTo>
                  <a:cubicBezTo>
                    <a:pt x="7579" y="679"/>
                    <a:pt x="7598" y="681"/>
                    <a:pt x="7617" y="685"/>
                  </a:cubicBezTo>
                  <a:lnTo>
                    <a:pt x="8259" y="828"/>
                  </a:lnTo>
                  <a:cubicBezTo>
                    <a:pt x="8330" y="728"/>
                    <a:pt x="8416" y="642"/>
                    <a:pt x="8487" y="557"/>
                  </a:cubicBezTo>
                  <a:cubicBezTo>
                    <a:pt x="8230" y="371"/>
                    <a:pt x="7974" y="186"/>
                    <a:pt x="77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2"/>
            <p:cNvSpPr/>
            <p:nvPr/>
          </p:nvSpPr>
          <p:spPr>
            <a:xfrm>
              <a:off x="2648975" y="2347225"/>
              <a:ext cx="224675" cy="303825"/>
            </a:xfrm>
            <a:custGeom>
              <a:avLst/>
              <a:gdLst/>
              <a:ahLst/>
              <a:cxnLst/>
              <a:rect l="l" t="t" r="r" b="b"/>
              <a:pathLst>
                <a:path w="8987" h="12153" extrusionOk="0">
                  <a:moveTo>
                    <a:pt x="472" y="1"/>
                  </a:moveTo>
                  <a:cubicBezTo>
                    <a:pt x="429" y="86"/>
                    <a:pt x="372" y="172"/>
                    <a:pt x="329" y="258"/>
                  </a:cubicBezTo>
                  <a:cubicBezTo>
                    <a:pt x="215" y="457"/>
                    <a:pt x="115" y="657"/>
                    <a:pt x="1" y="857"/>
                  </a:cubicBezTo>
                  <a:cubicBezTo>
                    <a:pt x="714" y="1456"/>
                    <a:pt x="1399" y="2040"/>
                    <a:pt x="2055" y="2611"/>
                  </a:cubicBezTo>
                  <a:lnTo>
                    <a:pt x="2754" y="2440"/>
                  </a:lnTo>
                  <a:cubicBezTo>
                    <a:pt x="2776" y="2432"/>
                    <a:pt x="2799" y="2429"/>
                    <a:pt x="2821" y="2429"/>
                  </a:cubicBezTo>
                  <a:cubicBezTo>
                    <a:pt x="2924" y="2429"/>
                    <a:pt x="3015" y="2505"/>
                    <a:pt x="3039" y="2611"/>
                  </a:cubicBezTo>
                  <a:cubicBezTo>
                    <a:pt x="3082" y="2739"/>
                    <a:pt x="2996" y="2868"/>
                    <a:pt x="2868" y="2896"/>
                  </a:cubicBezTo>
                  <a:lnTo>
                    <a:pt x="2468" y="2996"/>
                  </a:lnTo>
                  <a:cubicBezTo>
                    <a:pt x="5463" y="5706"/>
                    <a:pt x="7432" y="8316"/>
                    <a:pt x="5991" y="11482"/>
                  </a:cubicBezTo>
                  <a:cubicBezTo>
                    <a:pt x="5877" y="11711"/>
                    <a:pt x="5991" y="11996"/>
                    <a:pt x="6219" y="12110"/>
                  </a:cubicBezTo>
                  <a:cubicBezTo>
                    <a:pt x="6291" y="12139"/>
                    <a:pt x="6348" y="12153"/>
                    <a:pt x="6419" y="12153"/>
                  </a:cubicBezTo>
                  <a:cubicBezTo>
                    <a:pt x="6605" y="12153"/>
                    <a:pt x="6776" y="12053"/>
                    <a:pt x="6847" y="11868"/>
                  </a:cubicBezTo>
                  <a:cubicBezTo>
                    <a:pt x="8986" y="7189"/>
                    <a:pt x="4864" y="3709"/>
                    <a:pt x="486" y="15"/>
                  </a:cubicBezTo>
                  <a:cubicBezTo>
                    <a:pt x="486" y="15"/>
                    <a:pt x="47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2"/>
            <p:cNvSpPr/>
            <p:nvPr/>
          </p:nvSpPr>
          <p:spPr>
            <a:xfrm>
              <a:off x="2380850" y="1328050"/>
              <a:ext cx="427200" cy="1380775"/>
            </a:xfrm>
            <a:custGeom>
              <a:avLst/>
              <a:gdLst/>
              <a:ahLst/>
              <a:cxnLst/>
              <a:rect l="l" t="t" r="r" b="b"/>
              <a:pathLst>
                <a:path w="17088" h="55231" extrusionOk="0">
                  <a:moveTo>
                    <a:pt x="11368" y="0"/>
                  </a:moveTo>
                  <a:cubicBezTo>
                    <a:pt x="11300" y="0"/>
                    <a:pt x="11232" y="15"/>
                    <a:pt x="11168" y="47"/>
                  </a:cubicBezTo>
                  <a:cubicBezTo>
                    <a:pt x="11068" y="90"/>
                    <a:pt x="8729" y="1217"/>
                    <a:pt x="6233" y="3014"/>
                  </a:cubicBezTo>
                  <a:cubicBezTo>
                    <a:pt x="5691" y="3399"/>
                    <a:pt x="5192" y="3784"/>
                    <a:pt x="4735" y="4169"/>
                  </a:cubicBezTo>
                  <a:cubicBezTo>
                    <a:pt x="4436" y="4412"/>
                    <a:pt x="4136" y="4654"/>
                    <a:pt x="3865" y="4911"/>
                  </a:cubicBezTo>
                  <a:cubicBezTo>
                    <a:pt x="1883" y="6708"/>
                    <a:pt x="713" y="8477"/>
                    <a:pt x="357" y="10174"/>
                  </a:cubicBezTo>
                  <a:cubicBezTo>
                    <a:pt x="0" y="11843"/>
                    <a:pt x="442" y="13426"/>
                    <a:pt x="1683" y="14866"/>
                  </a:cubicBezTo>
                  <a:cubicBezTo>
                    <a:pt x="3666" y="17177"/>
                    <a:pt x="6133" y="18889"/>
                    <a:pt x="8315" y="20400"/>
                  </a:cubicBezTo>
                  <a:cubicBezTo>
                    <a:pt x="8401" y="20458"/>
                    <a:pt x="8472" y="20515"/>
                    <a:pt x="8544" y="20557"/>
                  </a:cubicBezTo>
                  <a:cubicBezTo>
                    <a:pt x="8815" y="20743"/>
                    <a:pt x="9071" y="20928"/>
                    <a:pt x="9328" y="21114"/>
                  </a:cubicBezTo>
                  <a:cubicBezTo>
                    <a:pt x="9556" y="21271"/>
                    <a:pt x="9770" y="21427"/>
                    <a:pt x="9998" y="21584"/>
                  </a:cubicBezTo>
                  <a:lnTo>
                    <a:pt x="11624" y="21955"/>
                  </a:lnTo>
                  <a:cubicBezTo>
                    <a:pt x="11753" y="21984"/>
                    <a:pt x="11838" y="22112"/>
                    <a:pt x="11810" y="22240"/>
                  </a:cubicBezTo>
                  <a:cubicBezTo>
                    <a:pt x="11781" y="22354"/>
                    <a:pt x="11681" y="22426"/>
                    <a:pt x="11567" y="22426"/>
                  </a:cubicBezTo>
                  <a:lnTo>
                    <a:pt x="11525" y="22426"/>
                  </a:lnTo>
                  <a:lnTo>
                    <a:pt x="10926" y="22283"/>
                  </a:lnTo>
                  <a:lnTo>
                    <a:pt x="10926" y="22283"/>
                  </a:lnTo>
                  <a:cubicBezTo>
                    <a:pt x="11952" y="23082"/>
                    <a:pt x="12851" y="23881"/>
                    <a:pt x="13521" y="24779"/>
                  </a:cubicBezTo>
                  <a:lnTo>
                    <a:pt x="14292" y="24808"/>
                  </a:lnTo>
                  <a:cubicBezTo>
                    <a:pt x="14420" y="24808"/>
                    <a:pt x="14520" y="24922"/>
                    <a:pt x="14520" y="25050"/>
                  </a:cubicBezTo>
                  <a:cubicBezTo>
                    <a:pt x="14505" y="25179"/>
                    <a:pt x="14406" y="25278"/>
                    <a:pt x="14277" y="25278"/>
                  </a:cubicBezTo>
                  <a:lnTo>
                    <a:pt x="13849" y="25264"/>
                  </a:lnTo>
                  <a:lnTo>
                    <a:pt x="13849" y="25264"/>
                  </a:lnTo>
                  <a:cubicBezTo>
                    <a:pt x="14448" y="26205"/>
                    <a:pt x="14805" y="27232"/>
                    <a:pt x="14848" y="28445"/>
                  </a:cubicBezTo>
                  <a:lnTo>
                    <a:pt x="15333" y="28445"/>
                  </a:lnTo>
                  <a:cubicBezTo>
                    <a:pt x="15475" y="28445"/>
                    <a:pt x="15575" y="28559"/>
                    <a:pt x="15575" y="28687"/>
                  </a:cubicBezTo>
                  <a:cubicBezTo>
                    <a:pt x="15575" y="28816"/>
                    <a:pt x="15475" y="28930"/>
                    <a:pt x="15333" y="28930"/>
                  </a:cubicBezTo>
                  <a:lnTo>
                    <a:pt x="14862" y="28930"/>
                  </a:lnTo>
                  <a:cubicBezTo>
                    <a:pt x="14834" y="29700"/>
                    <a:pt x="14691" y="30541"/>
                    <a:pt x="14406" y="31468"/>
                  </a:cubicBezTo>
                  <a:cubicBezTo>
                    <a:pt x="14363" y="31625"/>
                    <a:pt x="14306" y="31782"/>
                    <a:pt x="14263" y="31953"/>
                  </a:cubicBezTo>
                  <a:lnTo>
                    <a:pt x="14677" y="31911"/>
                  </a:lnTo>
                  <a:cubicBezTo>
                    <a:pt x="14685" y="31910"/>
                    <a:pt x="14693" y="31909"/>
                    <a:pt x="14701" y="31909"/>
                  </a:cubicBezTo>
                  <a:cubicBezTo>
                    <a:pt x="14819" y="31909"/>
                    <a:pt x="14920" y="32004"/>
                    <a:pt x="14933" y="32125"/>
                  </a:cubicBezTo>
                  <a:cubicBezTo>
                    <a:pt x="14948" y="32253"/>
                    <a:pt x="14848" y="32367"/>
                    <a:pt x="14719" y="32381"/>
                  </a:cubicBezTo>
                  <a:lnTo>
                    <a:pt x="14092" y="32438"/>
                  </a:lnTo>
                  <a:cubicBezTo>
                    <a:pt x="13750" y="33422"/>
                    <a:pt x="13336" y="34407"/>
                    <a:pt x="12880" y="35391"/>
                  </a:cubicBezTo>
                  <a:lnTo>
                    <a:pt x="13293" y="35334"/>
                  </a:lnTo>
                  <a:cubicBezTo>
                    <a:pt x="13301" y="35333"/>
                    <a:pt x="13310" y="35332"/>
                    <a:pt x="13318" y="35332"/>
                  </a:cubicBezTo>
                  <a:cubicBezTo>
                    <a:pt x="13436" y="35332"/>
                    <a:pt x="13537" y="35427"/>
                    <a:pt x="13550" y="35548"/>
                  </a:cubicBezTo>
                  <a:cubicBezTo>
                    <a:pt x="13564" y="35676"/>
                    <a:pt x="13479" y="35790"/>
                    <a:pt x="13350" y="35804"/>
                  </a:cubicBezTo>
                  <a:lnTo>
                    <a:pt x="12651" y="35890"/>
                  </a:lnTo>
                  <a:cubicBezTo>
                    <a:pt x="12266" y="36689"/>
                    <a:pt x="11853" y="37487"/>
                    <a:pt x="11439" y="38286"/>
                  </a:cubicBezTo>
                  <a:lnTo>
                    <a:pt x="11853" y="38215"/>
                  </a:lnTo>
                  <a:cubicBezTo>
                    <a:pt x="11868" y="38211"/>
                    <a:pt x="11882" y="38210"/>
                    <a:pt x="11897" y="38210"/>
                  </a:cubicBezTo>
                  <a:cubicBezTo>
                    <a:pt x="12009" y="38210"/>
                    <a:pt x="12111" y="38301"/>
                    <a:pt x="12124" y="38414"/>
                  </a:cubicBezTo>
                  <a:cubicBezTo>
                    <a:pt x="12152" y="38543"/>
                    <a:pt x="12067" y="38657"/>
                    <a:pt x="11938" y="38685"/>
                  </a:cubicBezTo>
                  <a:lnTo>
                    <a:pt x="11168" y="38814"/>
                  </a:lnTo>
                  <a:cubicBezTo>
                    <a:pt x="10926" y="39256"/>
                    <a:pt x="10683" y="39698"/>
                    <a:pt x="10455" y="40140"/>
                  </a:cubicBezTo>
                  <a:cubicBezTo>
                    <a:pt x="10369" y="40283"/>
                    <a:pt x="10298" y="40426"/>
                    <a:pt x="10212" y="40568"/>
                  </a:cubicBezTo>
                  <a:cubicBezTo>
                    <a:pt x="10141" y="40711"/>
                    <a:pt x="10070" y="40853"/>
                    <a:pt x="9984" y="40996"/>
                  </a:cubicBezTo>
                  <a:cubicBezTo>
                    <a:pt x="7089" y="46373"/>
                    <a:pt x="4479" y="51436"/>
                    <a:pt x="7588" y="55059"/>
                  </a:cubicBezTo>
                  <a:cubicBezTo>
                    <a:pt x="7688" y="55173"/>
                    <a:pt x="7816" y="55230"/>
                    <a:pt x="7945" y="55230"/>
                  </a:cubicBezTo>
                  <a:cubicBezTo>
                    <a:pt x="8059" y="55230"/>
                    <a:pt x="8173" y="55188"/>
                    <a:pt x="8258" y="55116"/>
                  </a:cubicBezTo>
                  <a:cubicBezTo>
                    <a:pt x="8458" y="54945"/>
                    <a:pt x="8487" y="54631"/>
                    <a:pt x="8315" y="54446"/>
                  </a:cubicBezTo>
                  <a:cubicBezTo>
                    <a:pt x="6761" y="52649"/>
                    <a:pt x="6875" y="50367"/>
                    <a:pt x="7802" y="47771"/>
                  </a:cubicBezTo>
                  <a:lnTo>
                    <a:pt x="7802" y="47771"/>
                  </a:lnTo>
                  <a:lnTo>
                    <a:pt x="7388" y="47799"/>
                  </a:lnTo>
                  <a:cubicBezTo>
                    <a:pt x="7388" y="47814"/>
                    <a:pt x="7374" y="47814"/>
                    <a:pt x="7374" y="47814"/>
                  </a:cubicBezTo>
                  <a:cubicBezTo>
                    <a:pt x="7246" y="47814"/>
                    <a:pt x="7146" y="47714"/>
                    <a:pt x="7132" y="47585"/>
                  </a:cubicBezTo>
                  <a:cubicBezTo>
                    <a:pt x="7117" y="47457"/>
                    <a:pt x="7217" y="47343"/>
                    <a:pt x="7346" y="47329"/>
                  </a:cubicBezTo>
                  <a:lnTo>
                    <a:pt x="7973" y="47272"/>
                  </a:lnTo>
                  <a:cubicBezTo>
                    <a:pt x="8287" y="46473"/>
                    <a:pt x="8658" y="45646"/>
                    <a:pt x="9071" y="44790"/>
                  </a:cubicBezTo>
                  <a:lnTo>
                    <a:pt x="9071" y="44790"/>
                  </a:lnTo>
                  <a:lnTo>
                    <a:pt x="8672" y="44890"/>
                  </a:lnTo>
                  <a:cubicBezTo>
                    <a:pt x="8658" y="44904"/>
                    <a:pt x="8629" y="44904"/>
                    <a:pt x="8615" y="44904"/>
                  </a:cubicBezTo>
                  <a:cubicBezTo>
                    <a:pt x="8501" y="44904"/>
                    <a:pt x="8415" y="44833"/>
                    <a:pt x="8387" y="44719"/>
                  </a:cubicBezTo>
                  <a:cubicBezTo>
                    <a:pt x="8358" y="44590"/>
                    <a:pt x="8430" y="44462"/>
                    <a:pt x="8558" y="44433"/>
                  </a:cubicBezTo>
                  <a:lnTo>
                    <a:pt x="9357" y="44234"/>
                  </a:lnTo>
                  <a:cubicBezTo>
                    <a:pt x="9784" y="43392"/>
                    <a:pt x="10255" y="42522"/>
                    <a:pt x="10726" y="41624"/>
                  </a:cubicBezTo>
                  <a:cubicBezTo>
                    <a:pt x="10840" y="41424"/>
                    <a:pt x="10940" y="41224"/>
                    <a:pt x="11054" y="41025"/>
                  </a:cubicBezTo>
                  <a:cubicBezTo>
                    <a:pt x="11097" y="40939"/>
                    <a:pt x="11154" y="40853"/>
                    <a:pt x="11197" y="40768"/>
                  </a:cubicBezTo>
                  <a:cubicBezTo>
                    <a:pt x="12780" y="37844"/>
                    <a:pt x="14377" y="34834"/>
                    <a:pt x="15318" y="31739"/>
                  </a:cubicBezTo>
                  <a:cubicBezTo>
                    <a:pt x="17087" y="25934"/>
                    <a:pt x="13935" y="23196"/>
                    <a:pt x="9913" y="20358"/>
                  </a:cubicBezTo>
                  <a:cubicBezTo>
                    <a:pt x="9656" y="20187"/>
                    <a:pt x="9399" y="20001"/>
                    <a:pt x="9143" y="19816"/>
                  </a:cubicBezTo>
                  <a:cubicBezTo>
                    <a:pt x="9043" y="19759"/>
                    <a:pt x="8957" y="19687"/>
                    <a:pt x="8857" y="19630"/>
                  </a:cubicBezTo>
                  <a:cubicBezTo>
                    <a:pt x="8258" y="19202"/>
                    <a:pt x="7645" y="18789"/>
                    <a:pt x="7046" y="18347"/>
                  </a:cubicBezTo>
                  <a:lnTo>
                    <a:pt x="6048" y="18418"/>
                  </a:lnTo>
                  <a:cubicBezTo>
                    <a:pt x="6048" y="18432"/>
                    <a:pt x="6033" y="18432"/>
                    <a:pt x="6033" y="18432"/>
                  </a:cubicBezTo>
                  <a:cubicBezTo>
                    <a:pt x="5905" y="18432"/>
                    <a:pt x="5805" y="18332"/>
                    <a:pt x="5791" y="18204"/>
                  </a:cubicBezTo>
                  <a:cubicBezTo>
                    <a:pt x="5777" y="18076"/>
                    <a:pt x="5876" y="17962"/>
                    <a:pt x="6005" y="17947"/>
                  </a:cubicBezTo>
                  <a:lnTo>
                    <a:pt x="6461" y="17919"/>
                  </a:lnTo>
                  <a:cubicBezTo>
                    <a:pt x="5192" y="16977"/>
                    <a:pt x="3951" y="15936"/>
                    <a:pt x="2839" y="14724"/>
                  </a:cubicBezTo>
                  <a:lnTo>
                    <a:pt x="2068" y="14795"/>
                  </a:lnTo>
                  <a:lnTo>
                    <a:pt x="2040" y="14795"/>
                  </a:lnTo>
                  <a:cubicBezTo>
                    <a:pt x="1926" y="14795"/>
                    <a:pt x="1812" y="14695"/>
                    <a:pt x="1812" y="14567"/>
                  </a:cubicBezTo>
                  <a:cubicBezTo>
                    <a:pt x="1797" y="14439"/>
                    <a:pt x="1897" y="14324"/>
                    <a:pt x="2026" y="14310"/>
                  </a:cubicBezTo>
                  <a:lnTo>
                    <a:pt x="2439" y="14282"/>
                  </a:lnTo>
                  <a:cubicBezTo>
                    <a:pt x="2425" y="14267"/>
                    <a:pt x="2411" y="14253"/>
                    <a:pt x="2411" y="14239"/>
                  </a:cubicBezTo>
                  <a:cubicBezTo>
                    <a:pt x="1541" y="13226"/>
                    <a:pt x="1141" y="12185"/>
                    <a:pt x="1184" y="11073"/>
                  </a:cubicBezTo>
                  <a:lnTo>
                    <a:pt x="1184" y="11073"/>
                  </a:lnTo>
                  <a:lnTo>
                    <a:pt x="756" y="11130"/>
                  </a:lnTo>
                  <a:lnTo>
                    <a:pt x="728" y="11130"/>
                  </a:lnTo>
                  <a:cubicBezTo>
                    <a:pt x="614" y="11130"/>
                    <a:pt x="499" y="11030"/>
                    <a:pt x="485" y="10916"/>
                  </a:cubicBezTo>
                  <a:cubicBezTo>
                    <a:pt x="471" y="10787"/>
                    <a:pt x="571" y="10673"/>
                    <a:pt x="699" y="10645"/>
                  </a:cubicBezTo>
                  <a:lnTo>
                    <a:pt x="1241" y="10588"/>
                  </a:lnTo>
                  <a:cubicBezTo>
                    <a:pt x="1255" y="10516"/>
                    <a:pt x="1270" y="10445"/>
                    <a:pt x="1284" y="10374"/>
                  </a:cubicBezTo>
                  <a:cubicBezTo>
                    <a:pt x="1455" y="9532"/>
                    <a:pt x="1869" y="8705"/>
                    <a:pt x="2425" y="7920"/>
                  </a:cubicBezTo>
                  <a:lnTo>
                    <a:pt x="2425" y="7920"/>
                  </a:lnTo>
                  <a:lnTo>
                    <a:pt x="1997" y="7978"/>
                  </a:lnTo>
                  <a:lnTo>
                    <a:pt x="1968" y="7978"/>
                  </a:lnTo>
                  <a:cubicBezTo>
                    <a:pt x="1854" y="7978"/>
                    <a:pt x="1755" y="7892"/>
                    <a:pt x="1740" y="7778"/>
                  </a:cubicBezTo>
                  <a:cubicBezTo>
                    <a:pt x="1712" y="7649"/>
                    <a:pt x="1812" y="7521"/>
                    <a:pt x="1940" y="7507"/>
                  </a:cubicBezTo>
                  <a:lnTo>
                    <a:pt x="2824" y="7378"/>
                  </a:lnTo>
                  <a:cubicBezTo>
                    <a:pt x="3438" y="6623"/>
                    <a:pt x="4165" y="5909"/>
                    <a:pt x="4935" y="5239"/>
                  </a:cubicBezTo>
                  <a:cubicBezTo>
                    <a:pt x="5206" y="4997"/>
                    <a:pt x="5491" y="4768"/>
                    <a:pt x="5777" y="4540"/>
                  </a:cubicBezTo>
                  <a:cubicBezTo>
                    <a:pt x="8529" y="2386"/>
                    <a:pt x="11525" y="932"/>
                    <a:pt x="11567" y="903"/>
                  </a:cubicBezTo>
                  <a:cubicBezTo>
                    <a:pt x="11810" y="789"/>
                    <a:pt x="11910" y="504"/>
                    <a:pt x="11796" y="276"/>
                  </a:cubicBezTo>
                  <a:cubicBezTo>
                    <a:pt x="11713" y="101"/>
                    <a:pt x="11542" y="0"/>
                    <a:pt x="113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2"/>
            <p:cNvSpPr/>
            <p:nvPr/>
          </p:nvSpPr>
          <p:spPr>
            <a:xfrm>
              <a:off x="2585525" y="2283275"/>
              <a:ext cx="99150" cy="26175"/>
            </a:xfrm>
            <a:custGeom>
              <a:avLst/>
              <a:gdLst/>
              <a:ahLst/>
              <a:cxnLst/>
              <a:rect l="l" t="t" r="r" b="b"/>
              <a:pathLst>
                <a:path w="3966" h="1047" extrusionOk="0">
                  <a:moveTo>
                    <a:pt x="3710" y="1"/>
                  </a:moveTo>
                  <a:cubicBezTo>
                    <a:pt x="3695" y="1"/>
                    <a:pt x="3681" y="2"/>
                    <a:pt x="3666" y="6"/>
                  </a:cubicBezTo>
                  <a:lnTo>
                    <a:pt x="3252" y="77"/>
                  </a:lnTo>
                  <a:lnTo>
                    <a:pt x="628" y="505"/>
                  </a:lnTo>
                  <a:lnTo>
                    <a:pt x="214" y="576"/>
                  </a:lnTo>
                  <a:cubicBezTo>
                    <a:pt x="86" y="605"/>
                    <a:pt x="0" y="719"/>
                    <a:pt x="14" y="847"/>
                  </a:cubicBezTo>
                  <a:cubicBezTo>
                    <a:pt x="43" y="976"/>
                    <a:pt x="143" y="1047"/>
                    <a:pt x="257" y="1047"/>
                  </a:cubicBezTo>
                  <a:lnTo>
                    <a:pt x="285" y="1047"/>
                  </a:lnTo>
                  <a:lnTo>
                    <a:pt x="1084" y="919"/>
                  </a:lnTo>
                  <a:lnTo>
                    <a:pt x="2981" y="605"/>
                  </a:lnTo>
                  <a:lnTo>
                    <a:pt x="3751" y="476"/>
                  </a:lnTo>
                  <a:cubicBezTo>
                    <a:pt x="3880" y="448"/>
                    <a:pt x="3965" y="334"/>
                    <a:pt x="3937" y="205"/>
                  </a:cubicBezTo>
                  <a:cubicBezTo>
                    <a:pt x="3924" y="92"/>
                    <a:pt x="3822" y="1"/>
                    <a:pt x="37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2"/>
            <p:cNvSpPr/>
            <p:nvPr/>
          </p:nvSpPr>
          <p:spPr>
            <a:xfrm>
              <a:off x="2520250" y="2211350"/>
              <a:ext cx="199725" cy="33925"/>
            </a:xfrm>
            <a:custGeom>
              <a:avLst/>
              <a:gdLst/>
              <a:ahLst/>
              <a:cxnLst/>
              <a:rect l="l" t="t" r="r" b="b"/>
              <a:pathLst>
                <a:path w="7989" h="1357" extrusionOk="0">
                  <a:moveTo>
                    <a:pt x="7742" y="0"/>
                  </a:moveTo>
                  <a:cubicBezTo>
                    <a:pt x="7734" y="0"/>
                    <a:pt x="7725" y="1"/>
                    <a:pt x="7717" y="2"/>
                  </a:cubicBezTo>
                  <a:lnTo>
                    <a:pt x="7304" y="59"/>
                  </a:lnTo>
                  <a:lnTo>
                    <a:pt x="643" y="829"/>
                  </a:lnTo>
                  <a:lnTo>
                    <a:pt x="229" y="872"/>
                  </a:lnTo>
                  <a:cubicBezTo>
                    <a:pt x="101" y="886"/>
                    <a:pt x="1" y="1014"/>
                    <a:pt x="15" y="1143"/>
                  </a:cubicBezTo>
                  <a:cubicBezTo>
                    <a:pt x="29" y="1257"/>
                    <a:pt x="144" y="1357"/>
                    <a:pt x="258" y="1357"/>
                  </a:cubicBezTo>
                  <a:cubicBezTo>
                    <a:pt x="272" y="1357"/>
                    <a:pt x="272" y="1342"/>
                    <a:pt x="286" y="1342"/>
                  </a:cubicBezTo>
                  <a:lnTo>
                    <a:pt x="1042" y="1257"/>
                  </a:lnTo>
                  <a:lnTo>
                    <a:pt x="7075" y="558"/>
                  </a:lnTo>
                  <a:lnTo>
                    <a:pt x="7774" y="472"/>
                  </a:lnTo>
                  <a:cubicBezTo>
                    <a:pt x="7903" y="458"/>
                    <a:pt x="7988" y="344"/>
                    <a:pt x="7974" y="216"/>
                  </a:cubicBezTo>
                  <a:cubicBezTo>
                    <a:pt x="7961" y="95"/>
                    <a:pt x="7860" y="0"/>
                    <a:pt x="77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2"/>
            <p:cNvSpPr/>
            <p:nvPr/>
          </p:nvSpPr>
          <p:spPr>
            <a:xfrm>
              <a:off x="2465000" y="2125775"/>
              <a:ext cx="289550" cy="39275"/>
            </a:xfrm>
            <a:custGeom>
              <a:avLst/>
              <a:gdLst/>
              <a:ahLst/>
              <a:cxnLst/>
              <a:rect l="l" t="t" r="r" b="b"/>
              <a:pathLst>
                <a:path w="11582" h="1571" extrusionOk="0">
                  <a:moveTo>
                    <a:pt x="11335" y="0"/>
                  </a:moveTo>
                  <a:cubicBezTo>
                    <a:pt x="11327" y="0"/>
                    <a:pt x="11319" y="1"/>
                    <a:pt x="11311" y="2"/>
                  </a:cubicBezTo>
                  <a:lnTo>
                    <a:pt x="10897" y="44"/>
                  </a:lnTo>
                  <a:lnTo>
                    <a:pt x="642" y="1057"/>
                  </a:lnTo>
                  <a:lnTo>
                    <a:pt x="228" y="1100"/>
                  </a:lnTo>
                  <a:cubicBezTo>
                    <a:pt x="100" y="1100"/>
                    <a:pt x="0" y="1228"/>
                    <a:pt x="14" y="1357"/>
                  </a:cubicBezTo>
                  <a:cubicBezTo>
                    <a:pt x="29" y="1471"/>
                    <a:pt x="129" y="1571"/>
                    <a:pt x="257" y="1571"/>
                  </a:cubicBezTo>
                  <a:lnTo>
                    <a:pt x="271" y="1571"/>
                  </a:lnTo>
                  <a:lnTo>
                    <a:pt x="870" y="1513"/>
                  </a:lnTo>
                  <a:lnTo>
                    <a:pt x="10726" y="529"/>
                  </a:lnTo>
                  <a:lnTo>
                    <a:pt x="11353" y="472"/>
                  </a:lnTo>
                  <a:cubicBezTo>
                    <a:pt x="11482" y="458"/>
                    <a:pt x="11582" y="344"/>
                    <a:pt x="11567" y="216"/>
                  </a:cubicBezTo>
                  <a:cubicBezTo>
                    <a:pt x="11554" y="95"/>
                    <a:pt x="11453" y="0"/>
                    <a:pt x="113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2"/>
            <p:cNvSpPr/>
            <p:nvPr/>
          </p:nvSpPr>
          <p:spPr>
            <a:xfrm>
              <a:off x="2460350" y="2039150"/>
              <a:ext cx="309900" cy="12150"/>
            </a:xfrm>
            <a:custGeom>
              <a:avLst/>
              <a:gdLst/>
              <a:ahLst/>
              <a:cxnLst/>
              <a:rect l="l" t="t" r="r" b="b"/>
              <a:pathLst>
                <a:path w="12396" h="486" extrusionOk="0">
                  <a:moveTo>
                    <a:pt x="11668" y="1"/>
                  </a:moveTo>
                  <a:lnTo>
                    <a:pt x="828" y="15"/>
                  </a:lnTo>
                  <a:lnTo>
                    <a:pt x="243" y="15"/>
                  </a:lnTo>
                  <a:cubicBezTo>
                    <a:pt x="101" y="15"/>
                    <a:pt x="1" y="115"/>
                    <a:pt x="1" y="243"/>
                  </a:cubicBezTo>
                  <a:cubicBezTo>
                    <a:pt x="1" y="372"/>
                    <a:pt x="101" y="486"/>
                    <a:pt x="243" y="486"/>
                  </a:cubicBezTo>
                  <a:lnTo>
                    <a:pt x="12153" y="486"/>
                  </a:lnTo>
                  <a:cubicBezTo>
                    <a:pt x="12295" y="486"/>
                    <a:pt x="12395" y="372"/>
                    <a:pt x="12395" y="243"/>
                  </a:cubicBezTo>
                  <a:cubicBezTo>
                    <a:pt x="12395" y="115"/>
                    <a:pt x="12295" y="1"/>
                    <a:pt x="121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2"/>
            <p:cNvSpPr/>
            <p:nvPr/>
          </p:nvSpPr>
          <p:spPr>
            <a:xfrm>
              <a:off x="2517050" y="1941100"/>
              <a:ext cx="226800" cy="18925"/>
            </a:xfrm>
            <a:custGeom>
              <a:avLst/>
              <a:gdLst/>
              <a:ahLst/>
              <a:cxnLst/>
              <a:rect l="l" t="t" r="r" b="b"/>
              <a:pathLst>
                <a:path w="9072" h="757" extrusionOk="0">
                  <a:moveTo>
                    <a:pt x="243" y="0"/>
                  </a:moveTo>
                  <a:cubicBezTo>
                    <a:pt x="115" y="0"/>
                    <a:pt x="1" y="100"/>
                    <a:pt x="1" y="229"/>
                  </a:cubicBezTo>
                  <a:cubicBezTo>
                    <a:pt x="1" y="357"/>
                    <a:pt x="100" y="471"/>
                    <a:pt x="229" y="471"/>
                  </a:cubicBezTo>
                  <a:lnTo>
                    <a:pt x="642" y="485"/>
                  </a:lnTo>
                  <a:lnTo>
                    <a:pt x="8401" y="742"/>
                  </a:lnTo>
                  <a:lnTo>
                    <a:pt x="8829" y="756"/>
                  </a:lnTo>
                  <a:cubicBezTo>
                    <a:pt x="8958" y="756"/>
                    <a:pt x="9057" y="657"/>
                    <a:pt x="9072" y="528"/>
                  </a:cubicBezTo>
                  <a:cubicBezTo>
                    <a:pt x="9072" y="400"/>
                    <a:pt x="8972" y="286"/>
                    <a:pt x="8844" y="286"/>
                  </a:cubicBezTo>
                  <a:lnTo>
                    <a:pt x="8073" y="257"/>
                  </a:lnTo>
                  <a:lnTo>
                    <a:pt x="1013" y="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2"/>
            <p:cNvSpPr/>
            <p:nvPr/>
          </p:nvSpPr>
          <p:spPr>
            <a:xfrm>
              <a:off x="2584450" y="1858925"/>
              <a:ext cx="92375" cy="29775"/>
            </a:xfrm>
            <a:custGeom>
              <a:avLst/>
              <a:gdLst/>
              <a:ahLst/>
              <a:cxnLst/>
              <a:rect l="l" t="t" r="r" b="b"/>
              <a:pathLst>
                <a:path w="3695" h="1191" extrusionOk="0">
                  <a:moveTo>
                    <a:pt x="258" y="1"/>
                  </a:moveTo>
                  <a:cubicBezTo>
                    <a:pt x="150" y="1"/>
                    <a:pt x="53" y="69"/>
                    <a:pt x="29" y="178"/>
                  </a:cubicBezTo>
                  <a:cubicBezTo>
                    <a:pt x="0" y="307"/>
                    <a:pt x="86" y="435"/>
                    <a:pt x="214" y="463"/>
                  </a:cubicBezTo>
                  <a:lnTo>
                    <a:pt x="614" y="563"/>
                  </a:lnTo>
                  <a:lnTo>
                    <a:pt x="2782" y="1048"/>
                  </a:lnTo>
                  <a:lnTo>
                    <a:pt x="3381" y="1191"/>
                  </a:lnTo>
                  <a:lnTo>
                    <a:pt x="3423" y="1191"/>
                  </a:lnTo>
                  <a:cubicBezTo>
                    <a:pt x="3537" y="1191"/>
                    <a:pt x="3637" y="1119"/>
                    <a:pt x="3666" y="1005"/>
                  </a:cubicBezTo>
                  <a:cubicBezTo>
                    <a:pt x="3694" y="877"/>
                    <a:pt x="3609" y="749"/>
                    <a:pt x="3480" y="720"/>
                  </a:cubicBezTo>
                  <a:lnTo>
                    <a:pt x="1854" y="349"/>
                  </a:lnTo>
                  <a:lnTo>
                    <a:pt x="956" y="150"/>
                  </a:lnTo>
                  <a:lnTo>
                    <a:pt x="314" y="7"/>
                  </a:lnTo>
                  <a:cubicBezTo>
                    <a:pt x="295" y="3"/>
                    <a:pt x="276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2"/>
            <p:cNvSpPr/>
            <p:nvPr/>
          </p:nvSpPr>
          <p:spPr>
            <a:xfrm>
              <a:off x="2525250" y="1766725"/>
              <a:ext cx="139450" cy="22150"/>
            </a:xfrm>
            <a:custGeom>
              <a:avLst/>
              <a:gdLst/>
              <a:ahLst/>
              <a:cxnLst/>
              <a:rect l="l" t="t" r="r" b="b"/>
              <a:pathLst>
                <a:path w="5578" h="886" extrusionOk="0">
                  <a:moveTo>
                    <a:pt x="5306" y="1"/>
                  </a:moveTo>
                  <a:lnTo>
                    <a:pt x="4893" y="44"/>
                  </a:lnTo>
                  <a:lnTo>
                    <a:pt x="685" y="372"/>
                  </a:lnTo>
                  <a:lnTo>
                    <a:pt x="229" y="400"/>
                  </a:lnTo>
                  <a:cubicBezTo>
                    <a:pt x="100" y="415"/>
                    <a:pt x="1" y="529"/>
                    <a:pt x="15" y="657"/>
                  </a:cubicBezTo>
                  <a:cubicBezTo>
                    <a:pt x="29" y="785"/>
                    <a:pt x="129" y="885"/>
                    <a:pt x="257" y="885"/>
                  </a:cubicBezTo>
                  <a:cubicBezTo>
                    <a:pt x="257" y="885"/>
                    <a:pt x="272" y="885"/>
                    <a:pt x="272" y="871"/>
                  </a:cubicBezTo>
                  <a:lnTo>
                    <a:pt x="1270" y="800"/>
                  </a:lnTo>
                  <a:lnTo>
                    <a:pt x="4593" y="543"/>
                  </a:lnTo>
                  <a:lnTo>
                    <a:pt x="5349" y="472"/>
                  </a:lnTo>
                  <a:cubicBezTo>
                    <a:pt x="5478" y="472"/>
                    <a:pt x="5577" y="357"/>
                    <a:pt x="5563" y="229"/>
                  </a:cubicBezTo>
                  <a:cubicBezTo>
                    <a:pt x="5549" y="86"/>
                    <a:pt x="5449" y="1"/>
                    <a:pt x="53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2"/>
            <p:cNvSpPr/>
            <p:nvPr/>
          </p:nvSpPr>
          <p:spPr>
            <a:xfrm>
              <a:off x="2425775" y="1664375"/>
              <a:ext cx="269225" cy="33575"/>
            </a:xfrm>
            <a:custGeom>
              <a:avLst/>
              <a:gdLst/>
              <a:ahLst/>
              <a:cxnLst/>
              <a:rect l="l" t="t" r="r" b="b"/>
              <a:pathLst>
                <a:path w="10769" h="1343" extrusionOk="0">
                  <a:moveTo>
                    <a:pt x="10522" y="0"/>
                  </a:moveTo>
                  <a:cubicBezTo>
                    <a:pt x="10514" y="0"/>
                    <a:pt x="10506" y="1"/>
                    <a:pt x="10498" y="1"/>
                  </a:cubicBezTo>
                  <a:lnTo>
                    <a:pt x="10041" y="44"/>
                  </a:lnTo>
                  <a:lnTo>
                    <a:pt x="642" y="829"/>
                  </a:lnTo>
                  <a:lnTo>
                    <a:pt x="229" y="857"/>
                  </a:lnTo>
                  <a:cubicBezTo>
                    <a:pt x="100" y="871"/>
                    <a:pt x="0" y="986"/>
                    <a:pt x="15" y="1114"/>
                  </a:cubicBezTo>
                  <a:cubicBezTo>
                    <a:pt x="15" y="1242"/>
                    <a:pt x="129" y="1342"/>
                    <a:pt x="243" y="1342"/>
                  </a:cubicBezTo>
                  <a:lnTo>
                    <a:pt x="271" y="1342"/>
                  </a:lnTo>
                  <a:lnTo>
                    <a:pt x="1042" y="1271"/>
                  </a:lnTo>
                  <a:lnTo>
                    <a:pt x="10027" y="529"/>
                  </a:lnTo>
                  <a:lnTo>
                    <a:pt x="10541" y="486"/>
                  </a:lnTo>
                  <a:cubicBezTo>
                    <a:pt x="10669" y="472"/>
                    <a:pt x="10769" y="358"/>
                    <a:pt x="10754" y="230"/>
                  </a:cubicBezTo>
                  <a:cubicBezTo>
                    <a:pt x="10741" y="96"/>
                    <a:pt x="10640" y="0"/>
                    <a:pt x="105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2"/>
            <p:cNvSpPr/>
            <p:nvPr/>
          </p:nvSpPr>
          <p:spPr>
            <a:xfrm>
              <a:off x="2392600" y="1561950"/>
              <a:ext cx="276375" cy="44350"/>
            </a:xfrm>
            <a:custGeom>
              <a:avLst/>
              <a:gdLst/>
              <a:ahLst/>
              <a:cxnLst/>
              <a:rect l="l" t="t" r="r" b="b"/>
              <a:pathLst>
                <a:path w="11055" h="1774" extrusionOk="0">
                  <a:moveTo>
                    <a:pt x="10814" y="0"/>
                  </a:moveTo>
                  <a:cubicBezTo>
                    <a:pt x="10799" y="0"/>
                    <a:pt x="10784" y="2"/>
                    <a:pt x="10769" y="5"/>
                  </a:cubicBezTo>
                  <a:lnTo>
                    <a:pt x="10070" y="91"/>
                  </a:lnTo>
                  <a:lnTo>
                    <a:pt x="771" y="1232"/>
                  </a:lnTo>
                  <a:lnTo>
                    <a:pt x="229" y="1289"/>
                  </a:lnTo>
                  <a:cubicBezTo>
                    <a:pt x="101" y="1317"/>
                    <a:pt x="1" y="1431"/>
                    <a:pt x="15" y="1560"/>
                  </a:cubicBezTo>
                  <a:cubicBezTo>
                    <a:pt x="29" y="1674"/>
                    <a:pt x="144" y="1774"/>
                    <a:pt x="258" y="1774"/>
                  </a:cubicBezTo>
                  <a:lnTo>
                    <a:pt x="286" y="1774"/>
                  </a:lnTo>
                  <a:lnTo>
                    <a:pt x="714" y="1717"/>
                  </a:lnTo>
                  <a:lnTo>
                    <a:pt x="10341" y="533"/>
                  </a:lnTo>
                  <a:lnTo>
                    <a:pt x="10826" y="476"/>
                  </a:lnTo>
                  <a:cubicBezTo>
                    <a:pt x="10955" y="461"/>
                    <a:pt x="11055" y="333"/>
                    <a:pt x="11040" y="205"/>
                  </a:cubicBezTo>
                  <a:cubicBezTo>
                    <a:pt x="11028" y="91"/>
                    <a:pt x="10926" y="0"/>
                    <a:pt x="108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2"/>
            <p:cNvSpPr/>
            <p:nvPr/>
          </p:nvSpPr>
          <p:spPr>
            <a:xfrm>
              <a:off x="2423625" y="1491425"/>
              <a:ext cx="179750" cy="36075"/>
            </a:xfrm>
            <a:custGeom>
              <a:avLst/>
              <a:gdLst/>
              <a:ahLst/>
              <a:cxnLst/>
              <a:rect l="l" t="t" r="r" b="b"/>
              <a:pathLst>
                <a:path w="7190" h="1443" extrusionOk="0">
                  <a:moveTo>
                    <a:pt x="6932" y="0"/>
                  </a:moveTo>
                  <a:cubicBezTo>
                    <a:pt x="6923" y="0"/>
                    <a:pt x="6913" y="1"/>
                    <a:pt x="6904" y="2"/>
                  </a:cubicBezTo>
                  <a:lnTo>
                    <a:pt x="5991" y="130"/>
                  </a:lnTo>
                  <a:lnTo>
                    <a:pt x="1113" y="843"/>
                  </a:lnTo>
                  <a:lnTo>
                    <a:pt x="229" y="972"/>
                  </a:lnTo>
                  <a:cubicBezTo>
                    <a:pt x="101" y="986"/>
                    <a:pt x="1" y="1114"/>
                    <a:pt x="29" y="1243"/>
                  </a:cubicBezTo>
                  <a:cubicBezTo>
                    <a:pt x="44" y="1357"/>
                    <a:pt x="143" y="1443"/>
                    <a:pt x="257" y="1443"/>
                  </a:cubicBezTo>
                  <a:lnTo>
                    <a:pt x="286" y="1443"/>
                  </a:lnTo>
                  <a:lnTo>
                    <a:pt x="714" y="1385"/>
                  </a:lnTo>
                  <a:lnTo>
                    <a:pt x="6547" y="530"/>
                  </a:lnTo>
                  <a:lnTo>
                    <a:pt x="6975" y="473"/>
                  </a:lnTo>
                  <a:cubicBezTo>
                    <a:pt x="7104" y="458"/>
                    <a:pt x="7189" y="330"/>
                    <a:pt x="7175" y="202"/>
                  </a:cubicBezTo>
                  <a:cubicBezTo>
                    <a:pt x="7148" y="83"/>
                    <a:pt x="7048" y="0"/>
                    <a:pt x="69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2"/>
            <p:cNvSpPr/>
            <p:nvPr/>
          </p:nvSpPr>
          <p:spPr>
            <a:xfrm>
              <a:off x="2589800" y="2407925"/>
              <a:ext cx="136225" cy="42750"/>
            </a:xfrm>
            <a:custGeom>
              <a:avLst/>
              <a:gdLst/>
              <a:ahLst/>
              <a:cxnLst/>
              <a:rect l="l" t="t" r="r" b="b"/>
              <a:pathLst>
                <a:path w="5449" h="1710" extrusionOk="0">
                  <a:moveTo>
                    <a:pt x="5188" y="1"/>
                  </a:moveTo>
                  <a:cubicBezTo>
                    <a:pt x="5166" y="1"/>
                    <a:pt x="5143" y="4"/>
                    <a:pt x="5121" y="12"/>
                  </a:cubicBezTo>
                  <a:lnTo>
                    <a:pt x="4422" y="183"/>
                  </a:lnTo>
                  <a:lnTo>
                    <a:pt x="999" y="1039"/>
                  </a:lnTo>
                  <a:lnTo>
                    <a:pt x="200" y="1238"/>
                  </a:lnTo>
                  <a:cubicBezTo>
                    <a:pt x="72" y="1267"/>
                    <a:pt x="0" y="1395"/>
                    <a:pt x="29" y="1524"/>
                  </a:cubicBezTo>
                  <a:cubicBezTo>
                    <a:pt x="57" y="1638"/>
                    <a:pt x="143" y="1709"/>
                    <a:pt x="257" y="1709"/>
                  </a:cubicBezTo>
                  <a:cubicBezTo>
                    <a:pt x="271" y="1709"/>
                    <a:pt x="300" y="1709"/>
                    <a:pt x="314" y="1695"/>
                  </a:cubicBezTo>
                  <a:lnTo>
                    <a:pt x="713" y="1595"/>
                  </a:lnTo>
                  <a:lnTo>
                    <a:pt x="4835" y="568"/>
                  </a:lnTo>
                  <a:lnTo>
                    <a:pt x="5235" y="468"/>
                  </a:lnTo>
                  <a:cubicBezTo>
                    <a:pt x="5363" y="440"/>
                    <a:pt x="5449" y="311"/>
                    <a:pt x="5406" y="183"/>
                  </a:cubicBezTo>
                  <a:cubicBezTo>
                    <a:pt x="5382" y="77"/>
                    <a:pt x="5291" y="1"/>
                    <a:pt x="5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2"/>
            <p:cNvSpPr/>
            <p:nvPr/>
          </p:nvSpPr>
          <p:spPr>
            <a:xfrm>
              <a:off x="2558775" y="2493025"/>
              <a:ext cx="211825" cy="30375"/>
            </a:xfrm>
            <a:custGeom>
              <a:avLst/>
              <a:gdLst/>
              <a:ahLst/>
              <a:cxnLst/>
              <a:rect l="l" t="t" r="r" b="b"/>
              <a:pathLst>
                <a:path w="8473" h="1215" extrusionOk="0">
                  <a:moveTo>
                    <a:pt x="8228" y="1"/>
                  </a:moveTo>
                  <a:cubicBezTo>
                    <a:pt x="8220" y="1"/>
                    <a:pt x="8211" y="1"/>
                    <a:pt x="8201" y="2"/>
                  </a:cubicBezTo>
                  <a:lnTo>
                    <a:pt x="856" y="673"/>
                  </a:lnTo>
                  <a:lnTo>
                    <a:pt x="229" y="730"/>
                  </a:lnTo>
                  <a:cubicBezTo>
                    <a:pt x="100" y="744"/>
                    <a:pt x="0" y="858"/>
                    <a:pt x="15" y="986"/>
                  </a:cubicBezTo>
                  <a:cubicBezTo>
                    <a:pt x="29" y="1115"/>
                    <a:pt x="129" y="1215"/>
                    <a:pt x="257" y="1215"/>
                  </a:cubicBezTo>
                  <a:cubicBezTo>
                    <a:pt x="257" y="1215"/>
                    <a:pt x="271" y="1215"/>
                    <a:pt x="271" y="1200"/>
                  </a:cubicBezTo>
                  <a:lnTo>
                    <a:pt x="685" y="1172"/>
                  </a:lnTo>
                  <a:lnTo>
                    <a:pt x="8244" y="473"/>
                  </a:lnTo>
                  <a:cubicBezTo>
                    <a:pt x="8373" y="459"/>
                    <a:pt x="8472" y="345"/>
                    <a:pt x="8458" y="216"/>
                  </a:cubicBezTo>
                  <a:cubicBezTo>
                    <a:pt x="8458" y="96"/>
                    <a:pt x="8358" y="1"/>
                    <a:pt x="82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2"/>
            <p:cNvSpPr/>
            <p:nvPr/>
          </p:nvSpPr>
          <p:spPr>
            <a:xfrm>
              <a:off x="2583725" y="2576575"/>
              <a:ext cx="216100" cy="61650"/>
            </a:xfrm>
            <a:custGeom>
              <a:avLst/>
              <a:gdLst/>
              <a:ahLst/>
              <a:cxnLst/>
              <a:rect l="l" t="t" r="r" b="b"/>
              <a:pathLst>
                <a:path w="8644" h="2466" extrusionOk="0">
                  <a:moveTo>
                    <a:pt x="8384" y="1"/>
                  </a:moveTo>
                  <a:cubicBezTo>
                    <a:pt x="8361" y="1"/>
                    <a:pt x="8339" y="5"/>
                    <a:pt x="8316" y="12"/>
                  </a:cubicBezTo>
                  <a:lnTo>
                    <a:pt x="200" y="1995"/>
                  </a:lnTo>
                  <a:cubicBezTo>
                    <a:pt x="72" y="2023"/>
                    <a:pt x="1" y="2166"/>
                    <a:pt x="29" y="2280"/>
                  </a:cubicBezTo>
                  <a:cubicBezTo>
                    <a:pt x="58" y="2394"/>
                    <a:pt x="158" y="2465"/>
                    <a:pt x="257" y="2465"/>
                  </a:cubicBezTo>
                  <a:lnTo>
                    <a:pt x="315" y="2465"/>
                  </a:lnTo>
                  <a:lnTo>
                    <a:pt x="8430" y="469"/>
                  </a:lnTo>
                  <a:cubicBezTo>
                    <a:pt x="8558" y="440"/>
                    <a:pt x="8644" y="312"/>
                    <a:pt x="8601" y="183"/>
                  </a:cubicBezTo>
                  <a:cubicBezTo>
                    <a:pt x="8578" y="78"/>
                    <a:pt x="8487" y="1"/>
                    <a:pt x="83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92"/>
          <p:cNvGrpSpPr/>
          <p:nvPr/>
        </p:nvGrpSpPr>
        <p:grpSpPr>
          <a:xfrm>
            <a:off x="2881984" y="3144191"/>
            <a:ext cx="1377698" cy="1417067"/>
            <a:chOff x="2844025" y="3355850"/>
            <a:chExt cx="478550" cy="492225"/>
          </a:xfrm>
        </p:grpSpPr>
        <p:sp>
          <p:nvSpPr>
            <p:cNvPr id="1668" name="Google Shape;1668;p92"/>
            <p:cNvSpPr/>
            <p:nvPr/>
          </p:nvSpPr>
          <p:spPr>
            <a:xfrm>
              <a:off x="2844025" y="3480950"/>
              <a:ext cx="234300" cy="113950"/>
            </a:xfrm>
            <a:custGeom>
              <a:avLst/>
              <a:gdLst/>
              <a:ahLst/>
              <a:cxnLst/>
              <a:rect l="l" t="t" r="r" b="b"/>
              <a:pathLst>
                <a:path w="9372" h="4558" extrusionOk="0">
                  <a:moveTo>
                    <a:pt x="418" y="0"/>
                  </a:moveTo>
                  <a:cubicBezTo>
                    <a:pt x="365" y="0"/>
                    <a:pt x="310" y="12"/>
                    <a:pt x="257" y="36"/>
                  </a:cubicBezTo>
                  <a:cubicBezTo>
                    <a:pt x="72" y="122"/>
                    <a:pt x="1" y="350"/>
                    <a:pt x="86" y="535"/>
                  </a:cubicBezTo>
                  <a:cubicBezTo>
                    <a:pt x="1213" y="2803"/>
                    <a:pt x="3837" y="3602"/>
                    <a:pt x="6504" y="4115"/>
                  </a:cubicBezTo>
                  <a:cubicBezTo>
                    <a:pt x="7446" y="4301"/>
                    <a:pt x="8416" y="4444"/>
                    <a:pt x="9371" y="4558"/>
                  </a:cubicBezTo>
                  <a:cubicBezTo>
                    <a:pt x="9357" y="4329"/>
                    <a:pt x="9343" y="4101"/>
                    <a:pt x="9314" y="3873"/>
                  </a:cubicBezTo>
                  <a:cubicBezTo>
                    <a:pt x="9314" y="3859"/>
                    <a:pt x="9314" y="3844"/>
                    <a:pt x="9314" y="3816"/>
                  </a:cubicBezTo>
                  <a:cubicBezTo>
                    <a:pt x="8929" y="3773"/>
                    <a:pt x="8544" y="3716"/>
                    <a:pt x="8145" y="3659"/>
                  </a:cubicBezTo>
                  <a:lnTo>
                    <a:pt x="7688" y="4073"/>
                  </a:lnTo>
                  <a:cubicBezTo>
                    <a:pt x="7645" y="4101"/>
                    <a:pt x="7603" y="4115"/>
                    <a:pt x="7560" y="4115"/>
                  </a:cubicBezTo>
                  <a:cubicBezTo>
                    <a:pt x="7517" y="4115"/>
                    <a:pt x="7460" y="4101"/>
                    <a:pt x="7432" y="4058"/>
                  </a:cubicBezTo>
                  <a:cubicBezTo>
                    <a:pt x="7360" y="3987"/>
                    <a:pt x="7374" y="3873"/>
                    <a:pt x="7446" y="3802"/>
                  </a:cubicBezTo>
                  <a:lnTo>
                    <a:pt x="7688" y="3588"/>
                  </a:lnTo>
                  <a:cubicBezTo>
                    <a:pt x="7332" y="3531"/>
                    <a:pt x="6989" y="3474"/>
                    <a:pt x="6633" y="3402"/>
                  </a:cubicBezTo>
                  <a:cubicBezTo>
                    <a:pt x="6219" y="3317"/>
                    <a:pt x="5791" y="3231"/>
                    <a:pt x="5378" y="3131"/>
                  </a:cubicBezTo>
                  <a:lnTo>
                    <a:pt x="4921" y="3488"/>
                  </a:lnTo>
                  <a:cubicBezTo>
                    <a:pt x="4893" y="3516"/>
                    <a:pt x="4850" y="3531"/>
                    <a:pt x="4807" y="3531"/>
                  </a:cubicBezTo>
                  <a:cubicBezTo>
                    <a:pt x="4764" y="3531"/>
                    <a:pt x="4707" y="3502"/>
                    <a:pt x="4665" y="3459"/>
                  </a:cubicBezTo>
                  <a:cubicBezTo>
                    <a:pt x="4607" y="3388"/>
                    <a:pt x="4622" y="3274"/>
                    <a:pt x="4693" y="3203"/>
                  </a:cubicBezTo>
                  <a:lnTo>
                    <a:pt x="4936" y="3003"/>
                  </a:lnTo>
                  <a:cubicBezTo>
                    <a:pt x="4051" y="2775"/>
                    <a:pt x="3224" y="2475"/>
                    <a:pt x="2525" y="2047"/>
                  </a:cubicBezTo>
                  <a:lnTo>
                    <a:pt x="2169" y="2333"/>
                  </a:lnTo>
                  <a:cubicBezTo>
                    <a:pt x="2126" y="2361"/>
                    <a:pt x="2097" y="2375"/>
                    <a:pt x="2054" y="2375"/>
                  </a:cubicBezTo>
                  <a:cubicBezTo>
                    <a:pt x="1997" y="2375"/>
                    <a:pt x="1940" y="2347"/>
                    <a:pt x="1912" y="2304"/>
                  </a:cubicBezTo>
                  <a:cubicBezTo>
                    <a:pt x="1840" y="2219"/>
                    <a:pt x="1855" y="2104"/>
                    <a:pt x="1940" y="2047"/>
                  </a:cubicBezTo>
                  <a:lnTo>
                    <a:pt x="2197" y="1833"/>
                  </a:lnTo>
                  <a:cubicBezTo>
                    <a:pt x="1584" y="1420"/>
                    <a:pt x="1085" y="878"/>
                    <a:pt x="742" y="207"/>
                  </a:cubicBezTo>
                  <a:cubicBezTo>
                    <a:pt x="681" y="75"/>
                    <a:pt x="55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2"/>
            <p:cNvSpPr/>
            <p:nvPr/>
          </p:nvSpPr>
          <p:spPr>
            <a:xfrm>
              <a:off x="3095400" y="3578825"/>
              <a:ext cx="227175" cy="136950"/>
            </a:xfrm>
            <a:custGeom>
              <a:avLst/>
              <a:gdLst/>
              <a:ahLst/>
              <a:cxnLst/>
              <a:rect l="l" t="t" r="r" b="b"/>
              <a:pathLst>
                <a:path w="9087" h="5478" extrusionOk="0">
                  <a:moveTo>
                    <a:pt x="1" y="1"/>
                  </a:moveTo>
                  <a:cubicBezTo>
                    <a:pt x="15" y="243"/>
                    <a:pt x="29" y="500"/>
                    <a:pt x="58" y="742"/>
                  </a:cubicBezTo>
                  <a:cubicBezTo>
                    <a:pt x="743" y="828"/>
                    <a:pt x="1441" y="928"/>
                    <a:pt x="2126" y="1042"/>
                  </a:cubicBezTo>
                  <a:lnTo>
                    <a:pt x="2497" y="643"/>
                  </a:lnTo>
                  <a:cubicBezTo>
                    <a:pt x="2534" y="605"/>
                    <a:pt x="2584" y="587"/>
                    <a:pt x="2633" y="587"/>
                  </a:cubicBezTo>
                  <a:cubicBezTo>
                    <a:pt x="2677" y="587"/>
                    <a:pt x="2720" y="601"/>
                    <a:pt x="2754" y="628"/>
                  </a:cubicBezTo>
                  <a:cubicBezTo>
                    <a:pt x="2839" y="700"/>
                    <a:pt x="2839" y="814"/>
                    <a:pt x="2768" y="899"/>
                  </a:cubicBezTo>
                  <a:lnTo>
                    <a:pt x="2554" y="1113"/>
                  </a:lnTo>
                  <a:cubicBezTo>
                    <a:pt x="3139" y="1213"/>
                    <a:pt x="3709" y="1341"/>
                    <a:pt x="4280" y="1484"/>
                  </a:cubicBezTo>
                  <a:cubicBezTo>
                    <a:pt x="6719" y="2140"/>
                    <a:pt x="8088" y="3367"/>
                    <a:pt x="8330" y="5164"/>
                  </a:cubicBezTo>
                  <a:cubicBezTo>
                    <a:pt x="8359" y="5349"/>
                    <a:pt x="8516" y="5478"/>
                    <a:pt x="8701" y="5478"/>
                  </a:cubicBezTo>
                  <a:lnTo>
                    <a:pt x="8744" y="5478"/>
                  </a:lnTo>
                  <a:cubicBezTo>
                    <a:pt x="8944" y="5449"/>
                    <a:pt x="9086" y="5264"/>
                    <a:pt x="9058" y="5064"/>
                  </a:cubicBezTo>
                  <a:cubicBezTo>
                    <a:pt x="8758" y="2953"/>
                    <a:pt x="7218" y="1513"/>
                    <a:pt x="4465" y="785"/>
                  </a:cubicBezTo>
                  <a:cubicBezTo>
                    <a:pt x="2996" y="386"/>
                    <a:pt x="1484" y="1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2"/>
            <p:cNvSpPr/>
            <p:nvPr/>
          </p:nvSpPr>
          <p:spPr>
            <a:xfrm>
              <a:off x="3040150" y="3355850"/>
              <a:ext cx="157975" cy="492225"/>
            </a:xfrm>
            <a:custGeom>
              <a:avLst/>
              <a:gdLst/>
              <a:ahLst/>
              <a:cxnLst/>
              <a:rect l="l" t="t" r="r" b="b"/>
              <a:pathLst>
                <a:path w="6319" h="19689" extrusionOk="0">
                  <a:moveTo>
                    <a:pt x="424" y="1"/>
                  </a:moveTo>
                  <a:cubicBezTo>
                    <a:pt x="372" y="1"/>
                    <a:pt x="320" y="11"/>
                    <a:pt x="271" y="34"/>
                  </a:cubicBezTo>
                  <a:cubicBezTo>
                    <a:pt x="86" y="105"/>
                    <a:pt x="0" y="319"/>
                    <a:pt x="86" y="505"/>
                  </a:cubicBezTo>
                  <a:cubicBezTo>
                    <a:pt x="285" y="975"/>
                    <a:pt x="442" y="1460"/>
                    <a:pt x="571" y="1945"/>
                  </a:cubicBezTo>
                  <a:lnTo>
                    <a:pt x="813" y="1760"/>
                  </a:lnTo>
                  <a:cubicBezTo>
                    <a:pt x="844" y="1729"/>
                    <a:pt x="883" y="1714"/>
                    <a:pt x="923" y="1714"/>
                  </a:cubicBezTo>
                  <a:cubicBezTo>
                    <a:pt x="975" y="1714"/>
                    <a:pt x="1029" y="1740"/>
                    <a:pt x="1070" y="1788"/>
                  </a:cubicBezTo>
                  <a:cubicBezTo>
                    <a:pt x="1127" y="1874"/>
                    <a:pt x="1113" y="1988"/>
                    <a:pt x="1041" y="2045"/>
                  </a:cubicBezTo>
                  <a:lnTo>
                    <a:pt x="670" y="2330"/>
                  </a:lnTo>
                  <a:cubicBezTo>
                    <a:pt x="813" y="2944"/>
                    <a:pt x="913" y="3543"/>
                    <a:pt x="999" y="4099"/>
                  </a:cubicBezTo>
                  <a:cubicBezTo>
                    <a:pt x="1027" y="4313"/>
                    <a:pt x="1070" y="4527"/>
                    <a:pt x="1098" y="4755"/>
                  </a:cubicBezTo>
                  <a:lnTo>
                    <a:pt x="1341" y="4555"/>
                  </a:lnTo>
                  <a:cubicBezTo>
                    <a:pt x="1373" y="4523"/>
                    <a:pt x="1414" y="4508"/>
                    <a:pt x="1455" y="4508"/>
                  </a:cubicBezTo>
                  <a:cubicBezTo>
                    <a:pt x="1506" y="4508"/>
                    <a:pt x="1558" y="4530"/>
                    <a:pt x="1598" y="4570"/>
                  </a:cubicBezTo>
                  <a:cubicBezTo>
                    <a:pt x="1655" y="4655"/>
                    <a:pt x="1640" y="4769"/>
                    <a:pt x="1569" y="4826"/>
                  </a:cubicBezTo>
                  <a:lnTo>
                    <a:pt x="1141" y="5183"/>
                  </a:lnTo>
                  <a:cubicBezTo>
                    <a:pt x="1227" y="5853"/>
                    <a:pt x="1298" y="6552"/>
                    <a:pt x="1355" y="7223"/>
                  </a:cubicBezTo>
                  <a:lnTo>
                    <a:pt x="1598" y="7009"/>
                  </a:lnTo>
                  <a:cubicBezTo>
                    <a:pt x="1630" y="6976"/>
                    <a:pt x="1670" y="6962"/>
                    <a:pt x="1712" y="6962"/>
                  </a:cubicBezTo>
                  <a:cubicBezTo>
                    <a:pt x="1763" y="6962"/>
                    <a:pt x="1815" y="6984"/>
                    <a:pt x="1854" y="7023"/>
                  </a:cubicBezTo>
                  <a:cubicBezTo>
                    <a:pt x="1926" y="7094"/>
                    <a:pt x="1911" y="7208"/>
                    <a:pt x="1840" y="7280"/>
                  </a:cubicBezTo>
                  <a:lnTo>
                    <a:pt x="1384" y="7679"/>
                  </a:lnTo>
                  <a:cubicBezTo>
                    <a:pt x="1412" y="8064"/>
                    <a:pt x="1441" y="8449"/>
                    <a:pt x="1469" y="8820"/>
                  </a:cubicBezTo>
                  <a:cubicBezTo>
                    <a:pt x="1469" y="8848"/>
                    <a:pt x="1469" y="8863"/>
                    <a:pt x="1469" y="8877"/>
                  </a:cubicBezTo>
                  <a:cubicBezTo>
                    <a:pt x="1498" y="9105"/>
                    <a:pt x="1512" y="9333"/>
                    <a:pt x="1526" y="9562"/>
                  </a:cubicBezTo>
                  <a:cubicBezTo>
                    <a:pt x="1626" y="10917"/>
                    <a:pt x="1740" y="12300"/>
                    <a:pt x="1954" y="13669"/>
                  </a:cubicBezTo>
                  <a:cubicBezTo>
                    <a:pt x="2296" y="15852"/>
                    <a:pt x="3067" y="18847"/>
                    <a:pt x="5805" y="19674"/>
                  </a:cubicBezTo>
                  <a:cubicBezTo>
                    <a:pt x="5834" y="19688"/>
                    <a:pt x="5876" y="19688"/>
                    <a:pt x="5905" y="19688"/>
                  </a:cubicBezTo>
                  <a:cubicBezTo>
                    <a:pt x="6062" y="19688"/>
                    <a:pt x="6204" y="19588"/>
                    <a:pt x="6261" y="19432"/>
                  </a:cubicBezTo>
                  <a:cubicBezTo>
                    <a:pt x="6319" y="19232"/>
                    <a:pt x="6204" y="19032"/>
                    <a:pt x="6005" y="18975"/>
                  </a:cubicBezTo>
                  <a:cubicBezTo>
                    <a:pt x="4151" y="18419"/>
                    <a:pt x="3338" y="16650"/>
                    <a:pt x="2924" y="14867"/>
                  </a:cubicBezTo>
                  <a:lnTo>
                    <a:pt x="2667" y="15067"/>
                  </a:lnTo>
                  <a:cubicBezTo>
                    <a:pt x="2639" y="15081"/>
                    <a:pt x="2596" y="15096"/>
                    <a:pt x="2567" y="15096"/>
                  </a:cubicBezTo>
                  <a:cubicBezTo>
                    <a:pt x="2510" y="15096"/>
                    <a:pt x="2453" y="15081"/>
                    <a:pt x="2411" y="15024"/>
                  </a:cubicBezTo>
                  <a:cubicBezTo>
                    <a:pt x="2353" y="14953"/>
                    <a:pt x="2368" y="14839"/>
                    <a:pt x="2453" y="14768"/>
                  </a:cubicBezTo>
                  <a:lnTo>
                    <a:pt x="2838" y="14468"/>
                  </a:lnTo>
                  <a:cubicBezTo>
                    <a:pt x="2767" y="14154"/>
                    <a:pt x="2724" y="13855"/>
                    <a:pt x="2667" y="13555"/>
                  </a:cubicBezTo>
                  <a:cubicBezTo>
                    <a:pt x="2610" y="13170"/>
                    <a:pt x="2567" y="12799"/>
                    <a:pt x="2510" y="12414"/>
                  </a:cubicBezTo>
                  <a:lnTo>
                    <a:pt x="2296" y="12642"/>
                  </a:lnTo>
                  <a:cubicBezTo>
                    <a:pt x="2268" y="12685"/>
                    <a:pt x="2211" y="12699"/>
                    <a:pt x="2168" y="12699"/>
                  </a:cubicBezTo>
                  <a:cubicBezTo>
                    <a:pt x="2125" y="12699"/>
                    <a:pt x="2068" y="12685"/>
                    <a:pt x="2040" y="12657"/>
                  </a:cubicBezTo>
                  <a:cubicBezTo>
                    <a:pt x="1968" y="12585"/>
                    <a:pt x="1968" y="12471"/>
                    <a:pt x="2040" y="12400"/>
                  </a:cubicBezTo>
                  <a:lnTo>
                    <a:pt x="2468" y="11944"/>
                  </a:lnTo>
                  <a:cubicBezTo>
                    <a:pt x="2382" y="11173"/>
                    <a:pt x="2325" y="10417"/>
                    <a:pt x="2268" y="9661"/>
                  </a:cubicBezTo>
                  <a:cubicBezTo>
                    <a:pt x="2239" y="9419"/>
                    <a:pt x="2225" y="9162"/>
                    <a:pt x="2211" y="8920"/>
                  </a:cubicBezTo>
                  <a:cubicBezTo>
                    <a:pt x="2211" y="8891"/>
                    <a:pt x="2211" y="8863"/>
                    <a:pt x="2211" y="8834"/>
                  </a:cubicBezTo>
                  <a:cubicBezTo>
                    <a:pt x="2097" y="7237"/>
                    <a:pt x="1968" y="5597"/>
                    <a:pt x="1726" y="3985"/>
                  </a:cubicBezTo>
                  <a:cubicBezTo>
                    <a:pt x="1541" y="2815"/>
                    <a:pt x="1298" y="1460"/>
                    <a:pt x="756" y="219"/>
                  </a:cubicBezTo>
                  <a:cubicBezTo>
                    <a:pt x="704" y="83"/>
                    <a:pt x="566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2"/>
            <p:cNvSpPr/>
            <p:nvPr/>
          </p:nvSpPr>
          <p:spPr>
            <a:xfrm>
              <a:off x="3028025" y="3529875"/>
              <a:ext cx="60275" cy="53975"/>
            </a:xfrm>
            <a:custGeom>
              <a:avLst/>
              <a:gdLst/>
              <a:ahLst/>
              <a:cxnLst/>
              <a:rect l="l" t="t" r="r" b="b"/>
              <a:pathLst>
                <a:path w="2411" h="2159" extrusionOk="0">
                  <a:moveTo>
                    <a:pt x="2197" y="1"/>
                  </a:moveTo>
                  <a:cubicBezTo>
                    <a:pt x="2155" y="1"/>
                    <a:pt x="2115" y="15"/>
                    <a:pt x="2083" y="48"/>
                  </a:cubicBezTo>
                  <a:lnTo>
                    <a:pt x="1840" y="262"/>
                  </a:lnTo>
                  <a:lnTo>
                    <a:pt x="328" y="1631"/>
                  </a:lnTo>
                  <a:lnTo>
                    <a:pt x="86" y="1845"/>
                  </a:lnTo>
                  <a:cubicBezTo>
                    <a:pt x="14" y="1916"/>
                    <a:pt x="0" y="2030"/>
                    <a:pt x="72" y="2101"/>
                  </a:cubicBezTo>
                  <a:cubicBezTo>
                    <a:pt x="100" y="2144"/>
                    <a:pt x="157" y="2158"/>
                    <a:pt x="200" y="2158"/>
                  </a:cubicBezTo>
                  <a:cubicBezTo>
                    <a:pt x="243" y="2158"/>
                    <a:pt x="285" y="2144"/>
                    <a:pt x="328" y="2116"/>
                  </a:cubicBezTo>
                  <a:lnTo>
                    <a:pt x="785" y="1702"/>
                  </a:lnTo>
                  <a:lnTo>
                    <a:pt x="1869" y="718"/>
                  </a:lnTo>
                  <a:lnTo>
                    <a:pt x="2325" y="319"/>
                  </a:lnTo>
                  <a:cubicBezTo>
                    <a:pt x="2396" y="247"/>
                    <a:pt x="2411" y="133"/>
                    <a:pt x="2339" y="62"/>
                  </a:cubicBezTo>
                  <a:cubicBezTo>
                    <a:pt x="2300" y="23"/>
                    <a:pt x="2248" y="1"/>
                    <a:pt x="21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2"/>
            <p:cNvSpPr/>
            <p:nvPr/>
          </p:nvSpPr>
          <p:spPr>
            <a:xfrm>
              <a:off x="2959200" y="3468550"/>
              <a:ext cx="122325" cy="100675"/>
            </a:xfrm>
            <a:custGeom>
              <a:avLst/>
              <a:gdLst/>
              <a:ahLst/>
              <a:cxnLst/>
              <a:rect l="l" t="t" r="r" b="b"/>
              <a:pathLst>
                <a:path w="4893" h="4027" extrusionOk="0">
                  <a:moveTo>
                    <a:pt x="4693" y="0"/>
                  </a:moveTo>
                  <a:cubicBezTo>
                    <a:pt x="4652" y="0"/>
                    <a:pt x="4611" y="15"/>
                    <a:pt x="4579" y="47"/>
                  </a:cubicBezTo>
                  <a:lnTo>
                    <a:pt x="4336" y="247"/>
                  </a:lnTo>
                  <a:lnTo>
                    <a:pt x="329" y="3499"/>
                  </a:lnTo>
                  <a:lnTo>
                    <a:pt x="86" y="3699"/>
                  </a:lnTo>
                  <a:cubicBezTo>
                    <a:pt x="15" y="3770"/>
                    <a:pt x="0" y="3884"/>
                    <a:pt x="58" y="3955"/>
                  </a:cubicBezTo>
                  <a:cubicBezTo>
                    <a:pt x="100" y="3998"/>
                    <a:pt x="157" y="4027"/>
                    <a:pt x="200" y="4027"/>
                  </a:cubicBezTo>
                  <a:cubicBezTo>
                    <a:pt x="243" y="4027"/>
                    <a:pt x="286" y="4012"/>
                    <a:pt x="314" y="3984"/>
                  </a:cubicBezTo>
                  <a:lnTo>
                    <a:pt x="771" y="3627"/>
                  </a:lnTo>
                  <a:lnTo>
                    <a:pt x="4379" y="675"/>
                  </a:lnTo>
                  <a:lnTo>
                    <a:pt x="4807" y="318"/>
                  </a:lnTo>
                  <a:cubicBezTo>
                    <a:pt x="4878" y="261"/>
                    <a:pt x="4893" y="147"/>
                    <a:pt x="4836" y="62"/>
                  </a:cubicBezTo>
                  <a:cubicBezTo>
                    <a:pt x="4796" y="22"/>
                    <a:pt x="4744" y="0"/>
                    <a:pt x="46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2"/>
            <p:cNvSpPr/>
            <p:nvPr/>
          </p:nvSpPr>
          <p:spPr>
            <a:xfrm>
              <a:off x="2890025" y="3398700"/>
              <a:ext cx="178300" cy="141650"/>
            </a:xfrm>
            <a:custGeom>
              <a:avLst/>
              <a:gdLst/>
              <a:ahLst/>
              <a:cxnLst/>
              <a:rect l="l" t="t" r="r" b="b"/>
              <a:pathLst>
                <a:path w="7132" h="5666" extrusionOk="0">
                  <a:moveTo>
                    <a:pt x="6928" y="0"/>
                  </a:moveTo>
                  <a:cubicBezTo>
                    <a:pt x="6888" y="0"/>
                    <a:pt x="6849" y="15"/>
                    <a:pt x="6818" y="46"/>
                  </a:cubicBezTo>
                  <a:lnTo>
                    <a:pt x="6576" y="231"/>
                  </a:lnTo>
                  <a:lnTo>
                    <a:pt x="357" y="5123"/>
                  </a:lnTo>
                  <a:lnTo>
                    <a:pt x="100" y="5337"/>
                  </a:lnTo>
                  <a:cubicBezTo>
                    <a:pt x="15" y="5394"/>
                    <a:pt x="0" y="5509"/>
                    <a:pt x="72" y="5594"/>
                  </a:cubicBezTo>
                  <a:cubicBezTo>
                    <a:pt x="100" y="5637"/>
                    <a:pt x="157" y="5665"/>
                    <a:pt x="214" y="5665"/>
                  </a:cubicBezTo>
                  <a:cubicBezTo>
                    <a:pt x="257" y="5665"/>
                    <a:pt x="286" y="5651"/>
                    <a:pt x="329" y="5623"/>
                  </a:cubicBezTo>
                  <a:lnTo>
                    <a:pt x="685" y="5337"/>
                  </a:lnTo>
                  <a:lnTo>
                    <a:pt x="6675" y="616"/>
                  </a:lnTo>
                  <a:lnTo>
                    <a:pt x="7046" y="331"/>
                  </a:lnTo>
                  <a:cubicBezTo>
                    <a:pt x="7118" y="274"/>
                    <a:pt x="7132" y="160"/>
                    <a:pt x="7075" y="74"/>
                  </a:cubicBezTo>
                  <a:cubicBezTo>
                    <a:pt x="7034" y="26"/>
                    <a:pt x="6980" y="0"/>
                    <a:pt x="692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2"/>
            <p:cNvSpPr/>
            <p:nvPr/>
          </p:nvSpPr>
          <p:spPr>
            <a:xfrm>
              <a:off x="3089350" y="3593500"/>
              <a:ext cx="77050" cy="79850"/>
            </a:xfrm>
            <a:custGeom>
              <a:avLst/>
              <a:gdLst/>
              <a:ahLst/>
              <a:cxnLst/>
              <a:rect l="l" t="t" r="r" b="b"/>
              <a:pathLst>
                <a:path w="3082" h="3194" extrusionOk="0">
                  <a:moveTo>
                    <a:pt x="2875" y="0"/>
                  </a:moveTo>
                  <a:cubicBezTo>
                    <a:pt x="2826" y="0"/>
                    <a:pt x="2776" y="18"/>
                    <a:pt x="2739" y="56"/>
                  </a:cubicBezTo>
                  <a:lnTo>
                    <a:pt x="2368" y="455"/>
                  </a:lnTo>
                  <a:lnTo>
                    <a:pt x="500" y="2438"/>
                  </a:lnTo>
                  <a:lnTo>
                    <a:pt x="72" y="2894"/>
                  </a:lnTo>
                  <a:cubicBezTo>
                    <a:pt x="0" y="2965"/>
                    <a:pt x="0" y="3079"/>
                    <a:pt x="72" y="3151"/>
                  </a:cubicBezTo>
                  <a:cubicBezTo>
                    <a:pt x="100" y="3179"/>
                    <a:pt x="157" y="3193"/>
                    <a:pt x="200" y="3193"/>
                  </a:cubicBezTo>
                  <a:cubicBezTo>
                    <a:pt x="243" y="3193"/>
                    <a:pt x="300" y="3179"/>
                    <a:pt x="328" y="3136"/>
                  </a:cubicBezTo>
                  <a:lnTo>
                    <a:pt x="542" y="2908"/>
                  </a:lnTo>
                  <a:lnTo>
                    <a:pt x="2796" y="526"/>
                  </a:lnTo>
                  <a:lnTo>
                    <a:pt x="3010" y="312"/>
                  </a:lnTo>
                  <a:cubicBezTo>
                    <a:pt x="3081" y="227"/>
                    <a:pt x="3081" y="113"/>
                    <a:pt x="2996" y="41"/>
                  </a:cubicBezTo>
                  <a:cubicBezTo>
                    <a:pt x="2962" y="14"/>
                    <a:pt x="2919" y="0"/>
                    <a:pt x="287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2"/>
            <p:cNvSpPr/>
            <p:nvPr/>
          </p:nvSpPr>
          <p:spPr>
            <a:xfrm>
              <a:off x="3098975" y="3630000"/>
              <a:ext cx="131950" cy="103250"/>
            </a:xfrm>
            <a:custGeom>
              <a:avLst/>
              <a:gdLst/>
              <a:ahLst/>
              <a:cxnLst/>
              <a:rect l="l" t="t" r="r" b="b"/>
              <a:pathLst>
                <a:path w="5278" h="4130" extrusionOk="0">
                  <a:moveTo>
                    <a:pt x="5066" y="1"/>
                  </a:moveTo>
                  <a:cubicBezTo>
                    <a:pt x="5026" y="1"/>
                    <a:pt x="4985" y="12"/>
                    <a:pt x="4950" y="36"/>
                  </a:cubicBezTo>
                  <a:lnTo>
                    <a:pt x="485" y="3502"/>
                  </a:lnTo>
                  <a:lnTo>
                    <a:pt x="100" y="3802"/>
                  </a:lnTo>
                  <a:cubicBezTo>
                    <a:pt x="15" y="3873"/>
                    <a:pt x="0" y="3987"/>
                    <a:pt x="58" y="4058"/>
                  </a:cubicBezTo>
                  <a:cubicBezTo>
                    <a:pt x="100" y="4115"/>
                    <a:pt x="157" y="4130"/>
                    <a:pt x="214" y="4130"/>
                  </a:cubicBezTo>
                  <a:cubicBezTo>
                    <a:pt x="243" y="4130"/>
                    <a:pt x="286" y="4115"/>
                    <a:pt x="314" y="4101"/>
                  </a:cubicBezTo>
                  <a:lnTo>
                    <a:pt x="571" y="3901"/>
                  </a:lnTo>
                  <a:lnTo>
                    <a:pt x="5178" y="321"/>
                  </a:lnTo>
                  <a:cubicBezTo>
                    <a:pt x="5263" y="264"/>
                    <a:pt x="5278" y="150"/>
                    <a:pt x="5206" y="65"/>
                  </a:cubicBezTo>
                  <a:cubicBezTo>
                    <a:pt x="5173" y="23"/>
                    <a:pt x="5121" y="1"/>
                    <a:pt x="50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2"/>
            <p:cNvSpPr/>
            <p:nvPr/>
          </p:nvSpPr>
          <p:spPr>
            <a:xfrm>
              <a:off x="3163150" y="3672025"/>
              <a:ext cx="120550" cy="125400"/>
            </a:xfrm>
            <a:custGeom>
              <a:avLst/>
              <a:gdLst/>
              <a:ahLst/>
              <a:cxnLst/>
              <a:rect l="l" t="t" r="r" b="b"/>
              <a:pathLst>
                <a:path w="4822" h="5016" extrusionOk="0">
                  <a:moveTo>
                    <a:pt x="4628" y="1"/>
                  </a:moveTo>
                  <a:cubicBezTo>
                    <a:pt x="4580" y="1"/>
                    <a:pt x="4531" y="22"/>
                    <a:pt x="4494" y="67"/>
                  </a:cubicBezTo>
                  <a:lnTo>
                    <a:pt x="72" y="4702"/>
                  </a:lnTo>
                  <a:cubicBezTo>
                    <a:pt x="1" y="4773"/>
                    <a:pt x="1" y="4888"/>
                    <a:pt x="72" y="4959"/>
                  </a:cubicBezTo>
                  <a:cubicBezTo>
                    <a:pt x="101" y="5002"/>
                    <a:pt x="158" y="5016"/>
                    <a:pt x="200" y="5016"/>
                  </a:cubicBezTo>
                  <a:cubicBezTo>
                    <a:pt x="243" y="5016"/>
                    <a:pt x="300" y="5002"/>
                    <a:pt x="329" y="4959"/>
                  </a:cubicBezTo>
                  <a:lnTo>
                    <a:pt x="4765" y="309"/>
                  </a:lnTo>
                  <a:cubicBezTo>
                    <a:pt x="4822" y="238"/>
                    <a:pt x="4822" y="124"/>
                    <a:pt x="4750" y="52"/>
                  </a:cubicBezTo>
                  <a:cubicBezTo>
                    <a:pt x="4716" y="18"/>
                    <a:pt x="4672" y="1"/>
                    <a:pt x="46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92"/>
          <p:cNvGrpSpPr/>
          <p:nvPr/>
        </p:nvGrpSpPr>
        <p:grpSpPr>
          <a:xfrm>
            <a:off x="1481279" y="3401232"/>
            <a:ext cx="972617" cy="1070102"/>
            <a:chOff x="1481279" y="3401232"/>
            <a:chExt cx="972617" cy="1070102"/>
          </a:xfrm>
        </p:grpSpPr>
        <p:grpSp>
          <p:nvGrpSpPr>
            <p:cNvPr id="1679" name="Google Shape;1679;p92"/>
            <p:cNvGrpSpPr/>
            <p:nvPr/>
          </p:nvGrpSpPr>
          <p:grpSpPr>
            <a:xfrm>
              <a:off x="1481279" y="3401232"/>
              <a:ext cx="972617" cy="1070102"/>
              <a:chOff x="1908750" y="2972300"/>
              <a:chExt cx="762000" cy="838375"/>
            </a:xfrm>
          </p:grpSpPr>
          <p:sp>
            <p:nvSpPr>
              <p:cNvPr id="1680" name="Google Shape;1680;p92"/>
              <p:cNvSpPr/>
              <p:nvPr/>
            </p:nvSpPr>
            <p:spPr>
              <a:xfrm>
                <a:off x="2325925" y="3404100"/>
                <a:ext cx="7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" extrusionOk="0">
                    <a:moveTo>
                      <a:pt x="29" y="1"/>
                    </a:moveTo>
                    <a:lnTo>
                      <a:pt x="1" y="15"/>
                    </a:lnTo>
                    <a:lnTo>
                      <a:pt x="15" y="1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2"/>
              <p:cNvSpPr/>
              <p:nvPr/>
            </p:nvSpPr>
            <p:spPr>
              <a:xfrm>
                <a:off x="1908750" y="2972300"/>
                <a:ext cx="762000" cy="838375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3535" extrusionOk="0">
                    <a:moveTo>
                      <a:pt x="16716" y="17273"/>
                    </a:moveTo>
                    <a:lnTo>
                      <a:pt x="16702" y="17287"/>
                    </a:lnTo>
                    <a:lnTo>
                      <a:pt x="16688" y="17287"/>
                    </a:lnTo>
                    <a:lnTo>
                      <a:pt x="16716" y="17273"/>
                    </a:lnTo>
                    <a:close/>
                    <a:moveTo>
                      <a:pt x="17273" y="1"/>
                    </a:moveTo>
                    <a:cubicBezTo>
                      <a:pt x="16830" y="1"/>
                      <a:pt x="16405" y="246"/>
                      <a:pt x="16203" y="671"/>
                    </a:cubicBezTo>
                    <a:cubicBezTo>
                      <a:pt x="15903" y="1256"/>
                      <a:pt x="16146" y="1983"/>
                      <a:pt x="16731" y="2283"/>
                    </a:cubicBezTo>
                    <a:cubicBezTo>
                      <a:pt x="16816" y="2311"/>
                      <a:pt x="16887" y="2340"/>
                      <a:pt x="16973" y="2368"/>
                    </a:cubicBezTo>
                    <a:lnTo>
                      <a:pt x="16360" y="13750"/>
                    </a:lnTo>
                    <a:cubicBezTo>
                      <a:pt x="15076" y="13764"/>
                      <a:pt x="13835" y="14492"/>
                      <a:pt x="13208" y="15733"/>
                    </a:cubicBezTo>
                    <a:cubicBezTo>
                      <a:pt x="13065" y="16032"/>
                      <a:pt x="12965" y="16332"/>
                      <a:pt x="12908" y="16660"/>
                    </a:cubicBezTo>
                    <a:lnTo>
                      <a:pt x="3053" y="15462"/>
                    </a:lnTo>
                    <a:cubicBezTo>
                      <a:pt x="3024" y="14962"/>
                      <a:pt x="2739" y="14492"/>
                      <a:pt x="2268" y="14264"/>
                    </a:cubicBezTo>
                    <a:cubicBezTo>
                      <a:pt x="2060" y="14159"/>
                      <a:pt x="1839" y="14110"/>
                      <a:pt x="1623" y="14110"/>
                    </a:cubicBezTo>
                    <a:cubicBezTo>
                      <a:pt x="1099" y="14110"/>
                      <a:pt x="599" y="14400"/>
                      <a:pt x="357" y="14905"/>
                    </a:cubicBezTo>
                    <a:cubicBezTo>
                      <a:pt x="0" y="15604"/>
                      <a:pt x="286" y="16460"/>
                      <a:pt x="984" y="16817"/>
                    </a:cubicBezTo>
                    <a:cubicBezTo>
                      <a:pt x="1189" y="16915"/>
                      <a:pt x="1405" y="16961"/>
                      <a:pt x="1618" y="16961"/>
                    </a:cubicBezTo>
                    <a:cubicBezTo>
                      <a:pt x="2147" y="16961"/>
                      <a:pt x="2656" y="16673"/>
                      <a:pt x="2910" y="16175"/>
                    </a:cubicBezTo>
                    <a:cubicBezTo>
                      <a:pt x="2938" y="16089"/>
                      <a:pt x="2967" y="16018"/>
                      <a:pt x="2995" y="15932"/>
                    </a:cubicBezTo>
                    <a:lnTo>
                      <a:pt x="12851" y="17130"/>
                    </a:lnTo>
                    <a:cubicBezTo>
                      <a:pt x="12780" y="18328"/>
                      <a:pt x="13336" y="19527"/>
                      <a:pt x="14363" y="20240"/>
                    </a:cubicBezTo>
                    <a:lnTo>
                      <a:pt x="7973" y="30780"/>
                    </a:lnTo>
                    <a:cubicBezTo>
                      <a:pt x="7803" y="30713"/>
                      <a:pt x="7627" y="30681"/>
                      <a:pt x="7453" y="30681"/>
                    </a:cubicBezTo>
                    <a:cubicBezTo>
                      <a:pt x="6927" y="30681"/>
                      <a:pt x="6423" y="30975"/>
                      <a:pt x="6176" y="31479"/>
                    </a:cubicBezTo>
                    <a:cubicBezTo>
                      <a:pt x="5819" y="32178"/>
                      <a:pt x="6105" y="33033"/>
                      <a:pt x="6818" y="33390"/>
                    </a:cubicBezTo>
                    <a:cubicBezTo>
                      <a:pt x="7018" y="33488"/>
                      <a:pt x="7232" y="33535"/>
                      <a:pt x="7442" y="33535"/>
                    </a:cubicBezTo>
                    <a:cubicBezTo>
                      <a:pt x="7966" y="33535"/>
                      <a:pt x="8475" y="33247"/>
                      <a:pt x="8729" y="32748"/>
                    </a:cubicBezTo>
                    <a:cubicBezTo>
                      <a:pt x="9029" y="32149"/>
                      <a:pt x="8872" y="31436"/>
                      <a:pt x="8387" y="31022"/>
                    </a:cubicBezTo>
                    <a:lnTo>
                      <a:pt x="14762" y="20482"/>
                    </a:lnTo>
                    <a:cubicBezTo>
                      <a:pt x="14791" y="20496"/>
                      <a:pt x="14805" y="20496"/>
                      <a:pt x="14819" y="20511"/>
                    </a:cubicBezTo>
                    <a:cubicBezTo>
                      <a:pt x="15327" y="20762"/>
                      <a:pt x="15864" y="20880"/>
                      <a:pt x="16394" y="20880"/>
                    </a:cubicBezTo>
                    <a:cubicBezTo>
                      <a:pt x="17189" y="20880"/>
                      <a:pt x="17966" y="20613"/>
                      <a:pt x="18599" y="20126"/>
                    </a:cubicBezTo>
                    <a:lnTo>
                      <a:pt x="26629" y="29125"/>
                    </a:lnTo>
                    <a:cubicBezTo>
                      <a:pt x="26572" y="29182"/>
                      <a:pt x="26529" y="29254"/>
                      <a:pt x="26501" y="29325"/>
                    </a:cubicBezTo>
                    <a:cubicBezTo>
                      <a:pt x="26187" y="29953"/>
                      <a:pt x="26443" y="30709"/>
                      <a:pt x="27057" y="31022"/>
                    </a:cubicBezTo>
                    <a:cubicBezTo>
                      <a:pt x="27238" y="31109"/>
                      <a:pt x="27429" y="31150"/>
                      <a:pt x="27618" y="31150"/>
                    </a:cubicBezTo>
                    <a:cubicBezTo>
                      <a:pt x="28084" y="31150"/>
                      <a:pt x="28531" y="30898"/>
                      <a:pt x="28754" y="30452"/>
                    </a:cubicBezTo>
                    <a:cubicBezTo>
                      <a:pt x="29068" y="29824"/>
                      <a:pt x="28811" y="29068"/>
                      <a:pt x="28184" y="28755"/>
                    </a:cubicBezTo>
                    <a:cubicBezTo>
                      <a:pt x="28001" y="28663"/>
                      <a:pt x="27807" y="28620"/>
                      <a:pt x="27615" y="28620"/>
                    </a:cubicBezTo>
                    <a:cubicBezTo>
                      <a:pt x="27388" y="28620"/>
                      <a:pt x="27165" y="28681"/>
                      <a:pt x="26971" y="28797"/>
                    </a:cubicBezTo>
                    <a:lnTo>
                      <a:pt x="18956" y="19812"/>
                    </a:lnTo>
                    <a:cubicBezTo>
                      <a:pt x="19212" y="19555"/>
                      <a:pt x="19426" y="19241"/>
                      <a:pt x="19597" y="18899"/>
                    </a:cubicBezTo>
                    <a:cubicBezTo>
                      <a:pt x="20139" y="17815"/>
                      <a:pt x="20068" y="16574"/>
                      <a:pt x="19526" y="15576"/>
                    </a:cubicBezTo>
                    <a:lnTo>
                      <a:pt x="28711" y="10042"/>
                    </a:lnTo>
                    <a:cubicBezTo>
                      <a:pt x="28797" y="10142"/>
                      <a:pt x="28897" y="10227"/>
                      <a:pt x="29025" y="10298"/>
                    </a:cubicBezTo>
                    <a:cubicBezTo>
                      <a:pt x="29157" y="10360"/>
                      <a:pt x="29296" y="10390"/>
                      <a:pt x="29432" y="10390"/>
                    </a:cubicBezTo>
                    <a:cubicBezTo>
                      <a:pt x="29768" y="10390"/>
                      <a:pt x="30089" y="10210"/>
                      <a:pt x="30252" y="9885"/>
                    </a:cubicBezTo>
                    <a:cubicBezTo>
                      <a:pt x="30480" y="9428"/>
                      <a:pt x="30294" y="8872"/>
                      <a:pt x="29838" y="8644"/>
                    </a:cubicBezTo>
                    <a:cubicBezTo>
                      <a:pt x="29713" y="8584"/>
                      <a:pt x="29580" y="8555"/>
                      <a:pt x="29447" y="8555"/>
                    </a:cubicBezTo>
                    <a:cubicBezTo>
                      <a:pt x="29108" y="8555"/>
                      <a:pt x="28775" y="8740"/>
                      <a:pt x="28611" y="9058"/>
                    </a:cubicBezTo>
                    <a:cubicBezTo>
                      <a:pt x="28483" y="9314"/>
                      <a:pt x="28483" y="9600"/>
                      <a:pt x="28597" y="9842"/>
                    </a:cubicBezTo>
                    <a:lnTo>
                      <a:pt x="19398" y="15376"/>
                    </a:lnTo>
                    <a:cubicBezTo>
                      <a:pt x="19070" y="14848"/>
                      <a:pt x="18585" y="14420"/>
                      <a:pt x="18000" y="14121"/>
                    </a:cubicBezTo>
                    <a:cubicBezTo>
                      <a:pt x="17615" y="13935"/>
                      <a:pt x="17230" y="13821"/>
                      <a:pt x="16830" y="13779"/>
                    </a:cubicBezTo>
                    <a:lnTo>
                      <a:pt x="17444" y="2383"/>
                    </a:lnTo>
                    <a:cubicBezTo>
                      <a:pt x="17829" y="2340"/>
                      <a:pt x="18171" y="2097"/>
                      <a:pt x="18356" y="1741"/>
                    </a:cubicBezTo>
                    <a:cubicBezTo>
                      <a:pt x="18642" y="1142"/>
                      <a:pt x="18399" y="414"/>
                      <a:pt x="17814" y="129"/>
                    </a:cubicBezTo>
                    <a:cubicBezTo>
                      <a:pt x="17640" y="42"/>
                      <a:pt x="17455" y="1"/>
                      <a:pt x="17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92"/>
            <p:cNvSpPr/>
            <p:nvPr/>
          </p:nvSpPr>
          <p:spPr>
            <a:xfrm>
              <a:off x="1997675" y="3932900"/>
              <a:ext cx="30000" cy="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1142900" y="1937715"/>
            <a:ext cx="5705861" cy="3061855"/>
          </a:xfrm>
          <a:prstGeom prst="rect">
            <a:avLst/>
          </a:prstGeom>
          <a:solidFill>
            <a:srgbClr val="FDFDF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46231"/>
              </p:ext>
            </p:extLst>
          </p:nvPr>
        </p:nvGraphicFramePr>
        <p:xfrm>
          <a:off x="720025" y="1779424"/>
          <a:ext cx="6096000" cy="370840"/>
        </p:xfrm>
        <a:graphic>
          <a:graphicData uri="http://schemas.openxmlformats.org/drawingml/2006/table">
            <a:tbl>
              <a:tblPr firstRow="1" bandRow="1">
                <a:tableStyleId>{6A9BB4DD-7DBC-41CF-8C53-D7E3B3F673E1}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712976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48251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19392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86584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8057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3301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65011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118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5027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2407556" y="1736244"/>
            <a:ext cx="457200" cy="45720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oogle Shape;721;p50"/>
          <p:cNvCxnSpPr/>
          <p:nvPr/>
        </p:nvCxnSpPr>
        <p:spPr>
          <a:xfrm>
            <a:off x="2656596" y="2199244"/>
            <a:ext cx="949072" cy="28626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3661077" y="2352416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Randomly Selected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95815"/>
              </p:ext>
            </p:extLst>
          </p:nvPr>
        </p:nvGraphicFramePr>
        <p:xfrm>
          <a:off x="720025" y="2859312"/>
          <a:ext cx="6096000" cy="370840"/>
        </p:xfrm>
        <a:graphic>
          <a:graphicData uri="http://schemas.openxmlformats.org/drawingml/2006/table">
            <a:tbl>
              <a:tblPr firstRow="1" bandRow="1">
                <a:tableStyleId>{6A9BB4DD-7DBC-41CF-8C53-D7E3B3F673E1}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712976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48251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19392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86584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8057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3301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65011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118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65027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2407556" y="2816132"/>
            <a:ext cx="457200" cy="45720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Google Shape;721;p50"/>
          <p:cNvCxnSpPr/>
          <p:nvPr/>
        </p:nvCxnSpPr>
        <p:spPr>
          <a:xfrm>
            <a:off x="2656596" y="3279132"/>
            <a:ext cx="949072" cy="28626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2" name="TextBox 51"/>
          <p:cNvSpPr txBox="1"/>
          <p:nvPr/>
        </p:nvSpPr>
        <p:spPr>
          <a:xfrm>
            <a:off x="3661077" y="3432304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Randomly Generated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7/35</a:t>
            </a:r>
          </a:p>
        </p:txBody>
      </p:sp>
    </p:spTree>
    <p:extLst>
      <p:ext uri="{BB962C8B-B14F-4D97-AF65-F5344CB8AC3E}">
        <p14:creationId xmlns:p14="http://schemas.microsoft.com/office/powerpoint/2010/main" val="26857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2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Mutation Properties</a:t>
            </a:r>
            <a:endParaRPr dirty="0"/>
          </a:p>
        </p:txBody>
      </p:sp>
      <p:sp>
        <p:nvSpPr>
          <p:cNvPr id="1646" name="Google Shape;1646;p92"/>
          <p:cNvSpPr/>
          <p:nvPr/>
        </p:nvSpPr>
        <p:spPr>
          <a:xfrm>
            <a:off x="3249425" y="1834475"/>
            <a:ext cx="18375" cy="16225"/>
          </a:xfrm>
          <a:custGeom>
            <a:avLst/>
            <a:gdLst/>
            <a:ahLst/>
            <a:cxnLst/>
            <a:rect l="l" t="t" r="r" b="b"/>
            <a:pathLst>
              <a:path w="735" h="649" extrusionOk="0">
                <a:moveTo>
                  <a:pt x="391" y="0"/>
                </a:moveTo>
                <a:cubicBezTo>
                  <a:pt x="363" y="0"/>
                  <a:pt x="336" y="4"/>
                  <a:pt x="308" y="12"/>
                </a:cubicBezTo>
                <a:cubicBezTo>
                  <a:pt x="237" y="27"/>
                  <a:pt x="182" y="67"/>
                  <a:pt x="150" y="122"/>
                </a:cubicBezTo>
                <a:cubicBezTo>
                  <a:pt x="95" y="146"/>
                  <a:pt x="47" y="185"/>
                  <a:pt x="24" y="248"/>
                </a:cubicBezTo>
                <a:cubicBezTo>
                  <a:pt x="0" y="304"/>
                  <a:pt x="8" y="359"/>
                  <a:pt x="32" y="406"/>
                </a:cubicBezTo>
                <a:cubicBezTo>
                  <a:pt x="63" y="485"/>
                  <a:pt x="134" y="556"/>
                  <a:pt x="198" y="596"/>
                </a:cubicBezTo>
                <a:cubicBezTo>
                  <a:pt x="255" y="631"/>
                  <a:pt x="320" y="648"/>
                  <a:pt x="385" y="648"/>
                </a:cubicBezTo>
                <a:cubicBezTo>
                  <a:pt x="453" y="648"/>
                  <a:pt x="520" y="629"/>
                  <a:pt x="577" y="588"/>
                </a:cubicBezTo>
                <a:cubicBezTo>
                  <a:pt x="679" y="509"/>
                  <a:pt x="734" y="367"/>
                  <a:pt x="695" y="233"/>
                </a:cubicBezTo>
                <a:cubicBezTo>
                  <a:pt x="655" y="94"/>
                  <a:pt x="528" y="0"/>
                  <a:pt x="391" y="0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2"/>
          <p:cNvSpPr/>
          <p:nvPr/>
        </p:nvSpPr>
        <p:spPr>
          <a:xfrm>
            <a:off x="3249800" y="1840275"/>
            <a:ext cx="425" cy="825"/>
          </a:xfrm>
          <a:custGeom>
            <a:avLst/>
            <a:gdLst/>
            <a:ahLst/>
            <a:cxnLst/>
            <a:rect l="l" t="t" r="r" b="b"/>
            <a:pathLst>
              <a:path w="17" h="33" extrusionOk="0">
                <a:moveTo>
                  <a:pt x="17" y="1"/>
                </a:moveTo>
                <a:lnTo>
                  <a:pt x="9" y="16"/>
                </a:lnTo>
                <a:cubicBezTo>
                  <a:pt x="9" y="16"/>
                  <a:pt x="17" y="9"/>
                  <a:pt x="17" y="1"/>
                </a:cubicBezTo>
                <a:close/>
                <a:moveTo>
                  <a:pt x="9" y="16"/>
                </a:moveTo>
                <a:lnTo>
                  <a:pt x="1" y="32"/>
                </a:lnTo>
                <a:cubicBezTo>
                  <a:pt x="9" y="24"/>
                  <a:pt x="9" y="24"/>
                  <a:pt x="9" y="16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8" name="Google Shape;1648;p92"/>
          <p:cNvGrpSpPr/>
          <p:nvPr/>
        </p:nvGrpSpPr>
        <p:grpSpPr>
          <a:xfrm rot="1985394">
            <a:off x="4973372" y="2231898"/>
            <a:ext cx="872943" cy="2445896"/>
            <a:chOff x="2380850" y="1328050"/>
            <a:chExt cx="492800" cy="1380775"/>
          </a:xfrm>
        </p:grpSpPr>
        <p:sp>
          <p:nvSpPr>
            <p:cNvPr id="1649" name="Google Shape;1649;p92"/>
            <p:cNvSpPr/>
            <p:nvPr/>
          </p:nvSpPr>
          <p:spPr>
            <a:xfrm>
              <a:off x="2438250" y="1421850"/>
              <a:ext cx="61000" cy="28975"/>
            </a:xfrm>
            <a:custGeom>
              <a:avLst/>
              <a:gdLst/>
              <a:ahLst/>
              <a:cxnLst/>
              <a:rect l="l" t="t" r="r" b="b"/>
              <a:pathLst>
                <a:path w="2440" h="1159" extrusionOk="0">
                  <a:moveTo>
                    <a:pt x="504" y="1"/>
                  </a:moveTo>
                  <a:cubicBezTo>
                    <a:pt x="268" y="1"/>
                    <a:pt x="56" y="178"/>
                    <a:pt x="29" y="417"/>
                  </a:cubicBezTo>
                  <a:cubicBezTo>
                    <a:pt x="1" y="674"/>
                    <a:pt x="186" y="917"/>
                    <a:pt x="457" y="945"/>
                  </a:cubicBezTo>
                  <a:cubicBezTo>
                    <a:pt x="799" y="988"/>
                    <a:pt x="1184" y="1059"/>
                    <a:pt x="1569" y="1159"/>
                  </a:cubicBezTo>
                  <a:cubicBezTo>
                    <a:pt x="1840" y="902"/>
                    <a:pt x="2140" y="660"/>
                    <a:pt x="2439" y="417"/>
                  </a:cubicBezTo>
                  <a:cubicBezTo>
                    <a:pt x="1769" y="203"/>
                    <a:pt x="1127" y="61"/>
                    <a:pt x="557" y="4"/>
                  </a:cubicBezTo>
                  <a:cubicBezTo>
                    <a:pt x="539" y="2"/>
                    <a:pt x="522" y="1"/>
                    <a:pt x="5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2"/>
            <p:cNvSpPr/>
            <p:nvPr/>
          </p:nvSpPr>
          <p:spPr>
            <a:xfrm>
              <a:off x="2504225" y="1441550"/>
              <a:ext cx="203975" cy="395450"/>
            </a:xfrm>
            <a:custGeom>
              <a:avLst/>
              <a:gdLst/>
              <a:ahLst/>
              <a:cxnLst/>
              <a:rect l="l" t="t" r="r" b="b"/>
              <a:pathLst>
                <a:path w="8159" h="15818" extrusionOk="0">
                  <a:moveTo>
                    <a:pt x="842" y="0"/>
                  </a:moveTo>
                  <a:cubicBezTo>
                    <a:pt x="556" y="228"/>
                    <a:pt x="271" y="457"/>
                    <a:pt x="0" y="699"/>
                  </a:cubicBezTo>
                  <a:cubicBezTo>
                    <a:pt x="913" y="1041"/>
                    <a:pt x="1869" y="1526"/>
                    <a:pt x="2767" y="2125"/>
                  </a:cubicBezTo>
                  <a:lnTo>
                    <a:pt x="3680" y="1997"/>
                  </a:lnTo>
                  <a:cubicBezTo>
                    <a:pt x="3689" y="1996"/>
                    <a:pt x="3699" y="1995"/>
                    <a:pt x="3708" y="1995"/>
                  </a:cubicBezTo>
                  <a:cubicBezTo>
                    <a:pt x="3824" y="1995"/>
                    <a:pt x="3924" y="2078"/>
                    <a:pt x="3951" y="2197"/>
                  </a:cubicBezTo>
                  <a:cubicBezTo>
                    <a:pt x="3965" y="2325"/>
                    <a:pt x="3880" y="2453"/>
                    <a:pt x="3751" y="2468"/>
                  </a:cubicBezTo>
                  <a:lnTo>
                    <a:pt x="3323" y="2525"/>
                  </a:lnTo>
                  <a:cubicBezTo>
                    <a:pt x="4122" y="3138"/>
                    <a:pt x="4849" y="3865"/>
                    <a:pt x="5449" y="4678"/>
                  </a:cubicBezTo>
                  <a:cubicBezTo>
                    <a:pt x="5491" y="4750"/>
                    <a:pt x="5548" y="4835"/>
                    <a:pt x="5605" y="4907"/>
                  </a:cubicBezTo>
                  <a:lnTo>
                    <a:pt x="6304" y="4821"/>
                  </a:lnTo>
                  <a:cubicBezTo>
                    <a:pt x="6319" y="4818"/>
                    <a:pt x="6334" y="4816"/>
                    <a:pt x="6349" y="4816"/>
                  </a:cubicBezTo>
                  <a:cubicBezTo>
                    <a:pt x="6461" y="4816"/>
                    <a:pt x="6563" y="4907"/>
                    <a:pt x="6575" y="5021"/>
                  </a:cubicBezTo>
                  <a:cubicBezTo>
                    <a:pt x="6590" y="5149"/>
                    <a:pt x="6490" y="5277"/>
                    <a:pt x="6361" y="5292"/>
                  </a:cubicBezTo>
                  <a:lnTo>
                    <a:pt x="5876" y="5349"/>
                  </a:lnTo>
                  <a:cubicBezTo>
                    <a:pt x="6561" y="6490"/>
                    <a:pt x="6903" y="7702"/>
                    <a:pt x="6903" y="8957"/>
                  </a:cubicBezTo>
                  <a:lnTo>
                    <a:pt x="7360" y="8914"/>
                  </a:lnTo>
                  <a:cubicBezTo>
                    <a:pt x="7368" y="8914"/>
                    <a:pt x="7376" y="8913"/>
                    <a:pt x="7384" y="8913"/>
                  </a:cubicBezTo>
                  <a:cubicBezTo>
                    <a:pt x="7502" y="8913"/>
                    <a:pt x="7603" y="9009"/>
                    <a:pt x="7616" y="9143"/>
                  </a:cubicBezTo>
                  <a:cubicBezTo>
                    <a:pt x="7631" y="9271"/>
                    <a:pt x="7531" y="9385"/>
                    <a:pt x="7403" y="9399"/>
                  </a:cubicBezTo>
                  <a:lnTo>
                    <a:pt x="6889" y="9442"/>
                  </a:lnTo>
                  <a:cubicBezTo>
                    <a:pt x="6875" y="9799"/>
                    <a:pt x="6818" y="10184"/>
                    <a:pt x="6746" y="10555"/>
                  </a:cubicBezTo>
                  <a:cubicBezTo>
                    <a:pt x="6561" y="11396"/>
                    <a:pt x="6204" y="12223"/>
                    <a:pt x="5734" y="13051"/>
                  </a:cubicBezTo>
                  <a:lnTo>
                    <a:pt x="6147" y="13008"/>
                  </a:lnTo>
                  <a:cubicBezTo>
                    <a:pt x="6290" y="13008"/>
                    <a:pt x="6390" y="13093"/>
                    <a:pt x="6404" y="13236"/>
                  </a:cubicBezTo>
                  <a:cubicBezTo>
                    <a:pt x="6418" y="13364"/>
                    <a:pt x="6319" y="13479"/>
                    <a:pt x="6190" y="13479"/>
                  </a:cubicBezTo>
                  <a:lnTo>
                    <a:pt x="5434" y="13550"/>
                  </a:lnTo>
                  <a:cubicBezTo>
                    <a:pt x="5063" y="14120"/>
                    <a:pt x="4650" y="14705"/>
                    <a:pt x="4208" y="15276"/>
                  </a:cubicBezTo>
                  <a:cubicBezTo>
                    <a:pt x="4464" y="15461"/>
                    <a:pt x="4721" y="15647"/>
                    <a:pt x="4978" y="15818"/>
                  </a:cubicBezTo>
                  <a:cubicBezTo>
                    <a:pt x="6247" y="14192"/>
                    <a:pt x="7303" y="12523"/>
                    <a:pt x="7674" y="10754"/>
                  </a:cubicBezTo>
                  <a:cubicBezTo>
                    <a:pt x="8158" y="8415"/>
                    <a:pt x="7659" y="6119"/>
                    <a:pt x="6219" y="4122"/>
                  </a:cubicBezTo>
                  <a:cubicBezTo>
                    <a:pt x="4821" y="2197"/>
                    <a:pt x="2781" y="813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2"/>
            <p:cNvSpPr/>
            <p:nvPr/>
          </p:nvSpPr>
          <p:spPr>
            <a:xfrm>
              <a:off x="2401875" y="1841975"/>
              <a:ext cx="240350" cy="511000"/>
            </a:xfrm>
            <a:custGeom>
              <a:avLst/>
              <a:gdLst/>
              <a:ahLst/>
              <a:cxnLst/>
              <a:rect l="l" t="t" r="r" b="b"/>
              <a:pathLst>
                <a:path w="9614" h="20440" extrusionOk="0">
                  <a:moveTo>
                    <a:pt x="7703" y="0"/>
                  </a:moveTo>
                  <a:cubicBezTo>
                    <a:pt x="7303" y="500"/>
                    <a:pt x="6890" y="985"/>
                    <a:pt x="6476" y="1469"/>
                  </a:cubicBezTo>
                  <a:cubicBezTo>
                    <a:pt x="3295" y="5221"/>
                    <a:pt x="1" y="9100"/>
                    <a:pt x="2796" y="13736"/>
                  </a:cubicBezTo>
                  <a:cubicBezTo>
                    <a:pt x="4308" y="16246"/>
                    <a:pt x="6718" y="18385"/>
                    <a:pt x="9143" y="20439"/>
                  </a:cubicBezTo>
                  <a:cubicBezTo>
                    <a:pt x="9229" y="20296"/>
                    <a:pt x="9300" y="20154"/>
                    <a:pt x="9371" y="20011"/>
                  </a:cubicBezTo>
                  <a:cubicBezTo>
                    <a:pt x="9457" y="19869"/>
                    <a:pt x="9528" y="19726"/>
                    <a:pt x="9614" y="19583"/>
                  </a:cubicBezTo>
                  <a:cubicBezTo>
                    <a:pt x="9214" y="19241"/>
                    <a:pt x="8815" y="18913"/>
                    <a:pt x="8430" y="18571"/>
                  </a:cubicBezTo>
                  <a:lnTo>
                    <a:pt x="7631" y="18699"/>
                  </a:lnTo>
                  <a:lnTo>
                    <a:pt x="7603" y="18699"/>
                  </a:lnTo>
                  <a:cubicBezTo>
                    <a:pt x="7489" y="18699"/>
                    <a:pt x="7389" y="18628"/>
                    <a:pt x="7360" y="18499"/>
                  </a:cubicBezTo>
                  <a:cubicBezTo>
                    <a:pt x="7346" y="18371"/>
                    <a:pt x="7432" y="18257"/>
                    <a:pt x="7560" y="18228"/>
                  </a:cubicBezTo>
                  <a:lnTo>
                    <a:pt x="7974" y="18157"/>
                  </a:lnTo>
                  <a:cubicBezTo>
                    <a:pt x="7203" y="17472"/>
                    <a:pt x="6447" y="16759"/>
                    <a:pt x="5777" y="16032"/>
                  </a:cubicBezTo>
                  <a:lnTo>
                    <a:pt x="5021" y="16117"/>
                  </a:lnTo>
                  <a:cubicBezTo>
                    <a:pt x="5007" y="16117"/>
                    <a:pt x="5007" y="16132"/>
                    <a:pt x="4993" y="16132"/>
                  </a:cubicBezTo>
                  <a:cubicBezTo>
                    <a:pt x="4879" y="16132"/>
                    <a:pt x="4764" y="16032"/>
                    <a:pt x="4750" y="15918"/>
                  </a:cubicBezTo>
                  <a:cubicBezTo>
                    <a:pt x="4736" y="15789"/>
                    <a:pt x="4836" y="15661"/>
                    <a:pt x="4964" y="15647"/>
                  </a:cubicBezTo>
                  <a:lnTo>
                    <a:pt x="5378" y="15604"/>
                  </a:lnTo>
                  <a:cubicBezTo>
                    <a:pt x="4707" y="14848"/>
                    <a:pt x="4094" y="14064"/>
                    <a:pt x="3609" y="13251"/>
                  </a:cubicBezTo>
                  <a:cubicBezTo>
                    <a:pt x="3524" y="13122"/>
                    <a:pt x="3452" y="12994"/>
                    <a:pt x="3395" y="12865"/>
                  </a:cubicBezTo>
                  <a:lnTo>
                    <a:pt x="2796" y="12923"/>
                  </a:lnTo>
                  <a:lnTo>
                    <a:pt x="2782" y="12923"/>
                  </a:lnTo>
                  <a:cubicBezTo>
                    <a:pt x="2654" y="12923"/>
                    <a:pt x="2554" y="12823"/>
                    <a:pt x="2539" y="12709"/>
                  </a:cubicBezTo>
                  <a:cubicBezTo>
                    <a:pt x="2525" y="12580"/>
                    <a:pt x="2625" y="12452"/>
                    <a:pt x="2753" y="12452"/>
                  </a:cubicBezTo>
                  <a:lnTo>
                    <a:pt x="3167" y="12409"/>
                  </a:lnTo>
                  <a:cubicBezTo>
                    <a:pt x="2568" y="11011"/>
                    <a:pt x="2582" y="9671"/>
                    <a:pt x="2996" y="8373"/>
                  </a:cubicBezTo>
                  <a:lnTo>
                    <a:pt x="2582" y="8373"/>
                  </a:lnTo>
                  <a:cubicBezTo>
                    <a:pt x="2440" y="8373"/>
                    <a:pt x="2340" y="8259"/>
                    <a:pt x="2340" y="8130"/>
                  </a:cubicBezTo>
                  <a:cubicBezTo>
                    <a:pt x="2340" y="8002"/>
                    <a:pt x="2440" y="7902"/>
                    <a:pt x="2582" y="7902"/>
                  </a:cubicBezTo>
                  <a:lnTo>
                    <a:pt x="3167" y="7902"/>
                  </a:lnTo>
                  <a:cubicBezTo>
                    <a:pt x="3623" y="6732"/>
                    <a:pt x="4365" y="5591"/>
                    <a:pt x="5249" y="4450"/>
                  </a:cubicBezTo>
                  <a:lnTo>
                    <a:pt x="4836" y="4436"/>
                  </a:lnTo>
                  <a:cubicBezTo>
                    <a:pt x="4707" y="4436"/>
                    <a:pt x="4608" y="4322"/>
                    <a:pt x="4608" y="4194"/>
                  </a:cubicBezTo>
                  <a:cubicBezTo>
                    <a:pt x="4608" y="4065"/>
                    <a:pt x="4722" y="3965"/>
                    <a:pt x="4850" y="3965"/>
                  </a:cubicBezTo>
                  <a:lnTo>
                    <a:pt x="5620" y="3994"/>
                  </a:lnTo>
                  <a:cubicBezTo>
                    <a:pt x="6119" y="3366"/>
                    <a:pt x="6661" y="2725"/>
                    <a:pt x="7203" y="2083"/>
                  </a:cubicBezTo>
                  <a:cubicBezTo>
                    <a:pt x="7432" y="1812"/>
                    <a:pt x="7674" y="1526"/>
                    <a:pt x="7917" y="1241"/>
                  </a:cubicBezTo>
                  <a:lnTo>
                    <a:pt x="7517" y="1141"/>
                  </a:lnTo>
                  <a:cubicBezTo>
                    <a:pt x="7389" y="1113"/>
                    <a:pt x="7303" y="985"/>
                    <a:pt x="7332" y="856"/>
                  </a:cubicBezTo>
                  <a:cubicBezTo>
                    <a:pt x="7356" y="747"/>
                    <a:pt x="7453" y="679"/>
                    <a:pt x="7561" y="679"/>
                  </a:cubicBezTo>
                  <a:cubicBezTo>
                    <a:pt x="7579" y="679"/>
                    <a:pt x="7598" y="681"/>
                    <a:pt x="7617" y="685"/>
                  </a:cubicBezTo>
                  <a:lnTo>
                    <a:pt x="8259" y="828"/>
                  </a:lnTo>
                  <a:cubicBezTo>
                    <a:pt x="8330" y="728"/>
                    <a:pt x="8416" y="642"/>
                    <a:pt x="8487" y="557"/>
                  </a:cubicBezTo>
                  <a:cubicBezTo>
                    <a:pt x="8230" y="371"/>
                    <a:pt x="7974" y="186"/>
                    <a:pt x="770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2"/>
            <p:cNvSpPr/>
            <p:nvPr/>
          </p:nvSpPr>
          <p:spPr>
            <a:xfrm>
              <a:off x="2648975" y="2347225"/>
              <a:ext cx="224675" cy="303825"/>
            </a:xfrm>
            <a:custGeom>
              <a:avLst/>
              <a:gdLst/>
              <a:ahLst/>
              <a:cxnLst/>
              <a:rect l="l" t="t" r="r" b="b"/>
              <a:pathLst>
                <a:path w="8987" h="12153" extrusionOk="0">
                  <a:moveTo>
                    <a:pt x="472" y="1"/>
                  </a:moveTo>
                  <a:cubicBezTo>
                    <a:pt x="429" y="86"/>
                    <a:pt x="372" y="172"/>
                    <a:pt x="329" y="258"/>
                  </a:cubicBezTo>
                  <a:cubicBezTo>
                    <a:pt x="215" y="457"/>
                    <a:pt x="115" y="657"/>
                    <a:pt x="1" y="857"/>
                  </a:cubicBezTo>
                  <a:cubicBezTo>
                    <a:pt x="714" y="1456"/>
                    <a:pt x="1399" y="2040"/>
                    <a:pt x="2055" y="2611"/>
                  </a:cubicBezTo>
                  <a:lnTo>
                    <a:pt x="2754" y="2440"/>
                  </a:lnTo>
                  <a:cubicBezTo>
                    <a:pt x="2776" y="2432"/>
                    <a:pt x="2799" y="2429"/>
                    <a:pt x="2821" y="2429"/>
                  </a:cubicBezTo>
                  <a:cubicBezTo>
                    <a:pt x="2924" y="2429"/>
                    <a:pt x="3015" y="2505"/>
                    <a:pt x="3039" y="2611"/>
                  </a:cubicBezTo>
                  <a:cubicBezTo>
                    <a:pt x="3082" y="2739"/>
                    <a:pt x="2996" y="2868"/>
                    <a:pt x="2868" y="2896"/>
                  </a:cubicBezTo>
                  <a:lnTo>
                    <a:pt x="2468" y="2996"/>
                  </a:lnTo>
                  <a:cubicBezTo>
                    <a:pt x="5463" y="5706"/>
                    <a:pt x="7432" y="8316"/>
                    <a:pt x="5991" y="11482"/>
                  </a:cubicBezTo>
                  <a:cubicBezTo>
                    <a:pt x="5877" y="11711"/>
                    <a:pt x="5991" y="11996"/>
                    <a:pt x="6219" y="12110"/>
                  </a:cubicBezTo>
                  <a:cubicBezTo>
                    <a:pt x="6291" y="12139"/>
                    <a:pt x="6348" y="12153"/>
                    <a:pt x="6419" y="12153"/>
                  </a:cubicBezTo>
                  <a:cubicBezTo>
                    <a:pt x="6605" y="12153"/>
                    <a:pt x="6776" y="12053"/>
                    <a:pt x="6847" y="11868"/>
                  </a:cubicBezTo>
                  <a:cubicBezTo>
                    <a:pt x="8986" y="7189"/>
                    <a:pt x="4864" y="3709"/>
                    <a:pt x="486" y="15"/>
                  </a:cubicBezTo>
                  <a:cubicBezTo>
                    <a:pt x="486" y="15"/>
                    <a:pt x="47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2"/>
            <p:cNvSpPr/>
            <p:nvPr/>
          </p:nvSpPr>
          <p:spPr>
            <a:xfrm>
              <a:off x="2380850" y="1328050"/>
              <a:ext cx="427200" cy="1380775"/>
            </a:xfrm>
            <a:custGeom>
              <a:avLst/>
              <a:gdLst/>
              <a:ahLst/>
              <a:cxnLst/>
              <a:rect l="l" t="t" r="r" b="b"/>
              <a:pathLst>
                <a:path w="17088" h="55231" extrusionOk="0">
                  <a:moveTo>
                    <a:pt x="11368" y="0"/>
                  </a:moveTo>
                  <a:cubicBezTo>
                    <a:pt x="11300" y="0"/>
                    <a:pt x="11232" y="15"/>
                    <a:pt x="11168" y="47"/>
                  </a:cubicBezTo>
                  <a:cubicBezTo>
                    <a:pt x="11068" y="90"/>
                    <a:pt x="8729" y="1217"/>
                    <a:pt x="6233" y="3014"/>
                  </a:cubicBezTo>
                  <a:cubicBezTo>
                    <a:pt x="5691" y="3399"/>
                    <a:pt x="5192" y="3784"/>
                    <a:pt x="4735" y="4169"/>
                  </a:cubicBezTo>
                  <a:cubicBezTo>
                    <a:pt x="4436" y="4412"/>
                    <a:pt x="4136" y="4654"/>
                    <a:pt x="3865" y="4911"/>
                  </a:cubicBezTo>
                  <a:cubicBezTo>
                    <a:pt x="1883" y="6708"/>
                    <a:pt x="713" y="8477"/>
                    <a:pt x="357" y="10174"/>
                  </a:cubicBezTo>
                  <a:cubicBezTo>
                    <a:pt x="0" y="11843"/>
                    <a:pt x="442" y="13426"/>
                    <a:pt x="1683" y="14866"/>
                  </a:cubicBezTo>
                  <a:cubicBezTo>
                    <a:pt x="3666" y="17177"/>
                    <a:pt x="6133" y="18889"/>
                    <a:pt x="8315" y="20400"/>
                  </a:cubicBezTo>
                  <a:cubicBezTo>
                    <a:pt x="8401" y="20458"/>
                    <a:pt x="8472" y="20515"/>
                    <a:pt x="8544" y="20557"/>
                  </a:cubicBezTo>
                  <a:cubicBezTo>
                    <a:pt x="8815" y="20743"/>
                    <a:pt x="9071" y="20928"/>
                    <a:pt x="9328" y="21114"/>
                  </a:cubicBezTo>
                  <a:cubicBezTo>
                    <a:pt x="9556" y="21271"/>
                    <a:pt x="9770" y="21427"/>
                    <a:pt x="9998" y="21584"/>
                  </a:cubicBezTo>
                  <a:lnTo>
                    <a:pt x="11624" y="21955"/>
                  </a:lnTo>
                  <a:cubicBezTo>
                    <a:pt x="11753" y="21984"/>
                    <a:pt x="11838" y="22112"/>
                    <a:pt x="11810" y="22240"/>
                  </a:cubicBezTo>
                  <a:cubicBezTo>
                    <a:pt x="11781" y="22354"/>
                    <a:pt x="11681" y="22426"/>
                    <a:pt x="11567" y="22426"/>
                  </a:cubicBezTo>
                  <a:lnTo>
                    <a:pt x="11525" y="22426"/>
                  </a:lnTo>
                  <a:lnTo>
                    <a:pt x="10926" y="22283"/>
                  </a:lnTo>
                  <a:lnTo>
                    <a:pt x="10926" y="22283"/>
                  </a:lnTo>
                  <a:cubicBezTo>
                    <a:pt x="11952" y="23082"/>
                    <a:pt x="12851" y="23881"/>
                    <a:pt x="13521" y="24779"/>
                  </a:cubicBezTo>
                  <a:lnTo>
                    <a:pt x="14292" y="24808"/>
                  </a:lnTo>
                  <a:cubicBezTo>
                    <a:pt x="14420" y="24808"/>
                    <a:pt x="14520" y="24922"/>
                    <a:pt x="14520" y="25050"/>
                  </a:cubicBezTo>
                  <a:cubicBezTo>
                    <a:pt x="14505" y="25179"/>
                    <a:pt x="14406" y="25278"/>
                    <a:pt x="14277" y="25278"/>
                  </a:cubicBezTo>
                  <a:lnTo>
                    <a:pt x="13849" y="25264"/>
                  </a:lnTo>
                  <a:lnTo>
                    <a:pt x="13849" y="25264"/>
                  </a:lnTo>
                  <a:cubicBezTo>
                    <a:pt x="14448" y="26205"/>
                    <a:pt x="14805" y="27232"/>
                    <a:pt x="14848" y="28445"/>
                  </a:cubicBezTo>
                  <a:lnTo>
                    <a:pt x="15333" y="28445"/>
                  </a:lnTo>
                  <a:cubicBezTo>
                    <a:pt x="15475" y="28445"/>
                    <a:pt x="15575" y="28559"/>
                    <a:pt x="15575" y="28687"/>
                  </a:cubicBezTo>
                  <a:cubicBezTo>
                    <a:pt x="15575" y="28816"/>
                    <a:pt x="15475" y="28930"/>
                    <a:pt x="15333" y="28930"/>
                  </a:cubicBezTo>
                  <a:lnTo>
                    <a:pt x="14862" y="28930"/>
                  </a:lnTo>
                  <a:cubicBezTo>
                    <a:pt x="14834" y="29700"/>
                    <a:pt x="14691" y="30541"/>
                    <a:pt x="14406" y="31468"/>
                  </a:cubicBezTo>
                  <a:cubicBezTo>
                    <a:pt x="14363" y="31625"/>
                    <a:pt x="14306" y="31782"/>
                    <a:pt x="14263" y="31953"/>
                  </a:cubicBezTo>
                  <a:lnTo>
                    <a:pt x="14677" y="31911"/>
                  </a:lnTo>
                  <a:cubicBezTo>
                    <a:pt x="14685" y="31910"/>
                    <a:pt x="14693" y="31909"/>
                    <a:pt x="14701" y="31909"/>
                  </a:cubicBezTo>
                  <a:cubicBezTo>
                    <a:pt x="14819" y="31909"/>
                    <a:pt x="14920" y="32004"/>
                    <a:pt x="14933" y="32125"/>
                  </a:cubicBezTo>
                  <a:cubicBezTo>
                    <a:pt x="14948" y="32253"/>
                    <a:pt x="14848" y="32367"/>
                    <a:pt x="14719" y="32381"/>
                  </a:cubicBezTo>
                  <a:lnTo>
                    <a:pt x="14092" y="32438"/>
                  </a:lnTo>
                  <a:cubicBezTo>
                    <a:pt x="13750" y="33422"/>
                    <a:pt x="13336" y="34407"/>
                    <a:pt x="12880" y="35391"/>
                  </a:cubicBezTo>
                  <a:lnTo>
                    <a:pt x="13293" y="35334"/>
                  </a:lnTo>
                  <a:cubicBezTo>
                    <a:pt x="13301" y="35333"/>
                    <a:pt x="13310" y="35332"/>
                    <a:pt x="13318" y="35332"/>
                  </a:cubicBezTo>
                  <a:cubicBezTo>
                    <a:pt x="13436" y="35332"/>
                    <a:pt x="13537" y="35427"/>
                    <a:pt x="13550" y="35548"/>
                  </a:cubicBezTo>
                  <a:cubicBezTo>
                    <a:pt x="13564" y="35676"/>
                    <a:pt x="13479" y="35790"/>
                    <a:pt x="13350" y="35804"/>
                  </a:cubicBezTo>
                  <a:lnTo>
                    <a:pt x="12651" y="35890"/>
                  </a:lnTo>
                  <a:cubicBezTo>
                    <a:pt x="12266" y="36689"/>
                    <a:pt x="11853" y="37487"/>
                    <a:pt x="11439" y="38286"/>
                  </a:cubicBezTo>
                  <a:lnTo>
                    <a:pt x="11853" y="38215"/>
                  </a:lnTo>
                  <a:cubicBezTo>
                    <a:pt x="11868" y="38211"/>
                    <a:pt x="11882" y="38210"/>
                    <a:pt x="11897" y="38210"/>
                  </a:cubicBezTo>
                  <a:cubicBezTo>
                    <a:pt x="12009" y="38210"/>
                    <a:pt x="12111" y="38301"/>
                    <a:pt x="12124" y="38414"/>
                  </a:cubicBezTo>
                  <a:cubicBezTo>
                    <a:pt x="12152" y="38543"/>
                    <a:pt x="12067" y="38657"/>
                    <a:pt x="11938" y="38685"/>
                  </a:cubicBezTo>
                  <a:lnTo>
                    <a:pt x="11168" y="38814"/>
                  </a:lnTo>
                  <a:cubicBezTo>
                    <a:pt x="10926" y="39256"/>
                    <a:pt x="10683" y="39698"/>
                    <a:pt x="10455" y="40140"/>
                  </a:cubicBezTo>
                  <a:cubicBezTo>
                    <a:pt x="10369" y="40283"/>
                    <a:pt x="10298" y="40426"/>
                    <a:pt x="10212" y="40568"/>
                  </a:cubicBezTo>
                  <a:cubicBezTo>
                    <a:pt x="10141" y="40711"/>
                    <a:pt x="10070" y="40853"/>
                    <a:pt x="9984" y="40996"/>
                  </a:cubicBezTo>
                  <a:cubicBezTo>
                    <a:pt x="7089" y="46373"/>
                    <a:pt x="4479" y="51436"/>
                    <a:pt x="7588" y="55059"/>
                  </a:cubicBezTo>
                  <a:cubicBezTo>
                    <a:pt x="7688" y="55173"/>
                    <a:pt x="7816" y="55230"/>
                    <a:pt x="7945" y="55230"/>
                  </a:cubicBezTo>
                  <a:cubicBezTo>
                    <a:pt x="8059" y="55230"/>
                    <a:pt x="8173" y="55188"/>
                    <a:pt x="8258" y="55116"/>
                  </a:cubicBezTo>
                  <a:cubicBezTo>
                    <a:pt x="8458" y="54945"/>
                    <a:pt x="8487" y="54631"/>
                    <a:pt x="8315" y="54446"/>
                  </a:cubicBezTo>
                  <a:cubicBezTo>
                    <a:pt x="6761" y="52649"/>
                    <a:pt x="6875" y="50367"/>
                    <a:pt x="7802" y="47771"/>
                  </a:cubicBezTo>
                  <a:lnTo>
                    <a:pt x="7802" y="47771"/>
                  </a:lnTo>
                  <a:lnTo>
                    <a:pt x="7388" y="47799"/>
                  </a:lnTo>
                  <a:cubicBezTo>
                    <a:pt x="7388" y="47814"/>
                    <a:pt x="7374" y="47814"/>
                    <a:pt x="7374" y="47814"/>
                  </a:cubicBezTo>
                  <a:cubicBezTo>
                    <a:pt x="7246" y="47814"/>
                    <a:pt x="7146" y="47714"/>
                    <a:pt x="7132" y="47585"/>
                  </a:cubicBezTo>
                  <a:cubicBezTo>
                    <a:pt x="7117" y="47457"/>
                    <a:pt x="7217" y="47343"/>
                    <a:pt x="7346" y="47329"/>
                  </a:cubicBezTo>
                  <a:lnTo>
                    <a:pt x="7973" y="47272"/>
                  </a:lnTo>
                  <a:cubicBezTo>
                    <a:pt x="8287" y="46473"/>
                    <a:pt x="8658" y="45646"/>
                    <a:pt x="9071" y="44790"/>
                  </a:cubicBezTo>
                  <a:lnTo>
                    <a:pt x="9071" y="44790"/>
                  </a:lnTo>
                  <a:lnTo>
                    <a:pt x="8672" y="44890"/>
                  </a:lnTo>
                  <a:cubicBezTo>
                    <a:pt x="8658" y="44904"/>
                    <a:pt x="8629" y="44904"/>
                    <a:pt x="8615" y="44904"/>
                  </a:cubicBezTo>
                  <a:cubicBezTo>
                    <a:pt x="8501" y="44904"/>
                    <a:pt x="8415" y="44833"/>
                    <a:pt x="8387" y="44719"/>
                  </a:cubicBezTo>
                  <a:cubicBezTo>
                    <a:pt x="8358" y="44590"/>
                    <a:pt x="8430" y="44462"/>
                    <a:pt x="8558" y="44433"/>
                  </a:cubicBezTo>
                  <a:lnTo>
                    <a:pt x="9357" y="44234"/>
                  </a:lnTo>
                  <a:cubicBezTo>
                    <a:pt x="9784" y="43392"/>
                    <a:pt x="10255" y="42522"/>
                    <a:pt x="10726" y="41624"/>
                  </a:cubicBezTo>
                  <a:cubicBezTo>
                    <a:pt x="10840" y="41424"/>
                    <a:pt x="10940" y="41224"/>
                    <a:pt x="11054" y="41025"/>
                  </a:cubicBezTo>
                  <a:cubicBezTo>
                    <a:pt x="11097" y="40939"/>
                    <a:pt x="11154" y="40853"/>
                    <a:pt x="11197" y="40768"/>
                  </a:cubicBezTo>
                  <a:cubicBezTo>
                    <a:pt x="12780" y="37844"/>
                    <a:pt x="14377" y="34834"/>
                    <a:pt x="15318" y="31739"/>
                  </a:cubicBezTo>
                  <a:cubicBezTo>
                    <a:pt x="17087" y="25934"/>
                    <a:pt x="13935" y="23196"/>
                    <a:pt x="9913" y="20358"/>
                  </a:cubicBezTo>
                  <a:cubicBezTo>
                    <a:pt x="9656" y="20187"/>
                    <a:pt x="9399" y="20001"/>
                    <a:pt x="9143" y="19816"/>
                  </a:cubicBezTo>
                  <a:cubicBezTo>
                    <a:pt x="9043" y="19759"/>
                    <a:pt x="8957" y="19687"/>
                    <a:pt x="8857" y="19630"/>
                  </a:cubicBezTo>
                  <a:cubicBezTo>
                    <a:pt x="8258" y="19202"/>
                    <a:pt x="7645" y="18789"/>
                    <a:pt x="7046" y="18347"/>
                  </a:cubicBezTo>
                  <a:lnTo>
                    <a:pt x="6048" y="18418"/>
                  </a:lnTo>
                  <a:cubicBezTo>
                    <a:pt x="6048" y="18432"/>
                    <a:pt x="6033" y="18432"/>
                    <a:pt x="6033" y="18432"/>
                  </a:cubicBezTo>
                  <a:cubicBezTo>
                    <a:pt x="5905" y="18432"/>
                    <a:pt x="5805" y="18332"/>
                    <a:pt x="5791" y="18204"/>
                  </a:cubicBezTo>
                  <a:cubicBezTo>
                    <a:pt x="5777" y="18076"/>
                    <a:pt x="5876" y="17962"/>
                    <a:pt x="6005" y="17947"/>
                  </a:cubicBezTo>
                  <a:lnTo>
                    <a:pt x="6461" y="17919"/>
                  </a:lnTo>
                  <a:cubicBezTo>
                    <a:pt x="5192" y="16977"/>
                    <a:pt x="3951" y="15936"/>
                    <a:pt x="2839" y="14724"/>
                  </a:cubicBezTo>
                  <a:lnTo>
                    <a:pt x="2068" y="14795"/>
                  </a:lnTo>
                  <a:lnTo>
                    <a:pt x="2040" y="14795"/>
                  </a:lnTo>
                  <a:cubicBezTo>
                    <a:pt x="1926" y="14795"/>
                    <a:pt x="1812" y="14695"/>
                    <a:pt x="1812" y="14567"/>
                  </a:cubicBezTo>
                  <a:cubicBezTo>
                    <a:pt x="1797" y="14439"/>
                    <a:pt x="1897" y="14324"/>
                    <a:pt x="2026" y="14310"/>
                  </a:cubicBezTo>
                  <a:lnTo>
                    <a:pt x="2439" y="14282"/>
                  </a:lnTo>
                  <a:cubicBezTo>
                    <a:pt x="2425" y="14267"/>
                    <a:pt x="2411" y="14253"/>
                    <a:pt x="2411" y="14239"/>
                  </a:cubicBezTo>
                  <a:cubicBezTo>
                    <a:pt x="1541" y="13226"/>
                    <a:pt x="1141" y="12185"/>
                    <a:pt x="1184" y="11073"/>
                  </a:cubicBezTo>
                  <a:lnTo>
                    <a:pt x="1184" y="11073"/>
                  </a:lnTo>
                  <a:lnTo>
                    <a:pt x="756" y="11130"/>
                  </a:lnTo>
                  <a:lnTo>
                    <a:pt x="728" y="11130"/>
                  </a:lnTo>
                  <a:cubicBezTo>
                    <a:pt x="614" y="11130"/>
                    <a:pt x="499" y="11030"/>
                    <a:pt x="485" y="10916"/>
                  </a:cubicBezTo>
                  <a:cubicBezTo>
                    <a:pt x="471" y="10787"/>
                    <a:pt x="571" y="10673"/>
                    <a:pt x="699" y="10645"/>
                  </a:cubicBezTo>
                  <a:lnTo>
                    <a:pt x="1241" y="10588"/>
                  </a:lnTo>
                  <a:cubicBezTo>
                    <a:pt x="1255" y="10516"/>
                    <a:pt x="1270" y="10445"/>
                    <a:pt x="1284" y="10374"/>
                  </a:cubicBezTo>
                  <a:cubicBezTo>
                    <a:pt x="1455" y="9532"/>
                    <a:pt x="1869" y="8705"/>
                    <a:pt x="2425" y="7920"/>
                  </a:cubicBezTo>
                  <a:lnTo>
                    <a:pt x="2425" y="7920"/>
                  </a:lnTo>
                  <a:lnTo>
                    <a:pt x="1997" y="7978"/>
                  </a:lnTo>
                  <a:lnTo>
                    <a:pt x="1968" y="7978"/>
                  </a:lnTo>
                  <a:cubicBezTo>
                    <a:pt x="1854" y="7978"/>
                    <a:pt x="1755" y="7892"/>
                    <a:pt x="1740" y="7778"/>
                  </a:cubicBezTo>
                  <a:cubicBezTo>
                    <a:pt x="1712" y="7649"/>
                    <a:pt x="1812" y="7521"/>
                    <a:pt x="1940" y="7507"/>
                  </a:cubicBezTo>
                  <a:lnTo>
                    <a:pt x="2824" y="7378"/>
                  </a:lnTo>
                  <a:cubicBezTo>
                    <a:pt x="3438" y="6623"/>
                    <a:pt x="4165" y="5909"/>
                    <a:pt x="4935" y="5239"/>
                  </a:cubicBezTo>
                  <a:cubicBezTo>
                    <a:pt x="5206" y="4997"/>
                    <a:pt x="5491" y="4768"/>
                    <a:pt x="5777" y="4540"/>
                  </a:cubicBezTo>
                  <a:cubicBezTo>
                    <a:pt x="8529" y="2386"/>
                    <a:pt x="11525" y="932"/>
                    <a:pt x="11567" y="903"/>
                  </a:cubicBezTo>
                  <a:cubicBezTo>
                    <a:pt x="11810" y="789"/>
                    <a:pt x="11910" y="504"/>
                    <a:pt x="11796" y="276"/>
                  </a:cubicBezTo>
                  <a:cubicBezTo>
                    <a:pt x="11713" y="101"/>
                    <a:pt x="11542" y="0"/>
                    <a:pt x="113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2"/>
            <p:cNvSpPr/>
            <p:nvPr/>
          </p:nvSpPr>
          <p:spPr>
            <a:xfrm>
              <a:off x="2585525" y="2283275"/>
              <a:ext cx="99150" cy="26175"/>
            </a:xfrm>
            <a:custGeom>
              <a:avLst/>
              <a:gdLst/>
              <a:ahLst/>
              <a:cxnLst/>
              <a:rect l="l" t="t" r="r" b="b"/>
              <a:pathLst>
                <a:path w="3966" h="1047" extrusionOk="0">
                  <a:moveTo>
                    <a:pt x="3710" y="1"/>
                  </a:moveTo>
                  <a:cubicBezTo>
                    <a:pt x="3695" y="1"/>
                    <a:pt x="3681" y="2"/>
                    <a:pt x="3666" y="6"/>
                  </a:cubicBezTo>
                  <a:lnTo>
                    <a:pt x="3252" y="77"/>
                  </a:lnTo>
                  <a:lnTo>
                    <a:pt x="628" y="505"/>
                  </a:lnTo>
                  <a:lnTo>
                    <a:pt x="214" y="576"/>
                  </a:lnTo>
                  <a:cubicBezTo>
                    <a:pt x="86" y="605"/>
                    <a:pt x="0" y="719"/>
                    <a:pt x="14" y="847"/>
                  </a:cubicBezTo>
                  <a:cubicBezTo>
                    <a:pt x="43" y="976"/>
                    <a:pt x="143" y="1047"/>
                    <a:pt x="257" y="1047"/>
                  </a:cubicBezTo>
                  <a:lnTo>
                    <a:pt x="285" y="1047"/>
                  </a:lnTo>
                  <a:lnTo>
                    <a:pt x="1084" y="919"/>
                  </a:lnTo>
                  <a:lnTo>
                    <a:pt x="2981" y="605"/>
                  </a:lnTo>
                  <a:lnTo>
                    <a:pt x="3751" y="476"/>
                  </a:lnTo>
                  <a:cubicBezTo>
                    <a:pt x="3880" y="448"/>
                    <a:pt x="3965" y="334"/>
                    <a:pt x="3937" y="205"/>
                  </a:cubicBezTo>
                  <a:cubicBezTo>
                    <a:pt x="3924" y="92"/>
                    <a:pt x="3822" y="1"/>
                    <a:pt x="37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2"/>
            <p:cNvSpPr/>
            <p:nvPr/>
          </p:nvSpPr>
          <p:spPr>
            <a:xfrm>
              <a:off x="2520250" y="2211350"/>
              <a:ext cx="199725" cy="33925"/>
            </a:xfrm>
            <a:custGeom>
              <a:avLst/>
              <a:gdLst/>
              <a:ahLst/>
              <a:cxnLst/>
              <a:rect l="l" t="t" r="r" b="b"/>
              <a:pathLst>
                <a:path w="7989" h="1357" extrusionOk="0">
                  <a:moveTo>
                    <a:pt x="7742" y="0"/>
                  </a:moveTo>
                  <a:cubicBezTo>
                    <a:pt x="7734" y="0"/>
                    <a:pt x="7725" y="1"/>
                    <a:pt x="7717" y="2"/>
                  </a:cubicBezTo>
                  <a:lnTo>
                    <a:pt x="7304" y="59"/>
                  </a:lnTo>
                  <a:lnTo>
                    <a:pt x="643" y="829"/>
                  </a:lnTo>
                  <a:lnTo>
                    <a:pt x="229" y="872"/>
                  </a:lnTo>
                  <a:cubicBezTo>
                    <a:pt x="101" y="886"/>
                    <a:pt x="1" y="1014"/>
                    <a:pt x="15" y="1143"/>
                  </a:cubicBezTo>
                  <a:cubicBezTo>
                    <a:pt x="29" y="1257"/>
                    <a:pt x="144" y="1357"/>
                    <a:pt x="258" y="1357"/>
                  </a:cubicBezTo>
                  <a:cubicBezTo>
                    <a:pt x="272" y="1357"/>
                    <a:pt x="272" y="1342"/>
                    <a:pt x="286" y="1342"/>
                  </a:cubicBezTo>
                  <a:lnTo>
                    <a:pt x="1042" y="1257"/>
                  </a:lnTo>
                  <a:lnTo>
                    <a:pt x="7075" y="558"/>
                  </a:lnTo>
                  <a:lnTo>
                    <a:pt x="7774" y="472"/>
                  </a:lnTo>
                  <a:cubicBezTo>
                    <a:pt x="7903" y="458"/>
                    <a:pt x="7988" y="344"/>
                    <a:pt x="7974" y="216"/>
                  </a:cubicBezTo>
                  <a:cubicBezTo>
                    <a:pt x="7961" y="95"/>
                    <a:pt x="7860" y="0"/>
                    <a:pt x="77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2"/>
            <p:cNvSpPr/>
            <p:nvPr/>
          </p:nvSpPr>
          <p:spPr>
            <a:xfrm>
              <a:off x="2465000" y="2125775"/>
              <a:ext cx="289550" cy="39275"/>
            </a:xfrm>
            <a:custGeom>
              <a:avLst/>
              <a:gdLst/>
              <a:ahLst/>
              <a:cxnLst/>
              <a:rect l="l" t="t" r="r" b="b"/>
              <a:pathLst>
                <a:path w="11582" h="1571" extrusionOk="0">
                  <a:moveTo>
                    <a:pt x="11335" y="0"/>
                  </a:moveTo>
                  <a:cubicBezTo>
                    <a:pt x="11327" y="0"/>
                    <a:pt x="11319" y="1"/>
                    <a:pt x="11311" y="2"/>
                  </a:cubicBezTo>
                  <a:lnTo>
                    <a:pt x="10897" y="44"/>
                  </a:lnTo>
                  <a:lnTo>
                    <a:pt x="642" y="1057"/>
                  </a:lnTo>
                  <a:lnTo>
                    <a:pt x="228" y="1100"/>
                  </a:lnTo>
                  <a:cubicBezTo>
                    <a:pt x="100" y="1100"/>
                    <a:pt x="0" y="1228"/>
                    <a:pt x="14" y="1357"/>
                  </a:cubicBezTo>
                  <a:cubicBezTo>
                    <a:pt x="29" y="1471"/>
                    <a:pt x="129" y="1571"/>
                    <a:pt x="257" y="1571"/>
                  </a:cubicBezTo>
                  <a:lnTo>
                    <a:pt x="271" y="1571"/>
                  </a:lnTo>
                  <a:lnTo>
                    <a:pt x="870" y="1513"/>
                  </a:lnTo>
                  <a:lnTo>
                    <a:pt x="10726" y="529"/>
                  </a:lnTo>
                  <a:lnTo>
                    <a:pt x="11353" y="472"/>
                  </a:lnTo>
                  <a:cubicBezTo>
                    <a:pt x="11482" y="458"/>
                    <a:pt x="11582" y="344"/>
                    <a:pt x="11567" y="216"/>
                  </a:cubicBezTo>
                  <a:cubicBezTo>
                    <a:pt x="11554" y="95"/>
                    <a:pt x="11453" y="0"/>
                    <a:pt x="113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2"/>
            <p:cNvSpPr/>
            <p:nvPr/>
          </p:nvSpPr>
          <p:spPr>
            <a:xfrm>
              <a:off x="2460350" y="2039150"/>
              <a:ext cx="309900" cy="12150"/>
            </a:xfrm>
            <a:custGeom>
              <a:avLst/>
              <a:gdLst/>
              <a:ahLst/>
              <a:cxnLst/>
              <a:rect l="l" t="t" r="r" b="b"/>
              <a:pathLst>
                <a:path w="12396" h="486" extrusionOk="0">
                  <a:moveTo>
                    <a:pt x="11668" y="1"/>
                  </a:moveTo>
                  <a:lnTo>
                    <a:pt x="828" y="15"/>
                  </a:lnTo>
                  <a:lnTo>
                    <a:pt x="243" y="15"/>
                  </a:lnTo>
                  <a:cubicBezTo>
                    <a:pt x="101" y="15"/>
                    <a:pt x="1" y="115"/>
                    <a:pt x="1" y="243"/>
                  </a:cubicBezTo>
                  <a:cubicBezTo>
                    <a:pt x="1" y="372"/>
                    <a:pt x="101" y="486"/>
                    <a:pt x="243" y="486"/>
                  </a:cubicBezTo>
                  <a:lnTo>
                    <a:pt x="12153" y="486"/>
                  </a:lnTo>
                  <a:cubicBezTo>
                    <a:pt x="12295" y="486"/>
                    <a:pt x="12395" y="372"/>
                    <a:pt x="12395" y="243"/>
                  </a:cubicBezTo>
                  <a:cubicBezTo>
                    <a:pt x="12395" y="115"/>
                    <a:pt x="12295" y="1"/>
                    <a:pt x="121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2"/>
            <p:cNvSpPr/>
            <p:nvPr/>
          </p:nvSpPr>
          <p:spPr>
            <a:xfrm>
              <a:off x="2517050" y="1941100"/>
              <a:ext cx="226800" cy="18925"/>
            </a:xfrm>
            <a:custGeom>
              <a:avLst/>
              <a:gdLst/>
              <a:ahLst/>
              <a:cxnLst/>
              <a:rect l="l" t="t" r="r" b="b"/>
              <a:pathLst>
                <a:path w="9072" h="757" extrusionOk="0">
                  <a:moveTo>
                    <a:pt x="243" y="0"/>
                  </a:moveTo>
                  <a:cubicBezTo>
                    <a:pt x="115" y="0"/>
                    <a:pt x="1" y="100"/>
                    <a:pt x="1" y="229"/>
                  </a:cubicBezTo>
                  <a:cubicBezTo>
                    <a:pt x="1" y="357"/>
                    <a:pt x="100" y="471"/>
                    <a:pt x="229" y="471"/>
                  </a:cubicBezTo>
                  <a:lnTo>
                    <a:pt x="642" y="485"/>
                  </a:lnTo>
                  <a:lnTo>
                    <a:pt x="8401" y="742"/>
                  </a:lnTo>
                  <a:lnTo>
                    <a:pt x="8829" y="756"/>
                  </a:lnTo>
                  <a:cubicBezTo>
                    <a:pt x="8958" y="756"/>
                    <a:pt x="9057" y="657"/>
                    <a:pt x="9072" y="528"/>
                  </a:cubicBezTo>
                  <a:cubicBezTo>
                    <a:pt x="9072" y="400"/>
                    <a:pt x="8972" y="286"/>
                    <a:pt x="8844" y="286"/>
                  </a:cubicBezTo>
                  <a:lnTo>
                    <a:pt x="8073" y="257"/>
                  </a:lnTo>
                  <a:lnTo>
                    <a:pt x="1013" y="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2"/>
            <p:cNvSpPr/>
            <p:nvPr/>
          </p:nvSpPr>
          <p:spPr>
            <a:xfrm>
              <a:off x="2584450" y="1858925"/>
              <a:ext cx="92375" cy="29775"/>
            </a:xfrm>
            <a:custGeom>
              <a:avLst/>
              <a:gdLst/>
              <a:ahLst/>
              <a:cxnLst/>
              <a:rect l="l" t="t" r="r" b="b"/>
              <a:pathLst>
                <a:path w="3695" h="1191" extrusionOk="0">
                  <a:moveTo>
                    <a:pt x="258" y="1"/>
                  </a:moveTo>
                  <a:cubicBezTo>
                    <a:pt x="150" y="1"/>
                    <a:pt x="53" y="69"/>
                    <a:pt x="29" y="178"/>
                  </a:cubicBezTo>
                  <a:cubicBezTo>
                    <a:pt x="0" y="307"/>
                    <a:pt x="86" y="435"/>
                    <a:pt x="214" y="463"/>
                  </a:cubicBezTo>
                  <a:lnTo>
                    <a:pt x="614" y="563"/>
                  </a:lnTo>
                  <a:lnTo>
                    <a:pt x="2782" y="1048"/>
                  </a:lnTo>
                  <a:lnTo>
                    <a:pt x="3381" y="1191"/>
                  </a:lnTo>
                  <a:lnTo>
                    <a:pt x="3423" y="1191"/>
                  </a:lnTo>
                  <a:cubicBezTo>
                    <a:pt x="3537" y="1191"/>
                    <a:pt x="3637" y="1119"/>
                    <a:pt x="3666" y="1005"/>
                  </a:cubicBezTo>
                  <a:cubicBezTo>
                    <a:pt x="3694" y="877"/>
                    <a:pt x="3609" y="749"/>
                    <a:pt x="3480" y="720"/>
                  </a:cubicBezTo>
                  <a:lnTo>
                    <a:pt x="1854" y="349"/>
                  </a:lnTo>
                  <a:lnTo>
                    <a:pt x="956" y="150"/>
                  </a:lnTo>
                  <a:lnTo>
                    <a:pt x="314" y="7"/>
                  </a:lnTo>
                  <a:cubicBezTo>
                    <a:pt x="295" y="3"/>
                    <a:pt x="276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2"/>
            <p:cNvSpPr/>
            <p:nvPr/>
          </p:nvSpPr>
          <p:spPr>
            <a:xfrm>
              <a:off x="2525250" y="1766725"/>
              <a:ext cx="139450" cy="22150"/>
            </a:xfrm>
            <a:custGeom>
              <a:avLst/>
              <a:gdLst/>
              <a:ahLst/>
              <a:cxnLst/>
              <a:rect l="l" t="t" r="r" b="b"/>
              <a:pathLst>
                <a:path w="5578" h="886" extrusionOk="0">
                  <a:moveTo>
                    <a:pt x="5306" y="1"/>
                  </a:moveTo>
                  <a:lnTo>
                    <a:pt x="4893" y="44"/>
                  </a:lnTo>
                  <a:lnTo>
                    <a:pt x="685" y="372"/>
                  </a:lnTo>
                  <a:lnTo>
                    <a:pt x="229" y="400"/>
                  </a:lnTo>
                  <a:cubicBezTo>
                    <a:pt x="100" y="415"/>
                    <a:pt x="1" y="529"/>
                    <a:pt x="15" y="657"/>
                  </a:cubicBezTo>
                  <a:cubicBezTo>
                    <a:pt x="29" y="785"/>
                    <a:pt x="129" y="885"/>
                    <a:pt x="257" y="885"/>
                  </a:cubicBezTo>
                  <a:cubicBezTo>
                    <a:pt x="257" y="885"/>
                    <a:pt x="272" y="885"/>
                    <a:pt x="272" y="871"/>
                  </a:cubicBezTo>
                  <a:lnTo>
                    <a:pt x="1270" y="800"/>
                  </a:lnTo>
                  <a:lnTo>
                    <a:pt x="4593" y="543"/>
                  </a:lnTo>
                  <a:lnTo>
                    <a:pt x="5349" y="472"/>
                  </a:lnTo>
                  <a:cubicBezTo>
                    <a:pt x="5478" y="472"/>
                    <a:pt x="5577" y="357"/>
                    <a:pt x="5563" y="229"/>
                  </a:cubicBezTo>
                  <a:cubicBezTo>
                    <a:pt x="5549" y="86"/>
                    <a:pt x="5449" y="1"/>
                    <a:pt x="53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2"/>
            <p:cNvSpPr/>
            <p:nvPr/>
          </p:nvSpPr>
          <p:spPr>
            <a:xfrm>
              <a:off x="2425775" y="1664375"/>
              <a:ext cx="269225" cy="33575"/>
            </a:xfrm>
            <a:custGeom>
              <a:avLst/>
              <a:gdLst/>
              <a:ahLst/>
              <a:cxnLst/>
              <a:rect l="l" t="t" r="r" b="b"/>
              <a:pathLst>
                <a:path w="10769" h="1343" extrusionOk="0">
                  <a:moveTo>
                    <a:pt x="10522" y="0"/>
                  </a:moveTo>
                  <a:cubicBezTo>
                    <a:pt x="10514" y="0"/>
                    <a:pt x="10506" y="1"/>
                    <a:pt x="10498" y="1"/>
                  </a:cubicBezTo>
                  <a:lnTo>
                    <a:pt x="10041" y="44"/>
                  </a:lnTo>
                  <a:lnTo>
                    <a:pt x="642" y="829"/>
                  </a:lnTo>
                  <a:lnTo>
                    <a:pt x="229" y="857"/>
                  </a:lnTo>
                  <a:cubicBezTo>
                    <a:pt x="100" y="871"/>
                    <a:pt x="0" y="986"/>
                    <a:pt x="15" y="1114"/>
                  </a:cubicBezTo>
                  <a:cubicBezTo>
                    <a:pt x="15" y="1242"/>
                    <a:pt x="129" y="1342"/>
                    <a:pt x="243" y="1342"/>
                  </a:cubicBezTo>
                  <a:lnTo>
                    <a:pt x="271" y="1342"/>
                  </a:lnTo>
                  <a:lnTo>
                    <a:pt x="1042" y="1271"/>
                  </a:lnTo>
                  <a:lnTo>
                    <a:pt x="10027" y="529"/>
                  </a:lnTo>
                  <a:lnTo>
                    <a:pt x="10541" y="486"/>
                  </a:lnTo>
                  <a:cubicBezTo>
                    <a:pt x="10669" y="472"/>
                    <a:pt x="10769" y="358"/>
                    <a:pt x="10754" y="230"/>
                  </a:cubicBezTo>
                  <a:cubicBezTo>
                    <a:pt x="10741" y="96"/>
                    <a:pt x="10640" y="0"/>
                    <a:pt x="105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2"/>
            <p:cNvSpPr/>
            <p:nvPr/>
          </p:nvSpPr>
          <p:spPr>
            <a:xfrm>
              <a:off x="2392600" y="1561950"/>
              <a:ext cx="276375" cy="44350"/>
            </a:xfrm>
            <a:custGeom>
              <a:avLst/>
              <a:gdLst/>
              <a:ahLst/>
              <a:cxnLst/>
              <a:rect l="l" t="t" r="r" b="b"/>
              <a:pathLst>
                <a:path w="11055" h="1774" extrusionOk="0">
                  <a:moveTo>
                    <a:pt x="10814" y="0"/>
                  </a:moveTo>
                  <a:cubicBezTo>
                    <a:pt x="10799" y="0"/>
                    <a:pt x="10784" y="2"/>
                    <a:pt x="10769" y="5"/>
                  </a:cubicBezTo>
                  <a:lnTo>
                    <a:pt x="10070" y="91"/>
                  </a:lnTo>
                  <a:lnTo>
                    <a:pt x="771" y="1232"/>
                  </a:lnTo>
                  <a:lnTo>
                    <a:pt x="229" y="1289"/>
                  </a:lnTo>
                  <a:cubicBezTo>
                    <a:pt x="101" y="1317"/>
                    <a:pt x="1" y="1431"/>
                    <a:pt x="15" y="1560"/>
                  </a:cubicBezTo>
                  <a:cubicBezTo>
                    <a:pt x="29" y="1674"/>
                    <a:pt x="144" y="1774"/>
                    <a:pt x="258" y="1774"/>
                  </a:cubicBezTo>
                  <a:lnTo>
                    <a:pt x="286" y="1774"/>
                  </a:lnTo>
                  <a:lnTo>
                    <a:pt x="714" y="1717"/>
                  </a:lnTo>
                  <a:lnTo>
                    <a:pt x="10341" y="533"/>
                  </a:lnTo>
                  <a:lnTo>
                    <a:pt x="10826" y="476"/>
                  </a:lnTo>
                  <a:cubicBezTo>
                    <a:pt x="10955" y="461"/>
                    <a:pt x="11055" y="333"/>
                    <a:pt x="11040" y="205"/>
                  </a:cubicBezTo>
                  <a:cubicBezTo>
                    <a:pt x="11028" y="91"/>
                    <a:pt x="10926" y="0"/>
                    <a:pt x="108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2"/>
            <p:cNvSpPr/>
            <p:nvPr/>
          </p:nvSpPr>
          <p:spPr>
            <a:xfrm>
              <a:off x="2423625" y="1491425"/>
              <a:ext cx="179750" cy="36075"/>
            </a:xfrm>
            <a:custGeom>
              <a:avLst/>
              <a:gdLst/>
              <a:ahLst/>
              <a:cxnLst/>
              <a:rect l="l" t="t" r="r" b="b"/>
              <a:pathLst>
                <a:path w="7190" h="1443" extrusionOk="0">
                  <a:moveTo>
                    <a:pt x="6932" y="0"/>
                  </a:moveTo>
                  <a:cubicBezTo>
                    <a:pt x="6923" y="0"/>
                    <a:pt x="6913" y="1"/>
                    <a:pt x="6904" y="2"/>
                  </a:cubicBezTo>
                  <a:lnTo>
                    <a:pt x="5991" y="130"/>
                  </a:lnTo>
                  <a:lnTo>
                    <a:pt x="1113" y="843"/>
                  </a:lnTo>
                  <a:lnTo>
                    <a:pt x="229" y="972"/>
                  </a:lnTo>
                  <a:cubicBezTo>
                    <a:pt x="101" y="986"/>
                    <a:pt x="1" y="1114"/>
                    <a:pt x="29" y="1243"/>
                  </a:cubicBezTo>
                  <a:cubicBezTo>
                    <a:pt x="44" y="1357"/>
                    <a:pt x="143" y="1443"/>
                    <a:pt x="257" y="1443"/>
                  </a:cubicBezTo>
                  <a:lnTo>
                    <a:pt x="286" y="1443"/>
                  </a:lnTo>
                  <a:lnTo>
                    <a:pt x="714" y="1385"/>
                  </a:lnTo>
                  <a:lnTo>
                    <a:pt x="6547" y="530"/>
                  </a:lnTo>
                  <a:lnTo>
                    <a:pt x="6975" y="473"/>
                  </a:lnTo>
                  <a:cubicBezTo>
                    <a:pt x="7104" y="458"/>
                    <a:pt x="7189" y="330"/>
                    <a:pt x="7175" y="202"/>
                  </a:cubicBezTo>
                  <a:cubicBezTo>
                    <a:pt x="7148" y="83"/>
                    <a:pt x="7048" y="0"/>
                    <a:pt x="69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2"/>
            <p:cNvSpPr/>
            <p:nvPr/>
          </p:nvSpPr>
          <p:spPr>
            <a:xfrm>
              <a:off x="2589800" y="2407925"/>
              <a:ext cx="136225" cy="42750"/>
            </a:xfrm>
            <a:custGeom>
              <a:avLst/>
              <a:gdLst/>
              <a:ahLst/>
              <a:cxnLst/>
              <a:rect l="l" t="t" r="r" b="b"/>
              <a:pathLst>
                <a:path w="5449" h="1710" extrusionOk="0">
                  <a:moveTo>
                    <a:pt x="5188" y="1"/>
                  </a:moveTo>
                  <a:cubicBezTo>
                    <a:pt x="5166" y="1"/>
                    <a:pt x="5143" y="4"/>
                    <a:pt x="5121" y="12"/>
                  </a:cubicBezTo>
                  <a:lnTo>
                    <a:pt x="4422" y="183"/>
                  </a:lnTo>
                  <a:lnTo>
                    <a:pt x="999" y="1039"/>
                  </a:lnTo>
                  <a:lnTo>
                    <a:pt x="200" y="1238"/>
                  </a:lnTo>
                  <a:cubicBezTo>
                    <a:pt x="72" y="1267"/>
                    <a:pt x="0" y="1395"/>
                    <a:pt x="29" y="1524"/>
                  </a:cubicBezTo>
                  <a:cubicBezTo>
                    <a:pt x="57" y="1638"/>
                    <a:pt x="143" y="1709"/>
                    <a:pt x="257" y="1709"/>
                  </a:cubicBezTo>
                  <a:cubicBezTo>
                    <a:pt x="271" y="1709"/>
                    <a:pt x="300" y="1709"/>
                    <a:pt x="314" y="1695"/>
                  </a:cubicBezTo>
                  <a:lnTo>
                    <a:pt x="713" y="1595"/>
                  </a:lnTo>
                  <a:lnTo>
                    <a:pt x="4835" y="568"/>
                  </a:lnTo>
                  <a:lnTo>
                    <a:pt x="5235" y="468"/>
                  </a:lnTo>
                  <a:cubicBezTo>
                    <a:pt x="5363" y="440"/>
                    <a:pt x="5449" y="311"/>
                    <a:pt x="5406" y="183"/>
                  </a:cubicBezTo>
                  <a:cubicBezTo>
                    <a:pt x="5382" y="77"/>
                    <a:pt x="5291" y="1"/>
                    <a:pt x="5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2"/>
            <p:cNvSpPr/>
            <p:nvPr/>
          </p:nvSpPr>
          <p:spPr>
            <a:xfrm>
              <a:off x="2558775" y="2493025"/>
              <a:ext cx="211825" cy="30375"/>
            </a:xfrm>
            <a:custGeom>
              <a:avLst/>
              <a:gdLst/>
              <a:ahLst/>
              <a:cxnLst/>
              <a:rect l="l" t="t" r="r" b="b"/>
              <a:pathLst>
                <a:path w="8473" h="1215" extrusionOk="0">
                  <a:moveTo>
                    <a:pt x="8228" y="1"/>
                  </a:moveTo>
                  <a:cubicBezTo>
                    <a:pt x="8220" y="1"/>
                    <a:pt x="8211" y="1"/>
                    <a:pt x="8201" y="2"/>
                  </a:cubicBezTo>
                  <a:lnTo>
                    <a:pt x="856" y="673"/>
                  </a:lnTo>
                  <a:lnTo>
                    <a:pt x="229" y="730"/>
                  </a:lnTo>
                  <a:cubicBezTo>
                    <a:pt x="100" y="744"/>
                    <a:pt x="0" y="858"/>
                    <a:pt x="15" y="986"/>
                  </a:cubicBezTo>
                  <a:cubicBezTo>
                    <a:pt x="29" y="1115"/>
                    <a:pt x="129" y="1215"/>
                    <a:pt x="257" y="1215"/>
                  </a:cubicBezTo>
                  <a:cubicBezTo>
                    <a:pt x="257" y="1215"/>
                    <a:pt x="271" y="1215"/>
                    <a:pt x="271" y="1200"/>
                  </a:cubicBezTo>
                  <a:lnTo>
                    <a:pt x="685" y="1172"/>
                  </a:lnTo>
                  <a:lnTo>
                    <a:pt x="8244" y="473"/>
                  </a:lnTo>
                  <a:cubicBezTo>
                    <a:pt x="8373" y="459"/>
                    <a:pt x="8472" y="345"/>
                    <a:pt x="8458" y="216"/>
                  </a:cubicBezTo>
                  <a:cubicBezTo>
                    <a:pt x="8458" y="96"/>
                    <a:pt x="8358" y="1"/>
                    <a:pt x="82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2"/>
            <p:cNvSpPr/>
            <p:nvPr/>
          </p:nvSpPr>
          <p:spPr>
            <a:xfrm>
              <a:off x="2583725" y="2576575"/>
              <a:ext cx="216100" cy="61650"/>
            </a:xfrm>
            <a:custGeom>
              <a:avLst/>
              <a:gdLst/>
              <a:ahLst/>
              <a:cxnLst/>
              <a:rect l="l" t="t" r="r" b="b"/>
              <a:pathLst>
                <a:path w="8644" h="2466" extrusionOk="0">
                  <a:moveTo>
                    <a:pt x="8384" y="1"/>
                  </a:moveTo>
                  <a:cubicBezTo>
                    <a:pt x="8361" y="1"/>
                    <a:pt x="8339" y="5"/>
                    <a:pt x="8316" y="12"/>
                  </a:cubicBezTo>
                  <a:lnTo>
                    <a:pt x="200" y="1995"/>
                  </a:lnTo>
                  <a:cubicBezTo>
                    <a:pt x="72" y="2023"/>
                    <a:pt x="1" y="2166"/>
                    <a:pt x="29" y="2280"/>
                  </a:cubicBezTo>
                  <a:cubicBezTo>
                    <a:pt x="58" y="2394"/>
                    <a:pt x="158" y="2465"/>
                    <a:pt x="257" y="2465"/>
                  </a:cubicBezTo>
                  <a:lnTo>
                    <a:pt x="315" y="2465"/>
                  </a:lnTo>
                  <a:lnTo>
                    <a:pt x="8430" y="469"/>
                  </a:lnTo>
                  <a:cubicBezTo>
                    <a:pt x="8558" y="440"/>
                    <a:pt x="8644" y="312"/>
                    <a:pt x="8601" y="183"/>
                  </a:cubicBezTo>
                  <a:cubicBezTo>
                    <a:pt x="8578" y="78"/>
                    <a:pt x="8487" y="1"/>
                    <a:pt x="83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92"/>
          <p:cNvGrpSpPr/>
          <p:nvPr/>
        </p:nvGrpSpPr>
        <p:grpSpPr>
          <a:xfrm>
            <a:off x="2881984" y="3144191"/>
            <a:ext cx="1377698" cy="1417067"/>
            <a:chOff x="2844025" y="3355850"/>
            <a:chExt cx="478550" cy="492225"/>
          </a:xfrm>
        </p:grpSpPr>
        <p:sp>
          <p:nvSpPr>
            <p:cNvPr id="1668" name="Google Shape;1668;p92"/>
            <p:cNvSpPr/>
            <p:nvPr/>
          </p:nvSpPr>
          <p:spPr>
            <a:xfrm>
              <a:off x="2844025" y="3480950"/>
              <a:ext cx="234300" cy="113950"/>
            </a:xfrm>
            <a:custGeom>
              <a:avLst/>
              <a:gdLst/>
              <a:ahLst/>
              <a:cxnLst/>
              <a:rect l="l" t="t" r="r" b="b"/>
              <a:pathLst>
                <a:path w="9372" h="4558" extrusionOk="0">
                  <a:moveTo>
                    <a:pt x="418" y="0"/>
                  </a:moveTo>
                  <a:cubicBezTo>
                    <a:pt x="365" y="0"/>
                    <a:pt x="310" y="12"/>
                    <a:pt x="257" y="36"/>
                  </a:cubicBezTo>
                  <a:cubicBezTo>
                    <a:pt x="72" y="122"/>
                    <a:pt x="1" y="350"/>
                    <a:pt x="86" y="535"/>
                  </a:cubicBezTo>
                  <a:cubicBezTo>
                    <a:pt x="1213" y="2803"/>
                    <a:pt x="3837" y="3602"/>
                    <a:pt x="6504" y="4115"/>
                  </a:cubicBezTo>
                  <a:cubicBezTo>
                    <a:pt x="7446" y="4301"/>
                    <a:pt x="8416" y="4444"/>
                    <a:pt x="9371" y="4558"/>
                  </a:cubicBezTo>
                  <a:cubicBezTo>
                    <a:pt x="9357" y="4329"/>
                    <a:pt x="9343" y="4101"/>
                    <a:pt x="9314" y="3873"/>
                  </a:cubicBezTo>
                  <a:cubicBezTo>
                    <a:pt x="9314" y="3859"/>
                    <a:pt x="9314" y="3844"/>
                    <a:pt x="9314" y="3816"/>
                  </a:cubicBezTo>
                  <a:cubicBezTo>
                    <a:pt x="8929" y="3773"/>
                    <a:pt x="8544" y="3716"/>
                    <a:pt x="8145" y="3659"/>
                  </a:cubicBezTo>
                  <a:lnTo>
                    <a:pt x="7688" y="4073"/>
                  </a:lnTo>
                  <a:cubicBezTo>
                    <a:pt x="7645" y="4101"/>
                    <a:pt x="7603" y="4115"/>
                    <a:pt x="7560" y="4115"/>
                  </a:cubicBezTo>
                  <a:cubicBezTo>
                    <a:pt x="7517" y="4115"/>
                    <a:pt x="7460" y="4101"/>
                    <a:pt x="7432" y="4058"/>
                  </a:cubicBezTo>
                  <a:cubicBezTo>
                    <a:pt x="7360" y="3987"/>
                    <a:pt x="7374" y="3873"/>
                    <a:pt x="7446" y="3802"/>
                  </a:cubicBezTo>
                  <a:lnTo>
                    <a:pt x="7688" y="3588"/>
                  </a:lnTo>
                  <a:cubicBezTo>
                    <a:pt x="7332" y="3531"/>
                    <a:pt x="6989" y="3474"/>
                    <a:pt x="6633" y="3402"/>
                  </a:cubicBezTo>
                  <a:cubicBezTo>
                    <a:pt x="6219" y="3317"/>
                    <a:pt x="5791" y="3231"/>
                    <a:pt x="5378" y="3131"/>
                  </a:cubicBezTo>
                  <a:lnTo>
                    <a:pt x="4921" y="3488"/>
                  </a:lnTo>
                  <a:cubicBezTo>
                    <a:pt x="4893" y="3516"/>
                    <a:pt x="4850" y="3531"/>
                    <a:pt x="4807" y="3531"/>
                  </a:cubicBezTo>
                  <a:cubicBezTo>
                    <a:pt x="4764" y="3531"/>
                    <a:pt x="4707" y="3502"/>
                    <a:pt x="4665" y="3459"/>
                  </a:cubicBezTo>
                  <a:cubicBezTo>
                    <a:pt x="4607" y="3388"/>
                    <a:pt x="4622" y="3274"/>
                    <a:pt x="4693" y="3203"/>
                  </a:cubicBezTo>
                  <a:lnTo>
                    <a:pt x="4936" y="3003"/>
                  </a:lnTo>
                  <a:cubicBezTo>
                    <a:pt x="4051" y="2775"/>
                    <a:pt x="3224" y="2475"/>
                    <a:pt x="2525" y="2047"/>
                  </a:cubicBezTo>
                  <a:lnTo>
                    <a:pt x="2169" y="2333"/>
                  </a:lnTo>
                  <a:cubicBezTo>
                    <a:pt x="2126" y="2361"/>
                    <a:pt x="2097" y="2375"/>
                    <a:pt x="2054" y="2375"/>
                  </a:cubicBezTo>
                  <a:cubicBezTo>
                    <a:pt x="1997" y="2375"/>
                    <a:pt x="1940" y="2347"/>
                    <a:pt x="1912" y="2304"/>
                  </a:cubicBezTo>
                  <a:cubicBezTo>
                    <a:pt x="1840" y="2219"/>
                    <a:pt x="1855" y="2104"/>
                    <a:pt x="1940" y="2047"/>
                  </a:cubicBezTo>
                  <a:lnTo>
                    <a:pt x="2197" y="1833"/>
                  </a:lnTo>
                  <a:cubicBezTo>
                    <a:pt x="1584" y="1420"/>
                    <a:pt x="1085" y="878"/>
                    <a:pt x="742" y="207"/>
                  </a:cubicBezTo>
                  <a:cubicBezTo>
                    <a:pt x="681" y="75"/>
                    <a:pt x="55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2"/>
            <p:cNvSpPr/>
            <p:nvPr/>
          </p:nvSpPr>
          <p:spPr>
            <a:xfrm>
              <a:off x="3095400" y="3578825"/>
              <a:ext cx="227175" cy="136950"/>
            </a:xfrm>
            <a:custGeom>
              <a:avLst/>
              <a:gdLst/>
              <a:ahLst/>
              <a:cxnLst/>
              <a:rect l="l" t="t" r="r" b="b"/>
              <a:pathLst>
                <a:path w="9087" h="5478" extrusionOk="0">
                  <a:moveTo>
                    <a:pt x="1" y="1"/>
                  </a:moveTo>
                  <a:cubicBezTo>
                    <a:pt x="15" y="243"/>
                    <a:pt x="29" y="500"/>
                    <a:pt x="58" y="742"/>
                  </a:cubicBezTo>
                  <a:cubicBezTo>
                    <a:pt x="743" y="828"/>
                    <a:pt x="1441" y="928"/>
                    <a:pt x="2126" y="1042"/>
                  </a:cubicBezTo>
                  <a:lnTo>
                    <a:pt x="2497" y="643"/>
                  </a:lnTo>
                  <a:cubicBezTo>
                    <a:pt x="2534" y="605"/>
                    <a:pt x="2584" y="587"/>
                    <a:pt x="2633" y="587"/>
                  </a:cubicBezTo>
                  <a:cubicBezTo>
                    <a:pt x="2677" y="587"/>
                    <a:pt x="2720" y="601"/>
                    <a:pt x="2754" y="628"/>
                  </a:cubicBezTo>
                  <a:cubicBezTo>
                    <a:pt x="2839" y="700"/>
                    <a:pt x="2839" y="814"/>
                    <a:pt x="2768" y="899"/>
                  </a:cubicBezTo>
                  <a:lnTo>
                    <a:pt x="2554" y="1113"/>
                  </a:lnTo>
                  <a:cubicBezTo>
                    <a:pt x="3139" y="1213"/>
                    <a:pt x="3709" y="1341"/>
                    <a:pt x="4280" y="1484"/>
                  </a:cubicBezTo>
                  <a:cubicBezTo>
                    <a:pt x="6719" y="2140"/>
                    <a:pt x="8088" y="3367"/>
                    <a:pt x="8330" y="5164"/>
                  </a:cubicBezTo>
                  <a:cubicBezTo>
                    <a:pt x="8359" y="5349"/>
                    <a:pt x="8516" y="5478"/>
                    <a:pt x="8701" y="5478"/>
                  </a:cubicBezTo>
                  <a:lnTo>
                    <a:pt x="8744" y="5478"/>
                  </a:lnTo>
                  <a:cubicBezTo>
                    <a:pt x="8944" y="5449"/>
                    <a:pt x="9086" y="5264"/>
                    <a:pt x="9058" y="5064"/>
                  </a:cubicBezTo>
                  <a:cubicBezTo>
                    <a:pt x="8758" y="2953"/>
                    <a:pt x="7218" y="1513"/>
                    <a:pt x="4465" y="785"/>
                  </a:cubicBezTo>
                  <a:cubicBezTo>
                    <a:pt x="2996" y="386"/>
                    <a:pt x="1484" y="1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2"/>
            <p:cNvSpPr/>
            <p:nvPr/>
          </p:nvSpPr>
          <p:spPr>
            <a:xfrm>
              <a:off x="3040150" y="3355850"/>
              <a:ext cx="157975" cy="492225"/>
            </a:xfrm>
            <a:custGeom>
              <a:avLst/>
              <a:gdLst/>
              <a:ahLst/>
              <a:cxnLst/>
              <a:rect l="l" t="t" r="r" b="b"/>
              <a:pathLst>
                <a:path w="6319" h="19689" extrusionOk="0">
                  <a:moveTo>
                    <a:pt x="424" y="1"/>
                  </a:moveTo>
                  <a:cubicBezTo>
                    <a:pt x="372" y="1"/>
                    <a:pt x="320" y="11"/>
                    <a:pt x="271" y="34"/>
                  </a:cubicBezTo>
                  <a:cubicBezTo>
                    <a:pt x="86" y="105"/>
                    <a:pt x="0" y="319"/>
                    <a:pt x="86" y="505"/>
                  </a:cubicBezTo>
                  <a:cubicBezTo>
                    <a:pt x="285" y="975"/>
                    <a:pt x="442" y="1460"/>
                    <a:pt x="571" y="1945"/>
                  </a:cubicBezTo>
                  <a:lnTo>
                    <a:pt x="813" y="1760"/>
                  </a:lnTo>
                  <a:cubicBezTo>
                    <a:pt x="844" y="1729"/>
                    <a:pt x="883" y="1714"/>
                    <a:pt x="923" y="1714"/>
                  </a:cubicBezTo>
                  <a:cubicBezTo>
                    <a:pt x="975" y="1714"/>
                    <a:pt x="1029" y="1740"/>
                    <a:pt x="1070" y="1788"/>
                  </a:cubicBezTo>
                  <a:cubicBezTo>
                    <a:pt x="1127" y="1874"/>
                    <a:pt x="1113" y="1988"/>
                    <a:pt x="1041" y="2045"/>
                  </a:cubicBezTo>
                  <a:lnTo>
                    <a:pt x="670" y="2330"/>
                  </a:lnTo>
                  <a:cubicBezTo>
                    <a:pt x="813" y="2944"/>
                    <a:pt x="913" y="3543"/>
                    <a:pt x="999" y="4099"/>
                  </a:cubicBezTo>
                  <a:cubicBezTo>
                    <a:pt x="1027" y="4313"/>
                    <a:pt x="1070" y="4527"/>
                    <a:pt x="1098" y="4755"/>
                  </a:cubicBezTo>
                  <a:lnTo>
                    <a:pt x="1341" y="4555"/>
                  </a:lnTo>
                  <a:cubicBezTo>
                    <a:pt x="1373" y="4523"/>
                    <a:pt x="1414" y="4508"/>
                    <a:pt x="1455" y="4508"/>
                  </a:cubicBezTo>
                  <a:cubicBezTo>
                    <a:pt x="1506" y="4508"/>
                    <a:pt x="1558" y="4530"/>
                    <a:pt x="1598" y="4570"/>
                  </a:cubicBezTo>
                  <a:cubicBezTo>
                    <a:pt x="1655" y="4655"/>
                    <a:pt x="1640" y="4769"/>
                    <a:pt x="1569" y="4826"/>
                  </a:cubicBezTo>
                  <a:lnTo>
                    <a:pt x="1141" y="5183"/>
                  </a:lnTo>
                  <a:cubicBezTo>
                    <a:pt x="1227" y="5853"/>
                    <a:pt x="1298" y="6552"/>
                    <a:pt x="1355" y="7223"/>
                  </a:cubicBezTo>
                  <a:lnTo>
                    <a:pt x="1598" y="7009"/>
                  </a:lnTo>
                  <a:cubicBezTo>
                    <a:pt x="1630" y="6976"/>
                    <a:pt x="1670" y="6962"/>
                    <a:pt x="1712" y="6962"/>
                  </a:cubicBezTo>
                  <a:cubicBezTo>
                    <a:pt x="1763" y="6962"/>
                    <a:pt x="1815" y="6984"/>
                    <a:pt x="1854" y="7023"/>
                  </a:cubicBezTo>
                  <a:cubicBezTo>
                    <a:pt x="1926" y="7094"/>
                    <a:pt x="1911" y="7208"/>
                    <a:pt x="1840" y="7280"/>
                  </a:cubicBezTo>
                  <a:lnTo>
                    <a:pt x="1384" y="7679"/>
                  </a:lnTo>
                  <a:cubicBezTo>
                    <a:pt x="1412" y="8064"/>
                    <a:pt x="1441" y="8449"/>
                    <a:pt x="1469" y="8820"/>
                  </a:cubicBezTo>
                  <a:cubicBezTo>
                    <a:pt x="1469" y="8848"/>
                    <a:pt x="1469" y="8863"/>
                    <a:pt x="1469" y="8877"/>
                  </a:cubicBezTo>
                  <a:cubicBezTo>
                    <a:pt x="1498" y="9105"/>
                    <a:pt x="1512" y="9333"/>
                    <a:pt x="1526" y="9562"/>
                  </a:cubicBezTo>
                  <a:cubicBezTo>
                    <a:pt x="1626" y="10917"/>
                    <a:pt x="1740" y="12300"/>
                    <a:pt x="1954" y="13669"/>
                  </a:cubicBezTo>
                  <a:cubicBezTo>
                    <a:pt x="2296" y="15852"/>
                    <a:pt x="3067" y="18847"/>
                    <a:pt x="5805" y="19674"/>
                  </a:cubicBezTo>
                  <a:cubicBezTo>
                    <a:pt x="5834" y="19688"/>
                    <a:pt x="5876" y="19688"/>
                    <a:pt x="5905" y="19688"/>
                  </a:cubicBezTo>
                  <a:cubicBezTo>
                    <a:pt x="6062" y="19688"/>
                    <a:pt x="6204" y="19588"/>
                    <a:pt x="6261" y="19432"/>
                  </a:cubicBezTo>
                  <a:cubicBezTo>
                    <a:pt x="6319" y="19232"/>
                    <a:pt x="6204" y="19032"/>
                    <a:pt x="6005" y="18975"/>
                  </a:cubicBezTo>
                  <a:cubicBezTo>
                    <a:pt x="4151" y="18419"/>
                    <a:pt x="3338" y="16650"/>
                    <a:pt x="2924" y="14867"/>
                  </a:cubicBezTo>
                  <a:lnTo>
                    <a:pt x="2667" y="15067"/>
                  </a:lnTo>
                  <a:cubicBezTo>
                    <a:pt x="2639" y="15081"/>
                    <a:pt x="2596" y="15096"/>
                    <a:pt x="2567" y="15096"/>
                  </a:cubicBezTo>
                  <a:cubicBezTo>
                    <a:pt x="2510" y="15096"/>
                    <a:pt x="2453" y="15081"/>
                    <a:pt x="2411" y="15024"/>
                  </a:cubicBezTo>
                  <a:cubicBezTo>
                    <a:pt x="2353" y="14953"/>
                    <a:pt x="2368" y="14839"/>
                    <a:pt x="2453" y="14768"/>
                  </a:cubicBezTo>
                  <a:lnTo>
                    <a:pt x="2838" y="14468"/>
                  </a:lnTo>
                  <a:cubicBezTo>
                    <a:pt x="2767" y="14154"/>
                    <a:pt x="2724" y="13855"/>
                    <a:pt x="2667" y="13555"/>
                  </a:cubicBezTo>
                  <a:cubicBezTo>
                    <a:pt x="2610" y="13170"/>
                    <a:pt x="2567" y="12799"/>
                    <a:pt x="2510" y="12414"/>
                  </a:cubicBezTo>
                  <a:lnTo>
                    <a:pt x="2296" y="12642"/>
                  </a:lnTo>
                  <a:cubicBezTo>
                    <a:pt x="2268" y="12685"/>
                    <a:pt x="2211" y="12699"/>
                    <a:pt x="2168" y="12699"/>
                  </a:cubicBezTo>
                  <a:cubicBezTo>
                    <a:pt x="2125" y="12699"/>
                    <a:pt x="2068" y="12685"/>
                    <a:pt x="2040" y="12657"/>
                  </a:cubicBezTo>
                  <a:cubicBezTo>
                    <a:pt x="1968" y="12585"/>
                    <a:pt x="1968" y="12471"/>
                    <a:pt x="2040" y="12400"/>
                  </a:cubicBezTo>
                  <a:lnTo>
                    <a:pt x="2468" y="11944"/>
                  </a:lnTo>
                  <a:cubicBezTo>
                    <a:pt x="2382" y="11173"/>
                    <a:pt x="2325" y="10417"/>
                    <a:pt x="2268" y="9661"/>
                  </a:cubicBezTo>
                  <a:cubicBezTo>
                    <a:pt x="2239" y="9419"/>
                    <a:pt x="2225" y="9162"/>
                    <a:pt x="2211" y="8920"/>
                  </a:cubicBezTo>
                  <a:cubicBezTo>
                    <a:pt x="2211" y="8891"/>
                    <a:pt x="2211" y="8863"/>
                    <a:pt x="2211" y="8834"/>
                  </a:cubicBezTo>
                  <a:cubicBezTo>
                    <a:pt x="2097" y="7237"/>
                    <a:pt x="1968" y="5597"/>
                    <a:pt x="1726" y="3985"/>
                  </a:cubicBezTo>
                  <a:cubicBezTo>
                    <a:pt x="1541" y="2815"/>
                    <a:pt x="1298" y="1460"/>
                    <a:pt x="756" y="219"/>
                  </a:cubicBezTo>
                  <a:cubicBezTo>
                    <a:pt x="704" y="83"/>
                    <a:pt x="566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2"/>
            <p:cNvSpPr/>
            <p:nvPr/>
          </p:nvSpPr>
          <p:spPr>
            <a:xfrm>
              <a:off x="3028025" y="3529875"/>
              <a:ext cx="60275" cy="53975"/>
            </a:xfrm>
            <a:custGeom>
              <a:avLst/>
              <a:gdLst/>
              <a:ahLst/>
              <a:cxnLst/>
              <a:rect l="l" t="t" r="r" b="b"/>
              <a:pathLst>
                <a:path w="2411" h="2159" extrusionOk="0">
                  <a:moveTo>
                    <a:pt x="2197" y="1"/>
                  </a:moveTo>
                  <a:cubicBezTo>
                    <a:pt x="2155" y="1"/>
                    <a:pt x="2115" y="15"/>
                    <a:pt x="2083" y="48"/>
                  </a:cubicBezTo>
                  <a:lnTo>
                    <a:pt x="1840" y="262"/>
                  </a:lnTo>
                  <a:lnTo>
                    <a:pt x="328" y="1631"/>
                  </a:lnTo>
                  <a:lnTo>
                    <a:pt x="86" y="1845"/>
                  </a:lnTo>
                  <a:cubicBezTo>
                    <a:pt x="14" y="1916"/>
                    <a:pt x="0" y="2030"/>
                    <a:pt x="72" y="2101"/>
                  </a:cubicBezTo>
                  <a:cubicBezTo>
                    <a:pt x="100" y="2144"/>
                    <a:pt x="157" y="2158"/>
                    <a:pt x="200" y="2158"/>
                  </a:cubicBezTo>
                  <a:cubicBezTo>
                    <a:pt x="243" y="2158"/>
                    <a:pt x="285" y="2144"/>
                    <a:pt x="328" y="2116"/>
                  </a:cubicBezTo>
                  <a:lnTo>
                    <a:pt x="785" y="1702"/>
                  </a:lnTo>
                  <a:lnTo>
                    <a:pt x="1869" y="718"/>
                  </a:lnTo>
                  <a:lnTo>
                    <a:pt x="2325" y="319"/>
                  </a:lnTo>
                  <a:cubicBezTo>
                    <a:pt x="2396" y="247"/>
                    <a:pt x="2411" y="133"/>
                    <a:pt x="2339" y="62"/>
                  </a:cubicBezTo>
                  <a:cubicBezTo>
                    <a:pt x="2300" y="23"/>
                    <a:pt x="2248" y="1"/>
                    <a:pt x="21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2"/>
            <p:cNvSpPr/>
            <p:nvPr/>
          </p:nvSpPr>
          <p:spPr>
            <a:xfrm>
              <a:off x="2959200" y="3468550"/>
              <a:ext cx="122325" cy="100675"/>
            </a:xfrm>
            <a:custGeom>
              <a:avLst/>
              <a:gdLst/>
              <a:ahLst/>
              <a:cxnLst/>
              <a:rect l="l" t="t" r="r" b="b"/>
              <a:pathLst>
                <a:path w="4893" h="4027" extrusionOk="0">
                  <a:moveTo>
                    <a:pt x="4693" y="0"/>
                  </a:moveTo>
                  <a:cubicBezTo>
                    <a:pt x="4652" y="0"/>
                    <a:pt x="4611" y="15"/>
                    <a:pt x="4579" y="47"/>
                  </a:cubicBezTo>
                  <a:lnTo>
                    <a:pt x="4336" y="247"/>
                  </a:lnTo>
                  <a:lnTo>
                    <a:pt x="329" y="3499"/>
                  </a:lnTo>
                  <a:lnTo>
                    <a:pt x="86" y="3699"/>
                  </a:lnTo>
                  <a:cubicBezTo>
                    <a:pt x="15" y="3770"/>
                    <a:pt x="0" y="3884"/>
                    <a:pt x="58" y="3955"/>
                  </a:cubicBezTo>
                  <a:cubicBezTo>
                    <a:pt x="100" y="3998"/>
                    <a:pt x="157" y="4027"/>
                    <a:pt x="200" y="4027"/>
                  </a:cubicBezTo>
                  <a:cubicBezTo>
                    <a:pt x="243" y="4027"/>
                    <a:pt x="286" y="4012"/>
                    <a:pt x="314" y="3984"/>
                  </a:cubicBezTo>
                  <a:lnTo>
                    <a:pt x="771" y="3627"/>
                  </a:lnTo>
                  <a:lnTo>
                    <a:pt x="4379" y="675"/>
                  </a:lnTo>
                  <a:lnTo>
                    <a:pt x="4807" y="318"/>
                  </a:lnTo>
                  <a:cubicBezTo>
                    <a:pt x="4878" y="261"/>
                    <a:pt x="4893" y="147"/>
                    <a:pt x="4836" y="62"/>
                  </a:cubicBezTo>
                  <a:cubicBezTo>
                    <a:pt x="4796" y="22"/>
                    <a:pt x="4744" y="0"/>
                    <a:pt x="46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2"/>
            <p:cNvSpPr/>
            <p:nvPr/>
          </p:nvSpPr>
          <p:spPr>
            <a:xfrm>
              <a:off x="2890025" y="3398700"/>
              <a:ext cx="178300" cy="141650"/>
            </a:xfrm>
            <a:custGeom>
              <a:avLst/>
              <a:gdLst/>
              <a:ahLst/>
              <a:cxnLst/>
              <a:rect l="l" t="t" r="r" b="b"/>
              <a:pathLst>
                <a:path w="7132" h="5666" extrusionOk="0">
                  <a:moveTo>
                    <a:pt x="6928" y="0"/>
                  </a:moveTo>
                  <a:cubicBezTo>
                    <a:pt x="6888" y="0"/>
                    <a:pt x="6849" y="15"/>
                    <a:pt x="6818" y="46"/>
                  </a:cubicBezTo>
                  <a:lnTo>
                    <a:pt x="6576" y="231"/>
                  </a:lnTo>
                  <a:lnTo>
                    <a:pt x="357" y="5123"/>
                  </a:lnTo>
                  <a:lnTo>
                    <a:pt x="100" y="5337"/>
                  </a:lnTo>
                  <a:cubicBezTo>
                    <a:pt x="15" y="5394"/>
                    <a:pt x="0" y="5509"/>
                    <a:pt x="72" y="5594"/>
                  </a:cubicBezTo>
                  <a:cubicBezTo>
                    <a:pt x="100" y="5637"/>
                    <a:pt x="157" y="5665"/>
                    <a:pt x="214" y="5665"/>
                  </a:cubicBezTo>
                  <a:cubicBezTo>
                    <a:pt x="257" y="5665"/>
                    <a:pt x="286" y="5651"/>
                    <a:pt x="329" y="5623"/>
                  </a:cubicBezTo>
                  <a:lnTo>
                    <a:pt x="685" y="5337"/>
                  </a:lnTo>
                  <a:lnTo>
                    <a:pt x="6675" y="616"/>
                  </a:lnTo>
                  <a:lnTo>
                    <a:pt x="7046" y="331"/>
                  </a:lnTo>
                  <a:cubicBezTo>
                    <a:pt x="7118" y="274"/>
                    <a:pt x="7132" y="160"/>
                    <a:pt x="7075" y="74"/>
                  </a:cubicBezTo>
                  <a:cubicBezTo>
                    <a:pt x="7034" y="26"/>
                    <a:pt x="6980" y="0"/>
                    <a:pt x="692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2"/>
            <p:cNvSpPr/>
            <p:nvPr/>
          </p:nvSpPr>
          <p:spPr>
            <a:xfrm>
              <a:off x="3089350" y="3593500"/>
              <a:ext cx="77050" cy="79850"/>
            </a:xfrm>
            <a:custGeom>
              <a:avLst/>
              <a:gdLst/>
              <a:ahLst/>
              <a:cxnLst/>
              <a:rect l="l" t="t" r="r" b="b"/>
              <a:pathLst>
                <a:path w="3082" h="3194" extrusionOk="0">
                  <a:moveTo>
                    <a:pt x="2875" y="0"/>
                  </a:moveTo>
                  <a:cubicBezTo>
                    <a:pt x="2826" y="0"/>
                    <a:pt x="2776" y="18"/>
                    <a:pt x="2739" y="56"/>
                  </a:cubicBezTo>
                  <a:lnTo>
                    <a:pt x="2368" y="455"/>
                  </a:lnTo>
                  <a:lnTo>
                    <a:pt x="500" y="2438"/>
                  </a:lnTo>
                  <a:lnTo>
                    <a:pt x="72" y="2894"/>
                  </a:lnTo>
                  <a:cubicBezTo>
                    <a:pt x="0" y="2965"/>
                    <a:pt x="0" y="3079"/>
                    <a:pt x="72" y="3151"/>
                  </a:cubicBezTo>
                  <a:cubicBezTo>
                    <a:pt x="100" y="3179"/>
                    <a:pt x="157" y="3193"/>
                    <a:pt x="200" y="3193"/>
                  </a:cubicBezTo>
                  <a:cubicBezTo>
                    <a:pt x="243" y="3193"/>
                    <a:pt x="300" y="3179"/>
                    <a:pt x="328" y="3136"/>
                  </a:cubicBezTo>
                  <a:lnTo>
                    <a:pt x="542" y="2908"/>
                  </a:lnTo>
                  <a:lnTo>
                    <a:pt x="2796" y="526"/>
                  </a:lnTo>
                  <a:lnTo>
                    <a:pt x="3010" y="312"/>
                  </a:lnTo>
                  <a:cubicBezTo>
                    <a:pt x="3081" y="227"/>
                    <a:pt x="3081" y="113"/>
                    <a:pt x="2996" y="41"/>
                  </a:cubicBezTo>
                  <a:cubicBezTo>
                    <a:pt x="2962" y="14"/>
                    <a:pt x="2919" y="0"/>
                    <a:pt x="287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2"/>
            <p:cNvSpPr/>
            <p:nvPr/>
          </p:nvSpPr>
          <p:spPr>
            <a:xfrm>
              <a:off x="3098975" y="3630000"/>
              <a:ext cx="131950" cy="103250"/>
            </a:xfrm>
            <a:custGeom>
              <a:avLst/>
              <a:gdLst/>
              <a:ahLst/>
              <a:cxnLst/>
              <a:rect l="l" t="t" r="r" b="b"/>
              <a:pathLst>
                <a:path w="5278" h="4130" extrusionOk="0">
                  <a:moveTo>
                    <a:pt x="5066" y="1"/>
                  </a:moveTo>
                  <a:cubicBezTo>
                    <a:pt x="5026" y="1"/>
                    <a:pt x="4985" y="12"/>
                    <a:pt x="4950" y="36"/>
                  </a:cubicBezTo>
                  <a:lnTo>
                    <a:pt x="485" y="3502"/>
                  </a:lnTo>
                  <a:lnTo>
                    <a:pt x="100" y="3802"/>
                  </a:lnTo>
                  <a:cubicBezTo>
                    <a:pt x="15" y="3873"/>
                    <a:pt x="0" y="3987"/>
                    <a:pt x="58" y="4058"/>
                  </a:cubicBezTo>
                  <a:cubicBezTo>
                    <a:pt x="100" y="4115"/>
                    <a:pt x="157" y="4130"/>
                    <a:pt x="214" y="4130"/>
                  </a:cubicBezTo>
                  <a:cubicBezTo>
                    <a:pt x="243" y="4130"/>
                    <a:pt x="286" y="4115"/>
                    <a:pt x="314" y="4101"/>
                  </a:cubicBezTo>
                  <a:lnTo>
                    <a:pt x="571" y="3901"/>
                  </a:lnTo>
                  <a:lnTo>
                    <a:pt x="5178" y="321"/>
                  </a:lnTo>
                  <a:cubicBezTo>
                    <a:pt x="5263" y="264"/>
                    <a:pt x="5278" y="150"/>
                    <a:pt x="5206" y="65"/>
                  </a:cubicBezTo>
                  <a:cubicBezTo>
                    <a:pt x="5173" y="23"/>
                    <a:pt x="5121" y="1"/>
                    <a:pt x="50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2"/>
            <p:cNvSpPr/>
            <p:nvPr/>
          </p:nvSpPr>
          <p:spPr>
            <a:xfrm>
              <a:off x="3163150" y="3672025"/>
              <a:ext cx="120550" cy="125400"/>
            </a:xfrm>
            <a:custGeom>
              <a:avLst/>
              <a:gdLst/>
              <a:ahLst/>
              <a:cxnLst/>
              <a:rect l="l" t="t" r="r" b="b"/>
              <a:pathLst>
                <a:path w="4822" h="5016" extrusionOk="0">
                  <a:moveTo>
                    <a:pt x="4628" y="1"/>
                  </a:moveTo>
                  <a:cubicBezTo>
                    <a:pt x="4580" y="1"/>
                    <a:pt x="4531" y="22"/>
                    <a:pt x="4494" y="67"/>
                  </a:cubicBezTo>
                  <a:lnTo>
                    <a:pt x="72" y="4702"/>
                  </a:lnTo>
                  <a:cubicBezTo>
                    <a:pt x="1" y="4773"/>
                    <a:pt x="1" y="4888"/>
                    <a:pt x="72" y="4959"/>
                  </a:cubicBezTo>
                  <a:cubicBezTo>
                    <a:pt x="101" y="5002"/>
                    <a:pt x="158" y="5016"/>
                    <a:pt x="200" y="5016"/>
                  </a:cubicBezTo>
                  <a:cubicBezTo>
                    <a:pt x="243" y="5016"/>
                    <a:pt x="300" y="5002"/>
                    <a:pt x="329" y="4959"/>
                  </a:cubicBezTo>
                  <a:lnTo>
                    <a:pt x="4765" y="309"/>
                  </a:lnTo>
                  <a:cubicBezTo>
                    <a:pt x="4822" y="238"/>
                    <a:pt x="4822" y="124"/>
                    <a:pt x="4750" y="52"/>
                  </a:cubicBezTo>
                  <a:cubicBezTo>
                    <a:pt x="4716" y="18"/>
                    <a:pt x="4672" y="1"/>
                    <a:pt x="462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92"/>
          <p:cNvGrpSpPr/>
          <p:nvPr/>
        </p:nvGrpSpPr>
        <p:grpSpPr>
          <a:xfrm>
            <a:off x="1481279" y="3401232"/>
            <a:ext cx="972617" cy="1070102"/>
            <a:chOff x="1481279" y="3401232"/>
            <a:chExt cx="972617" cy="1070102"/>
          </a:xfrm>
        </p:grpSpPr>
        <p:grpSp>
          <p:nvGrpSpPr>
            <p:cNvPr id="1679" name="Google Shape;1679;p92"/>
            <p:cNvGrpSpPr/>
            <p:nvPr/>
          </p:nvGrpSpPr>
          <p:grpSpPr>
            <a:xfrm>
              <a:off x="1481279" y="3401232"/>
              <a:ext cx="972617" cy="1070102"/>
              <a:chOff x="1908750" y="2972300"/>
              <a:chExt cx="762000" cy="838375"/>
            </a:xfrm>
          </p:grpSpPr>
          <p:sp>
            <p:nvSpPr>
              <p:cNvPr id="1680" name="Google Shape;1680;p92"/>
              <p:cNvSpPr/>
              <p:nvPr/>
            </p:nvSpPr>
            <p:spPr>
              <a:xfrm>
                <a:off x="2325925" y="3404100"/>
                <a:ext cx="7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" extrusionOk="0">
                    <a:moveTo>
                      <a:pt x="29" y="1"/>
                    </a:moveTo>
                    <a:lnTo>
                      <a:pt x="1" y="15"/>
                    </a:lnTo>
                    <a:lnTo>
                      <a:pt x="15" y="1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2"/>
              <p:cNvSpPr/>
              <p:nvPr/>
            </p:nvSpPr>
            <p:spPr>
              <a:xfrm>
                <a:off x="1908750" y="2972300"/>
                <a:ext cx="762000" cy="838375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3535" extrusionOk="0">
                    <a:moveTo>
                      <a:pt x="16716" y="17273"/>
                    </a:moveTo>
                    <a:lnTo>
                      <a:pt x="16702" y="17287"/>
                    </a:lnTo>
                    <a:lnTo>
                      <a:pt x="16688" y="17287"/>
                    </a:lnTo>
                    <a:lnTo>
                      <a:pt x="16716" y="17273"/>
                    </a:lnTo>
                    <a:close/>
                    <a:moveTo>
                      <a:pt x="17273" y="1"/>
                    </a:moveTo>
                    <a:cubicBezTo>
                      <a:pt x="16830" y="1"/>
                      <a:pt x="16405" y="246"/>
                      <a:pt x="16203" y="671"/>
                    </a:cubicBezTo>
                    <a:cubicBezTo>
                      <a:pt x="15903" y="1256"/>
                      <a:pt x="16146" y="1983"/>
                      <a:pt x="16731" y="2283"/>
                    </a:cubicBezTo>
                    <a:cubicBezTo>
                      <a:pt x="16816" y="2311"/>
                      <a:pt x="16887" y="2340"/>
                      <a:pt x="16973" y="2368"/>
                    </a:cubicBezTo>
                    <a:lnTo>
                      <a:pt x="16360" y="13750"/>
                    </a:lnTo>
                    <a:cubicBezTo>
                      <a:pt x="15076" y="13764"/>
                      <a:pt x="13835" y="14492"/>
                      <a:pt x="13208" y="15733"/>
                    </a:cubicBezTo>
                    <a:cubicBezTo>
                      <a:pt x="13065" y="16032"/>
                      <a:pt x="12965" y="16332"/>
                      <a:pt x="12908" y="16660"/>
                    </a:cubicBezTo>
                    <a:lnTo>
                      <a:pt x="3053" y="15462"/>
                    </a:lnTo>
                    <a:cubicBezTo>
                      <a:pt x="3024" y="14962"/>
                      <a:pt x="2739" y="14492"/>
                      <a:pt x="2268" y="14264"/>
                    </a:cubicBezTo>
                    <a:cubicBezTo>
                      <a:pt x="2060" y="14159"/>
                      <a:pt x="1839" y="14110"/>
                      <a:pt x="1623" y="14110"/>
                    </a:cubicBezTo>
                    <a:cubicBezTo>
                      <a:pt x="1099" y="14110"/>
                      <a:pt x="599" y="14400"/>
                      <a:pt x="357" y="14905"/>
                    </a:cubicBezTo>
                    <a:cubicBezTo>
                      <a:pt x="0" y="15604"/>
                      <a:pt x="286" y="16460"/>
                      <a:pt x="984" y="16817"/>
                    </a:cubicBezTo>
                    <a:cubicBezTo>
                      <a:pt x="1189" y="16915"/>
                      <a:pt x="1405" y="16961"/>
                      <a:pt x="1618" y="16961"/>
                    </a:cubicBezTo>
                    <a:cubicBezTo>
                      <a:pt x="2147" y="16961"/>
                      <a:pt x="2656" y="16673"/>
                      <a:pt x="2910" y="16175"/>
                    </a:cubicBezTo>
                    <a:cubicBezTo>
                      <a:pt x="2938" y="16089"/>
                      <a:pt x="2967" y="16018"/>
                      <a:pt x="2995" y="15932"/>
                    </a:cubicBezTo>
                    <a:lnTo>
                      <a:pt x="12851" y="17130"/>
                    </a:lnTo>
                    <a:cubicBezTo>
                      <a:pt x="12780" y="18328"/>
                      <a:pt x="13336" y="19527"/>
                      <a:pt x="14363" y="20240"/>
                    </a:cubicBezTo>
                    <a:lnTo>
                      <a:pt x="7973" y="30780"/>
                    </a:lnTo>
                    <a:cubicBezTo>
                      <a:pt x="7803" y="30713"/>
                      <a:pt x="7627" y="30681"/>
                      <a:pt x="7453" y="30681"/>
                    </a:cubicBezTo>
                    <a:cubicBezTo>
                      <a:pt x="6927" y="30681"/>
                      <a:pt x="6423" y="30975"/>
                      <a:pt x="6176" y="31479"/>
                    </a:cubicBezTo>
                    <a:cubicBezTo>
                      <a:pt x="5819" y="32178"/>
                      <a:pt x="6105" y="33033"/>
                      <a:pt x="6818" y="33390"/>
                    </a:cubicBezTo>
                    <a:cubicBezTo>
                      <a:pt x="7018" y="33488"/>
                      <a:pt x="7232" y="33535"/>
                      <a:pt x="7442" y="33535"/>
                    </a:cubicBezTo>
                    <a:cubicBezTo>
                      <a:pt x="7966" y="33535"/>
                      <a:pt x="8475" y="33247"/>
                      <a:pt x="8729" y="32748"/>
                    </a:cubicBezTo>
                    <a:cubicBezTo>
                      <a:pt x="9029" y="32149"/>
                      <a:pt x="8872" y="31436"/>
                      <a:pt x="8387" y="31022"/>
                    </a:cubicBezTo>
                    <a:lnTo>
                      <a:pt x="14762" y="20482"/>
                    </a:lnTo>
                    <a:cubicBezTo>
                      <a:pt x="14791" y="20496"/>
                      <a:pt x="14805" y="20496"/>
                      <a:pt x="14819" y="20511"/>
                    </a:cubicBezTo>
                    <a:cubicBezTo>
                      <a:pt x="15327" y="20762"/>
                      <a:pt x="15864" y="20880"/>
                      <a:pt x="16394" y="20880"/>
                    </a:cubicBezTo>
                    <a:cubicBezTo>
                      <a:pt x="17189" y="20880"/>
                      <a:pt x="17966" y="20613"/>
                      <a:pt x="18599" y="20126"/>
                    </a:cubicBezTo>
                    <a:lnTo>
                      <a:pt x="26629" y="29125"/>
                    </a:lnTo>
                    <a:cubicBezTo>
                      <a:pt x="26572" y="29182"/>
                      <a:pt x="26529" y="29254"/>
                      <a:pt x="26501" y="29325"/>
                    </a:cubicBezTo>
                    <a:cubicBezTo>
                      <a:pt x="26187" y="29953"/>
                      <a:pt x="26443" y="30709"/>
                      <a:pt x="27057" y="31022"/>
                    </a:cubicBezTo>
                    <a:cubicBezTo>
                      <a:pt x="27238" y="31109"/>
                      <a:pt x="27429" y="31150"/>
                      <a:pt x="27618" y="31150"/>
                    </a:cubicBezTo>
                    <a:cubicBezTo>
                      <a:pt x="28084" y="31150"/>
                      <a:pt x="28531" y="30898"/>
                      <a:pt x="28754" y="30452"/>
                    </a:cubicBezTo>
                    <a:cubicBezTo>
                      <a:pt x="29068" y="29824"/>
                      <a:pt x="28811" y="29068"/>
                      <a:pt x="28184" y="28755"/>
                    </a:cubicBezTo>
                    <a:cubicBezTo>
                      <a:pt x="28001" y="28663"/>
                      <a:pt x="27807" y="28620"/>
                      <a:pt x="27615" y="28620"/>
                    </a:cubicBezTo>
                    <a:cubicBezTo>
                      <a:pt x="27388" y="28620"/>
                      <a:pt x="27165" y="28681"/>
                      <a:pt x="26971" y="28797"/>
                    </a:cubicBezTo>
                    <a:lnTo>
                      <a:pt x="18956" y="19812"/>
                    </a:lnTo>
                    <a:cubicBezTo>
                      <a:pt x="19212" y="19555"/>
                      <a:pt x="19426" y="19241"/>
                      <a:pt x="19597" y="18899"/>
                    </a:cubicBezTo>
                    <a:cubicBezTo>
                      <a:pt x="20139" y="17815"/>
                      <a:pt x="20068" y="16574"/>
                      <a:pt x="19526" y="15576"/>
                    </a:cubicBezTo>
                    <a:lnTo>
                      <a:pt x="28711" y="10042"/>
                    </a:lnTo>
                    <a:cubicBezTo>
                      <a:pt x="28797" y="10142"/>
                      <a:pt x="28897" y="10227"/>
                      <a:pt x="29025" y="10298"/>
                    </a:cubicBezTo>
                    <a:cubicBezTo>
                      <a:pt x="29157" y="10360"/>
                      <a:pt x="29296" y="10390"/>
                      <a:pt x="29432" y="10390"/>
                    </a:cubicBezTo>
                    <a:cubicBezTo>
                      <a:pt x="29768" y="10390"/>
                      <a:pt x="30089" y="10210"/>
                      <a:pt x="30252" y="9885"/>
                    </a:cubicBezTo>
                    <a:cubicBezTo>
                      <a:pt x="30480" y="9428"/>
                      <a:pt x="30294" y="8872"/>
                      <a:pt x="29838" y="8644"/>
                    </a:cubicBezTo>
                    <a:cubicBezTo>
                      <a:pt x="29713" y="8584"/>
                      <a:pt x="29580" y="8555"/>
                      <a:pt x="29447" y="8555"/>
                    </a:cubicBezTo>
                    <a:cubicBezTo>
                      <a:pt x="29108" y="8555"/>
                      <a:pt x="28775" y="8740"/>
                      <a:pt x="28611" y="9058"/>
                    </a:cubicBezTo>
                    <a:cubicBezTo>
                      <a:pt x="28483" y="9314"/>
                      <a:pt x="28483" y="9600"/>
                      <a:pt x="28597" y="9842"/>
                    </a:cubicBezTo>
                    <a:lnTo>
                      <a:pt x="19398" y="15376"/>
                    </a:lnTo>
                    <a:cubicBezTo>
                      <a:pt x="19070" y="14848"/>
                      <a:pt x="18585" y="14420"/>
                      <a:pt x="18000" y="14121"/>
                    </a:cubicBezTo>
                    <a:cubicBezTo>
                      <a:pt x="17615" y="13935"/>
                      <a:pt x="17230" y="13821"/>
                      <a:pt x="16830" y="13779"/>
                    </a:cubicBezTo>
                    <a:lnTo>
                      <a:pt x="17444" y="2383"/>
                    </a:lnTo>
                    <a:cubicBezTo>
                      <a:pt x="17829" y="2340"/>
                      <a:pt x="18171" y="2097"/>
                      <a:pt x="18356" y="1741"/>
                    </a:cubicBezTo>
                    <a:cubicBezTo>
                      <a:pt x="18642" y="1142"/>
                      <a:pt x="18399" y="414"/>
                      <a:pt x="17814" y="129"/>
                    </a:cubicBezTo>
                    <a:cubicBezTo>
                      <a:pt x="17640" y="42"/>
                      <a:pt x="17455" y="1"/>
                      <a:pt x="17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92"/>
            <p:cNvSpPr/>
            <p:nvPr/>
          </p:nvSpPr>
          <p:spPr>
            <a:xfrm>
              <a:off x="1997675" y="3932900"/>
              <a:ext cx="30000" cy="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1142900" y="1937715"/>
            <a:ext cx="5705861" cy="3061855"/>
          </a:xfrm>
          <a:prstGeom prst="rect">
            <a:avLst/>
          </a:prstGeom>
          <a:solidFill>
            <a:srgbClr val="FDFDF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92" y="3241758"/>
            <a:ext cx="3845756" cy="1299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637" y="1370987"/>
            <a:ext cx="487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Introducing New Genetic Material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Taking Short Steps</a:t>
            </a:r>
          </a:p>
        </p:txBody>
      </p:sp>
      <p:cxnSp>
        <p:nvCxnSpPr>
          <p:cNvPr id="53" name="Google Shape;721;p50"/>
          <p:cNvCxnSpPr/>
          <p:nvPr/>
        </p:nvCxnSpPr>
        <p:spPr>
          <a:xfrm flipH="1" flipV="1">
            <a:off x="2083850" y="3062164"/>
            <a:ext cx="749405" cy="61318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1142900" y="2412258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Does not Satisfy</a:t>
            </a:r>
          </a:p>
          <a:p>
            <a:r>
              <a:rPr lang="en-US" dirty="0">
                <a:solidFill>
                  <a:schemeClr val="accent1"/>
                </a:solidFill>
              </a:rPr>
              <a:t>second Condition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8/35</a:t>
            </a:r>
          </a:p>
        </p:txBody>
      </p:sp>
    </p:spTree>
    <p:extLst>
      <p:ext uri="{BB962C8B-B14F-4D97-AF65-F5344CB8AC3E}">
        <p14:creationId xmlns:p14="http://schemas.microsoft.com/office/powerpoint/2010/main" val="172659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2"/>
          <p:cNvSpPr txBox="1">
            <a:spLocks noGrp="1"/>
          </p:cNvSpPr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Mutation: Gaussian Perturbation</a:t>
            </a:r>
            <a:endParaRPr dirty="0"/>
          </a:p>
        </p:txBody>
      </p:sp>
      <p:sp>
        <p:nvSpPr>
          <p:cNvPr id="1646" name="Google Shape;1646;p92"/>
          <p:cNvSpPr/>
          <p:nvPr/>
        </p:nvSpPr>
        <p:spPr>
          <a:xfrm>
            <a:off x="3249425" y="1834475"/>
            <a:ext cx="18375" cy="16225"/>
          </a:xfrm>
          <a:custGeom>
            <a:avLst/>
            <a:gdLst/>
            <a:ahLst/>
            <a:cxnLst/>
            <a:rect l="l" t="t" r="r" b="b"/>
            <a:pathLst>
              <a:path w="735" h="649" extrusionOk="0">
                <a:moveTo>
                  <a:pt x="391" y="0"/>
                </a:moveTo>
                <a:cubicBezTo>
                  <a:pt x="363" y="0"/>
                  <a:pt x="336" y="4"/>
                  <a:pt x="308" y="12"/>
                </a:cubicBezTo>
                <a:cubicBezTo>
                  <a:pt x="237" y="27"/>
                  <a:pt x="182" y="67"/>
                  <a:pt x="150" y="122"/>
                </a:cubicBezTo>
                <a:cubicBezTo>
                  <a:pt x="95" y="146"/>
                  <a:pt x="47" y="185"/>
                  <a:pt x="24" y="248"/>
                </a:cubicBezTo>
                <a:cubicBezTo>
                  <a:pt x="0" y="304"/>
                  <a:pt x="8" y="359"/>
                  <a:pt x="32" y="406"/>
                </a:cubicBezTo>
                <a:cubicBezTo>
                  <a:pt x="63" y="485"/>
                  <a:pt x="134" y="556"/>
                  <a:pt x="198" y="596"/>
                </a:cubicBezTo>
                <a:cubicBezTo>
                  <a:pt x="255" y="631"/>
                  <a:pt x="320" y="648"/>
                  <a:pt x="385" y="648"/>
                </a:cubicBezTo>
                <a:cubicBezTo>
                  <a:pt x="453" y="648"/>
                  <a:pt x="520" y="629"/>
                  <a:pt x="577" y="588"/>
                </a:cubicBezTo>
                <a:cubicBezTo>
                  <a:pt x="679" y="509"/>
                  <a:pt x="734" y="367"/>
                  <a:pt x="695" y="233"/>
                </a:cubicBezTo>
                <a:cubicBezTo>
                  <a:pt x="655" y="94"/>
                  <a:pt x="528" y="0"/>
                  <a:pt x="391" y="0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2"/>
          <p:cNvSpPr/>
          <p:nvPr/>
        </p:nvSpPr>
        <p:spPr>
          <a:xfrm>
            <a:off x="3249800" y="1840275"/>
            <a:ext cx="425" cy="825"/>
          </a:xfrm>
          <a:custGeom>
            <a:avLst/>
            <a:gdLst/>
            <a:ahLst/>
            <a:cxnLst/>
            <a:rect l="l" t="t" r="r" b="b"/>
            <a:pathLst>
              <a:path w="17" h="33" extrusionOk="0">
                <a:moveTo>
                  <a:pt x="17" y="1"/>
                </a:moveTo>
                <a:lnTo>
                  <a:pt x="9" y="16"/>
                </a:lnTo>
                <a:cubicBezTo>
                  <a:pt x="9" y="16"/>
                  <a:pt x="17" y="9"/>
                  <a:pt x="17" y="1"/>
                </a:cubicBezTo>
                <a:close/>
                <a:moveTo>
                  <a:pt x="9" y="16"/>
                </a:moveTo>
                <a:lnTo>
                  <a:pt x="1" y="32"/>
                </a:lnTo>
                <a:cubicBezTo>
                  <a:pt x="9" y="24"/>
                  <a:pt x="9" y="24"/>
                  <a:pt x="9" y="16"/>
                </a:cubicBezTo>
                <a:close/>
              </a:path>
            </a:pathLst>
          </a:custGeom>
          <a:solidFill>
            <a:srgbClr val="5EBA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02240" y="1129302"/>
            <a:ext cx="487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US" sz="1600" u="sng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Gene value + z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2808" y="1467856"/>
            <a:ext cx="487604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682A00"/>
              </a:buClr>
              <a:defRPr/>
            </a:pPr>
            <a:r>
              <a:rPr lang="en-US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z Values Drawn From Normal Distribution </a:t>
            </a:r>
            <a:r>
              <a:rPr lang="en-GB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N(</a:t>
            </a:r>
            <a:r>
              <a:rPr lang="en-GB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</a:t>
            </a:r>
            <a:r>
              <a:rPr lang="en-GB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,</a:t>
            </a:r>
            <a:r>
              <a:rPr lang="en-GB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  <a:sym typeface="Symbol" pitchFamily="18" charset="2"/>
              </a:rPr>
              <a:t></a:t>
            </a:r>
            <a:r>
              <a:rPr lang="en-GB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) </a:t>
            </a:r>
            <a:endParaRPr lang="en-US" sz="1600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  <a:p>
            <a:pPr marL="1714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Mean is set to 0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Variation is called mutation step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2368754"/>
            <a:ext cx="3256905" cy="25520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55984" y="2993464"/>
            <a:ext cx="2023632" cy="1302583"/>
            <a:chOff x="802240" y="3336979"/>
            <a:chExt cx="2023632" cy="13025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173392" y="3336979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78472" y="4117697"/>
              <a:ext cx="1385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02240" y="3660497"/>
              <a:ext cx="401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  <a:sym typeface="Symbol" pitchFamily="18" charset="2"/>
                </a:rPr>
                <a:t>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3312" y="3336979"/>
              <a:ext cx="162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Explore or Exploit?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03312" y="4331785"/>
              <a:ext cx="16225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airo" panose="020B0604020202020204" charset="-78"/>
                  <a:cs typeface="Cairo" panose="020B0604020202020204" charset="-78"/>
                </a:rPr>
                <a:t>Explore or Exploit?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21920" y="47655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9/35</a:t>
            </a:r>
          </a:p>
        </p:txBody>
      </p:sp>
    </p:spTree>
    <p:extLst>
      <p:ext uri="{BB962C8B-B14F-4D97-AF65-F5344CB8AC3E}">
        <p14:creationId xmlns:p14="http://schemas.microsoft.com/office/powerpoint/2010/main" val="1569644462"/>
      </p:ext>
    </p:extLst>
  </p:cSld>
  <p:clrMapOvr>
    <a:masterClrMapping/>
  </p:clrMapOvr>
</p:sld>
</file>

<file path=ppt/theme/theme1.xml><?xml version="1.0" encoding="utf-8"?>
<a:theme xmlns:a="http://schemas.openxmlformats.org/drawingml/2006/main" name="Molecular Genetics - Science - 10th Grade by Slidesgo">
  <a:themeElements>
    <a:clrScheme name="Simple Light">
      <a:dk1>
        <a:srgbClr val="134F5C"/>
      </a:dk1>
      <a:lt1>
        <a:srgbClr val="FDFDF8"/>
      </a:lt1>
      <a:dk2>
        <a:srgbClr val="FFFFFF"/>
      </a:dk2>
      <a:lt2>
        <a:srgbClr val="11DFDF"/>
      </a:lt2>
      <a:accent1>
        <a:srgbClr val="EA9999"/>
      </a:accent1>
      <a:accent2>
        <a:srgbClr val="C2C2C2"/>
      </a:accent2>
      <a:accent3>
        <a:srgbClr val="434343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1303</Words>
  <Application>Microsoft Office PowerPoint</Application>
  <PresentationFormat>On-screen Show (16:9)</PresentationFormat>
  <Paragraphs>288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Albert Sans</vt:lpstr>
      <vt:lpstr>Montserrat</vt:lpstr>
      <vt:lpstr>Abhaya Libre</vt:lpstr>
      <vt:lpstr>Arial</vt:lpstr>
      <vt:lpstr>Courier New</vt:lpstr>
      <vt:lpstr>Roboto Condensed Light</vt:lpstr>
      <vt:lpstr>Cairo</vt:lpstr>
      <vt:lpstr>Wingdings</vt:lpstr>
      <vt:lpstr>Cambria Math</vt:lpstr>
      <vt:lpstr>Cairo Black</vt:lpstr>
      <vt:lpstr>Fredoka One</vt:lpstr>
      <vt:lpstr>Chivo</vt:lpstr>
      <vt:lpstr>Molecular Genetics - Science - 10th Grade by Slidesgo</vt:lpstr>
      <vt:lpstr>Evolutionary Strategy</vt:lpstr>
      <vt:lpstr>Contents</vt:lpstr>
      <vt:lpstr>Introduction</vt:lpstr>
      <vt:lpstr>Brands of Evolutionary Algorithms</vt:lpstr>
      <vt:lpstr>Summary</vt:lpstr>
      <vt:lpstr>What mutation do you propose?</vt:lpstr>
      <vt:lpstr>What mutation do you propose?</vt:lpstr>
      <vt:lpstr>Mutation Properties</vt:lpstr>
      <vt:lpstr>Mutation: Gaussian Perturbation</vt:lpstr>
      <vt:lpstr>Parameter Control</vt:lpstr>
      <vt:lpstr>1⁄5 success rule</vt:lpstr>
      <vt:lpstr>Modern ES</vt:lpstr>
      <vt:lpstr>Self-Adaptation</vt:lpstr>
      <vt:lpstr>What is the fitness function for ? What is the fitness function for explore/exploit?</vt:lpstr>
      <vt:lpstr>Mutation</vt:lpstr>
      <vt:lpstr>PowerPoint Presentation</vt:lpstr>
      <vt:lpstr>Different schemas</vt:lpstr>
      <vt:lpstr>Mutation Case 1: Uncorrelated mutation with one </vt:lpstr>
      <vt:lpstr>Mutation Case 2: Uncorrelated mutation with n ’s </vt:lpstr>
      <vt:lpstr>Mutation Case 3: Correlated mutations </vt:lpstr>
      <vt:lpstr>Mutate  First: </vt:lpstr>
      <vt:lpstr>Recombination</vt:lpstr>
      <vt:lpstr>Recombination</vt:lpstr>
      <vt:lpstr>Multi-Parent Recombination</vt:lpstr>
      <vt:lpstr>Recombination Properties</vt:lpstr>
      <vt:lpstr>Recombination:</vt:lpstr>
      <vt:lpstr>Parent Selection</vt:lpstr>
      <vt:lpstr>Uniform Random Parent Selection</vt:lpstr>
      <vt:lpstr>Survival Selection</vt:lpstr>
      <vt:lpstr>Survival Selection</vt:lpstr>
      <vt:lpstr>Generational Survival Selection</vt:lpstr>
      <vt:lpstr>Experiment</vt:lpstr>
      <vt:lpstr>A moving Optima Problem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Strategy</dc:title>
  <dc:creator>atefe rajabi</dc:creator>
  <cp:lastModifiedBy>Atefe Rajabi</cp:lastModifiedBy>
  <cp:revision>57</cp:revision>
  <dcterms:modified xsi:type="dcterms:W3CDTF">2024-06-19T14:46:03Z</dcterms:modified>
</cp:coreProperties>
</file>