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868" autoAdjust="0"/>
  </p:normalViewPr>
  <p:slideViewPr>
    <p:cSldViewPr snapToGrid="0">
      <p:cViewPr>
        <p:scale>
          <a:sx n="61" d="100"/>
          <a:sy n="61" d="100"/>
        </p:scale>
        <p:origin x="884"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4CAAA-293F-51D0-6B5B-5DE9A459DD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86F75D-E9AF-83A4-488C-27E735646F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E5202F1-C93B-F1AE-4EA7-411E45EB21E0}"/>
              </a:ext>
            </a:extLst>
          </p:cNvPr>
          <p:cNvSpPr>
            <a:spLocks noGrp="1"/>
          </p:cNvSpPr>
          <p:nvPr>
            <p:ph type="dt" sz="half" idx="10"/>
          </p:nvPr>
        </p:nvSpPr>
        <p:spPr/>
        <p:txBody>
          <a:bodyPr/>
          <a:lstStyle/>
          <a:p>
            <a:fld id="{8CE0DF59-A3F2-4B79-8999-173CB902AD79}" type="datetimeFigureOut">
              <a:rPr lang="en-IN" smtClean="0"/>
              <a:t>07-11-2024</a:t>
            </a:fld>
            <a:endParaRPr lang="en-IN"/>
          </a:p>
        </p:txBody>
      </p:sp>
      <p:sp>
        <p:nvSpPr>
          <p:cNvPr id="5" name="Footer Placeholder 4">
            <a:extLst>
              <a:ext uri="{FF2B5EF4-FFF2-40B4-BE49-F238E27FC236}">
                <a16:creationId xmlns:a16="http://schemas.microsoft.com/office/drawing/2014/main" id="{CAA16881-9D2E-F961-24EC-7ACBF565FD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3FFB77-FD47-9C1E-C954-9ED98E82A02B}"/>
              </a:ext>
            </a:extLst>
          </p:cNvPr>
          <p:cNvSpPr>
            <a:spLocks noGrp="1"/>
          </p:cNvSpPr>
          <p:nvPr>
            <p:ph type="sldNum" sz="quarter" idx="12"/>
          </p:nvPr>
        </p:nvSpPr>
        <p:spPr/>
        <p:txBody>
          <a:bodyPr/>
          <a:lstStyle/>
          <a:p>
            <a:fld id="{60C6C9F6-C2E2-4D15-9B8C-FF41710140F8}" type="slidenum">
              <a:rPr lang="en-IN" smtClean="0"/>
              <a:t>‹#›</a:t>
            </a:fld>
            <a:endParaRPr lang="en-IN"/>
          </a:p>
        </p:txBody>
      </p:sp>
    </p:spTree>
    <p:extLst>
      <p:ext uri="{BB962C8B-B14F-4D97-AF65-F5344CB8AC3E}">
        <p14:creationId xmlns:p14="http://schemas.microsoft.com/office/powerpoint/2010/main" val="607625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6DA86-9E2C-5899-7E2D-473DA42004F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656226-76C8-FE2D-EA7F-BCEC2B7901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42591B-797E-E205-314B-5C219B6DFCAF}"/>
              </a:ext>
            </a:extLst>
          </p:cNvPr>
          <p:cNvSpPr>
            <a:spLocks noGrp="1"/>
          </p:cNvSpPr>
          <p:nvPr>
            <p:ph type="dt" sz="half" idx="10"/>
          </p:nvPr>
        </p:nvSpPr>
        <p:spPr/>
        <p:txBody>
          <a:bodyPr/>
          <a:lstStyle/>
          <a:p>
            <a:fld id="{8CE0DF59-A3F2-4B79-8999-173CB902AD79}" type="datetimeFigureOut">
              <a:rPr lang="en-IN" smtClean="0"/>
              <a:t>07-11-2024</a:t>
            </a:fld>
            <a:endParaRPr lang="en-IN"/>
          </a:p>
        </p:txBody>
      </p:sp>
      <p:sp>
        <p:nvSpPr>
          <p:cNvPr id="5" name="Footer Placeholder 4">
            <a:extLst>
              <a:ext uri="{FF2B5EF4-FFF2-40B4-BE49-F238E27FC236}">
                <a16:creationId xmlns:a16="http://schemas.microsoft.com/office/drawing/2014/main" id="{1237F442-57B4-878A-D532-C2369165CD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BB0024-D8AF-DC09-BE1D-6BC8CF9990C3}"/>
              </a:ext>
            </a:extLst>
          </p:cNvPr>
          <p:cNvSpPr>
            <a:spLocks noGrp="1"/>
          </p:cNvSpPr>
          <p:nvPr>
            <p:ph type="sldNum" sz="quarter" idx="12"/>
          </p:nvPr>
        </p:nvSpPr>
        <p:spPr/>
        <p:txBody>
          <a:bodyPr/>
          <a:lstStyle/>
          <a:p>
            <a:fld id="{60C6C9F6-C2E2-4D15-9B8C-FF41710140F8}" type="slidenum">
              <a:rPr lang="en-IN" smtClean="0"/>
              <a:t>‹#›</a:t>
            </a:fld>
            <a:endParaRPr lang="en-IN"/>
          </a:p>
        </p:txBody>
      </p:sp>
    </p:spTree>
    <p:extLst>
      <p:ext uri="{BB962C8B-B14F-4D97-AF65-F5344CB8AC3E}">
        <p14:creationId xmlns:p14="http://schemas.microsoft.com/office/powerpoint/2010/main" val="1257253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01C96A-3E9A-68C5-6678-30EF9BF246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93D55A-13EE-955B-CDC8-64101558C2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5918A7-6626-9495-44B0-10A356A9D4BD}"/>
              </a:ext>
            </a:extLst>
          </p:cNvPr>
          <p:cNvSpPr>
            <a:spLocks noGrp="1"/>
          </p:cNvSpPr>
          <p:nvPr>
            <p:ph type="dt" sz="half" idx="10"/>
          </p:nvPr>
        </p:nvSpPr>
        <p:spPr/>
        <p:txBody>
          <a:bodyPr/>
          <a:lstStyle/>
          <a:p>
            <a:fld id="{8CE0DF59-A3F2-4B79-8999-173CB902AD79}" type="datetimeFigureOut">
              <a:rPr lang="en-IN" smtClean="0"/>
              <a:t>07-11-2024</a:t>
            </a:fld>
            <a:endParaRPr lang="en-IN"/>
          </a:p>
        </p:txBody>
      </p:sp>
      <p:sp>
        <p:nvSpPr>
          <p:cNvPr id="5" name="Footer Placeholder 4">
            <a:extLst>
              <a:ext uri="{FF2B5EF4-FFF2-40B4-BE49-F238E27FC236}">
                <a16:creationId xmlns:a16="http://schemas.microsoft.com/office/drawing/2014/main" id="{76883D82-FE61-9CD4-AC31-1B8F3A6462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0A71D7-55C6-0B76-33CC-92E83036C354}"/>
              </a:ext>
            </a:extLst>
          </p:cNvPr>
          <p:cNvSpPr>
            <a:spLocks noGrp="1"/>
          </p:cNvSpPr>
          <p:nvPr>
            <p:ph type="sldNum" sz="quarter" idx="12"/>
          </p:nvPr>
        </p:nvSpPr>
        <p:spPr/>
        <p:txBody>
          <a:bodyPr/>
          <a:lstStyle/>
          <a:p>
            <a:fld id="{60C6C9F6-C2E2-4D15-9B8C-FF41710140F8}" type="slidenum">
              <a:rPr lang="en-IN" smtClean="0"/>
              <a:t>‹#›</a:t>
            </a:fld>
            <a:endParaRPr lang="en-IN"/>
          </a:p>
        </p:txBody>
      </p:sp>
    </p:spTree>
    <p:extLst>
      <p:ext uri="{BB962C8B-B14F-4D97-AF65-F5344CB8AC3E}">
        <p14:creationId xmlns:p14="http://schemas.microsoft.com/office/powerpoint/2010/main" val="2264164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9B976-0B18-5118-34D6-748313D70F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0C3BE9-9753-C1FE-7727-A3A038A204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108EE4-76C6-67E7-02C1-74419B8F0A92}"/>
              </a:ext>
            </a:extLst>
          </p:cNvPr>
          <p:cNvSpPr>
            <a:spLocks noGrp="1"/>
          </p:cNvSpPr>
          <p:nvPr>
            <p:ph type="dt" sz="half" idx="10"/>
          </p:nvPr>
        </p:nvSpPr>
        <p:spPr/>
        <p:txBody>
          <a:bodyPr/>
          <a:lstStyle/>
          <a:p>
            <a:fld id="{8CE0DF59-A3F2-4B79-8999-173CB902AD79}" type="datetimeFigureOut">
              <a:rPr lang="en-IN" smtClean="0"/>
              <a:t>07-11-2024</a:t>
            </a:fld>
            <a:endParaRPr lang="en-IN"/>
          </a:p>
        </p:txBody>
      </p:sp>
      <p:sp>
        <p:nvSpPr>
          <p:cNvPr id="5" name="Footer Placeholder 4">
            <a:extLst>
              <a:ext uri="{FF2B5EF4-FFF2-40B4-BE49-F238E27FC236}">
                <a16:creationId xmlns:a16="http://schemas.microsoft.com/office/drawing/2014/main" id="{7AF60FB3-4CCC-B3DB-6BC2-5C7D7AAA6F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71DD64-3BFE-5257-9ACF-ADE3B968DBB2}"/>
              </a:ext>
            </a:extLst>
          </p:cNvPr>
          <p:cNvSpPr>
            <a:spLocks noGrp="1"/>
          </p:cNvSpPr>
          <p:nvPr>
            <p:ph type="sldNum" sz="quarter" idx="12"/>
          </p:nvPr>
        </p:nvSpPr>
        <p:spPr/>
        <p:txBody>
          <a:bodyPr/>
          <a:lstStyle/>
          <a:p>
            <a:fld id="{60C6C9F6-C2E2-4D15-9B8C-FF41710140F8}" type="slidenum">
              <a:rPr lang="en-IN" smtClean="0"/>
              <a:t>‹#›</a:t>
            </a:fld>
            <a:endParaRPr lang="en-IN"/>
          </a:p>
        </p:txBody>
      </p:sp>
    </p:spTree>
    <p:extLst>
      <p:ext uri="{BB962C8B-B14F-4D97-AF65-F5344CB8AC3E}">
        <p14:creationId xmlns:p14="http://schemas.microsoft.com/office/powerpoint/2010/main" val="3009047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39D21-B219-61C7-B282-0480F1FE7F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61D4FB2-0AFD-A2D4-B5DA-A0E8EA378B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C74701-E24B-6FF2-1FFD-BF70EAA46415}"/>
              </a:ext>
            </a:extLst>
          </p:cNvPr>
          <p:cNvSpPr>
            <a:spLocks noGrp="1"/>
          </p:cNvSpPr>
          <p:nvPr>
            <p:ph type="dt" sz="half" idx="10"/>
          </p:nvPr>
        </p:nvSpPr>
        <p:spPr/>
        <p:txBody>
          <a:bodyPr/>
          <a:lstStyle/>
          <a:p>
            <a:fld id="{8CE0DF59-A3F2-4B79-8999-173CB902AD79}" type="datetimeFigureOut">
              <a:rPr lang="en-IN" smtClean="0"/>
              <a:t>07-11-2024</a:t>
            </a:fld>
            <a:endParaRPr lang="en-IN"/>
          </a:p>
        </p:txBody>
      </p:sp>
      <p:sp>
        <p:nvSpPr>
          <p:cNvPr id="5" name="Footer Placeholder 4">
            <a:extLst>
              <a:ext uri="{FF2B5EF4-FFF2-40B4-BE49-F238E27FC236}">
                <a16:creationId xmlns:a16="http://schemas.microsoft.com/office/drawing/2014/main" id="{07D02314-5E13-D1A7-15CF-12AC107FDF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FD9CD1-9E5D-A943-051C-021A743D60D5}"/>
              </a:ext>
            </a:extLst>
          </p:cNvPr>
          <p:cNvSpPr>
            <a:spLocks noGrp="1"/>
          </p:cNvSpPr>
          <p:nvPr>
            <p:ph type="sldNum" sz="quarter" idx="12"/>
          </p:nvPr>
        </p:nvSpPr>
        <p:spPr/>
        <p:txBody>
          <a:bodyPr/>
          <a:lstStyle/>
          <a:p>
            <a:fld id="{60C6C9F6-C2E2-4D15-9B8C-FF41710140F8}" type="slidenum">
              <a:rPr lang="en-IN" smtClean="0"/>
              <a:t>‹#›</a:t>
            </a:fld>
            <a:endParaRPr lang="en-IN"/>
          </a:p>
        </p:txBody>
      </p:sp>
    </p:spTree>
    <p:extLst>
      <p:ext uri="{BB962C8B-B14F-4D97-AF65-F5344CB8AC3E}">
        <p14:creationId xmlns:p14="http://schemas.microsoft.com/office/powerpoint/2010/main" val="2751798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C9A4D-C104-C107-8786-007BFE26C9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68F388-6CE1-4DCF-456F-4E81987EAC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EC59BAC-6831-7DAC-DCE3-0BE41C79D3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6B42923-F6CE-FAF3-DB41-45714BC18AFB}"/>
              </a:ext>
            </a:extLst>
          </p:cNvPr>
          <p:cNvSpPr>
            <a:spLocks noGrp="1"/>
          </p:cNvSpPr>
          <p:nvPr>
            <p:ph type="dt" sz="half" idx="10"/>
          </p:nvPr>
        </p:nvSpPr>
        <p:spPr/>
        <p:txBody>
          <a:bodyPr/>
          <a:lstStyle/>
          <a:p>
            <a:fld id="{8CE0DF59-A3F2-4B79-8999-173CB902AD79}" type="datetimeFigureOut">
              <a:rPr lang="en-IN" smtClean="0"/>
              <a:t>07-11-2024</a:t>
            </a:fld>
            <a:endParaRPr lang="en-IN"/>
          </a:p>
        </p:txBody>
      </p:sp>
      <p:sp>
        <p:nvSpPr>
          <p:cNvPr id="6" name="Footer Placeholder 5">
            <a:extLst>
              <a:ext uri="{FF2B5EF4-FFF2-40B4-BE49-F238E27FC236}">
                <a16:creationId xmlns:a16="http://schemas.microsoft.com/office/drawing/2014/main" id="{7F855F35-8AF5-B5CB-646C-4F57204D0B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75B668-46B3-242C-2F51-97B8F41CC903}"/>
              </a:ext>
            </a:extLst>
          </p:cNvPr>
          <p:cNvSpPr>
            <a:spLocks noGrp="1"/>
          </p:cNvSpPr>
          <p:nvPr>
            <p:ph type="sldNum" sz="quarter" idx="12"/>
          </p:nvPr>
        </p:nvSpPr>
        <p:spPr/>
        <p:txBody>
          <a:bodyPr/>
          <a:lstStyle/>
          <a:p>
            <a:fld id="{60C6C9F6-C2E2-4D15-9B8C-FF41710140F8}" type="slidenum">
              <a:rPr lang="en-IN" smtClean="0"/>
              <a:t>‹#›</a:t>
            </a:fld>
            <a:endParaRPr lang="en-IN"/>
          </a:p>
        </p:txBody>
      </p:sp>
    </p:spTree>
    <p:extLst>
      <p:ext uri="{BB962C8B-B14F-4D97-AF65-F5344CB8AC3E}">
        <p14:creationId xmlns:p14="http://schemas.microsoft.com/office/powerpoint/2010/main" val="54677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C7D7A-2102-B36A-98EF-86F93241090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295356-F2B8-4E5C-AE39-A8E0414F4E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1F3AE8-D947-8009-15FA-42008FE4A3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AF4AA9D-2241-E914-C8F9-1D980FEF68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887BF4-4707-1E2E-9A53-B459968199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E302310-6E3C-3271-F02F-D720FCC59DC2}"/>
              </a:ext>
            </a:extLst>
          </p:cNvPr>
          <p:cNvSpPr>
            <a:spLocks noGrp="1"/>
          </p:cNvSpPr>
          <p:nvPr>
            <p:ph type="dt" sz="half" idx="10"/>
          </p:nvPr>
        </p:nvSpPr>
        <p:spPr/>
        <p:txBody>
          <a:bodyPr/>
          <a:lstStyle/>
          <a:p>
            <a:fld id="{8CE0DF59-A3F2-4B79-8999-173CB902AD79}" type="datetimeFigureOut">
              <a:rPr lang="en-IN" smtClean="0"/>
              <a:t>07-11-2024</a:t>
            </a:fld>
            <a:endParaRPr lang="en-IN"/>
          </a:p>
        </p:txBody>
      </p:sp>
      <p:sp>
        <p:nvSpPr>
          <p:cNvPr id="8" name="Footer Placeholder 7">
            <a:extLst>
              <a:ext uri="{FF2B5EF4-FFF2-40B4-BE49-F238E27FC236}">
                <a16:creationId xmlns:a16="http://schemas.microsoft.com/office/drawing/2014/main" id="{BE01F65E-AED4-7351-A504-3FA5B340C1A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23D371D-C5A3-FAC6-8078-933F796B735E}"/>
              </a:ext>
            </a:extLst>
          </p:cNvPr>
          <p:cNvSpPr>
            <a:spLocks noGrp="1"/>
          </p:cNvSpPr>
          <p:nvPr>
            <p:ph type="sldNum" sz="quarter" idx="12"/>
          </p:nvPr>
        </p:nvSpPr>
        <p:spPr/>
        <p:txBody>
          <a:bodyPr/>
          <a:lstStyle/>
          <a:p>
            <a:fld id="{60C6C9F6-C2E2-4D15-9B8C-FF41710140F8}" type="slidenum">
              <a:rPr lang="en-IN" smtClean="0"/>
              <a:t>‹#›</a:t>
            </a:fld>
            <a:endParaRPr lang="en-IN"/>
          </a:p>
        </p:txBody>
      </p:sp>
    </p:spTree>
    <p:extLst>
      <p:ext uri="{BB962C8B-B14F-4D97-AF65-F5344CB8AC3E}">
        <p14:creationId xmlns:p14="http://schemas.microsoft.com/office/powerpoint/2010/main" val="1518892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03889-C17D-825D-D5FB-B68D332ADC0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69DAB39-E071-2513-F0A2-0EF347D942A5}"/>
              </a:ext>
            </a:extLst>
          </p:cNvPr>
          <p:cNvSpPr>
            <a:spLocks noGrp="1"/>
          </p:cNvSpPr>
          <p:nvPr>
            <p:ph type="dt" sz="half" idx="10"/>
          </p:nvPr>
        </p:nvSpPr>
        <p:spPr/>
        <p:txBody>
          <a:bodyPr/>
          <a:lstStyle/>
          <a:p>
            <a:fld id="{8CE0DF59-A3F2-4B79-8999-173CB902AD79}" type="datetimeFigureOut">
              <a:rPr lang="en-IN" smtClean="0"/>
              <a:t>07-11-2024</a:t>
            </a:fld>
            <a:endParaRPr lang="en-IN"/>
          </a:p>
        </p:txBody>
      </p:sp>
      <p:sp>
        <p:nvSpPr>
          <p:cNvPr id="4" name="Footer Placeholder 3">
            <a:extLst>
              <a:ext uri="{FF2B5EF4-FFF2-40B4-BE49-F238E27FC236}">
                <a16:creationId xmlns:a16="http://schemas.microsoft.com/office/drawing/2014/main" id="{B6F2D6F2-6431-F296-576D-3EA8CCE518E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9C34CA8-579A-C40B-674E-46DC3FB971F2}"/>
              </a:ext>
            </a:extLst>
          </p:cNvPr>
          <p:cNvSpPr>
            <a:spLocks noGrp="1"/>
          </p:cNvSpPr>
          <p:nvPr>
            <p:ph type="sldNum" sz="quarter" idx="12"/>
          </p:nvPr>
        </p:nvSpPr>
        <p:spPr/>
        <p:txBody>
          <a:bodyPr/>
          <a:lstStyle/>
          <a:p>
            <a:fld id="{60C6C9F6-C2E2-4D15-9B8C-FF41710140F8}" type="slidenum">
              <a:rPr lang="en-IN" smtClean="0"/>
              <a:t>‹#›</a:t>
            </a:fld>
            <a:endParaRPr lang="en-IN"/>
          </a:p>
        </p:txBody>
      </p:sp>
    </p:spTree>
    <p:extLst>
      <p:ext uri="{BB962C8B-B14F-4D97-AF65-F5344CB8AC3E}">
        <p14:creationId xmlns:p14="http://schemas.microsoft.com/office/powerpoint/2010/main" val="3698607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529F9C-A954-F9ED-EDE0-EC728D9646B9}"/>
              </a:ext>
            </a:extLst>
          </p:cNvPr>
          <p:cNvSpPr>
            <a:spLocks noGrp="1"/>
          </p:cNvSpPr>
          <p:nvPr>
            <p:ph type="dt" sz="half" idx="10"/>
          </p:nvPr>
        </p:nvSpPr>
        <p:spPr/>
        <p:txBody>
          <a:bodyPr/>
          <a:lstStyle/>
          <a:p>
            <a:fld id="{8CE0DF59-A3F2-4B79-8999-173CB902AD79}" type="datetimeFigureOut">
              <a:rPr lang="en-IN" smtClean="0"/>
              <a:t>07-11-2024</a:t>
            </a:fld>
            <a:endParaRPr lang="en-IN"/>
          </a:p>
        </p:txBody>
      </p:sp>
      <p:sp>
        <p:nvSpPr>
          <p:cNvPr id="3" name="Footer Placeholder 2">
            <a:extLst>
              <a:ext uri="{FF2B5EF4-FFF2-40B4-BE49-F238E27FC236}">
                <a16:creationId xmlns:a16="http://schemas.microsoft.com/office/drawing/2014/main" id="{CC0EE5C7-E05E-5F99-DB20-C4D1520B00B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E53026-F4CB-42CD-DA48-D9D02477FECD}"/>
              </a:ext>
            </a:extLst>
          </p:cNvPr>
          <p:cNvSpPr>
            <a:spLocks noGrp="1"/>
          </p:cNvSpPr>
          <p:nvPr>
            <p:ph type="sldNum" sz="quarter" idx="12"/>
          </p:nvPr>
        </p:nvSpPr>
        <p:spPr/>
        <p:txBody>
          <a:bodyPr/>
          <a:lstStyle/>
          <a:p>
            <a:fld id="{60C6C9F6-C2E2-4D15-9B8C-FF41710140F8}" type="slidenum">
              <a:rPr lang="en-IN" smtClean="0"/>
              <a:t>‹#›</a:t>
            </a:fld>
            <a:endParaRPr lang="en-IN"/>
          </a:p>
        </p:txBody>
      </p:sp>
    </p:spTree>
    <p:extLst>
      <p:ext uri="{BB962C8B-B14F-4D97-AF65-F5344CB8AC3E}">
        <p14:creationId xmlns:p14="http://schemas.microsoft.com/office/powerpoint/2010/main" val="3862049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EC607-F5FE-B041-6334-639AA8C8D1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556EE76-DAC2-ADAA-D8D2-4CDC40DB1E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23487B6-EA99-64E1-6CAA-C5DEC3236D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936842-6E50-001A-A0DE-3E6E62DA4345}"/>
              </a:ext>
            </a:extLst>
          </p:cNvPr>
          <p:cNvSpPr>
            <a:spLocks noGrp="1"/>
          </p:cNvSpPr>
          <p:nvPr>
            <p:ph type="dt" sz="half" idx="10"/>
          </p:nvPr>
        </p:nvSpPr>
        <p:spPr/>
        <p:txBody>
          <a:bodyPr/>
          <a:lstStyle/>
          <a:p>
            <a:fld id="{8CE0DF59-A3F2-4B79-8999-173CB902AD79}" type="datetimeFigureOut">
              <a:rPr lang="en-IN" smtClean="0"/>
              <a:t>07-11-2024</a:t>
            </a:fld>
            <a:endParaRPr lang="en-IN"/>
          </a:p>
        </p:txBody>
      </p:sp>
      <p:sp>
        <p:nvSpPr>
          <p:cNvPr id="6" name="Footer Placeholder 5">
            <a:extLst>
              <a:ext uri="{FF2B5EF4-FFF2-40B4-BE49-F238E27FC236}">
                <a16:creationId xmlns:a16="http://schemas.microsoft.com/office/drawing/2014/main" id="{FC3DDCF7-B55D-4E16-51F1-1524C49F51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464E0F-FABB-E5C9-E1EA-19E15A7648CB}"/>
              </a:ext>
            </a:extLst>
          </p:cNvPr>
          <p:cNvSpPr>
            <a:spLocks noGrp="1"/>
          </p:cNvSpPr>
          <p:nvPr>
            <p:ph type="sldNum" sz="quarter" idx="12"/>
          </p:nvPr>
        </p:nvSpPr>
        <p:spPr/>
        <p:txBody>
          <a:bodyPr/>
          <a:lstStyle/>
          <a:p>
            <a:fld id="{60C6C9F6-C2E2-4D15-9B8C-FF41710140F8}" type="slidenum">
              <a:rPr lang="en-IN" smtClean="0"/>
              <a:t>‹#›</a:t>
            </a:fld>
            <a:endParaRPr lang="en-IN"/>
          </a:p>
        </p:txBody>
      </p:sp>
    </p:spTree>
    <p:extLst>
      <p:ext uri="{BB962C8B-B14F-4D97-AF65-F5344CB8AC3E}">
        <p14:creationId xmlns:p14="http://schemas.microsoft.com/office/powerpoint/2010/main" val="230583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3900F-C23B-A735-B889-F6BFDBC46B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3B1FB60-70B0-A6F8-6438-34F1AE1E11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5803ECE-763B-DA4E-DB77-CD2269B1C7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F7F7A-B060-51EF-8D65-609760CA7DBB}"/>
              </a:ext>
            </a:extLst>
          </p:cNvPr>
          <p:cNvSpPr>
            <a:spLocks noGrp="1"/>
          </p:cNvSpPr>
          <p:nvPr>
            <p:ph type="dt" sz="half" idx="10"/>
          </p:nvPr>
        </p:nvSpPr>
        <p:spPr/>
        <p:txBody>
          <a:bodyPr/>
          <a:lstStyle/>
          <a:p>
            <a:fld id="{8CE0DF59-A3F2-4B79-8999-173CB902AD79}" type="datetimeFigureOut">
              <a:rPr lang="en-IN" smtClean="0"/>
              <a:t>07-11-2024</a:t>
            </a:fld>
            <a:endParaRPr lang="en-IN"/>
          </a:p>
        </p:txBody>
      </p:sp>
      <p:sp>
        <p:nvSpPr>
          <p:cNvPr id="6" name="Footer Placeholder 5">
            <a:extLst>
              <a:ext uri="{FF2B5EF4-FFF2-40B4-BE49-F238E27FC236}">
                <a16:creationId xmlns:a16="http://schemas.microsoft.com/office/drawing/2014/main" id="{09844C23-CC0A-EA0A-635D-7469BE2BDB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EA148C-B8A7-C562-7FE7-45735B333A84}"/>
              </a:ext>
            </a:extLst>
          </p:cNvPr>
          <p:cNvSpPr>
            <a:spLocks noGrp="1"/>
          </p:cNvSpPr>
          <p:nvPr>
            <p:ph type="sldNum" sz="quarter" idx="12"/>
          </p:nvPr>
        </p:nvSpPr>
        <p:spPr/>
        <p:txBody>
          <a:bodyPr/>
          <a:lstStyle/>
          <a:p>
            <a:fld id="{60C6C9F6-C2E2-4D15-9B8C-FF41710140F8}" type="slidenum">
              <a:rPr lang="en-IN" smtClean="0"/>
              <a:t>‹#›</a:t>
            </a:fld>
            <a:endParaRPr lang="en-IN"/>
          </a:p>
        </p:txBody>
      </p:sp>
    </p:spTree>
    <p:extLst>
      <p:ext uri="{BB962C8B-B14F-4D97-AF65-F5344CB8AC3E}">
        <p14:creationId xmlns:p14="http://schemas.microsoft.com/office/powerpoint/2010/main" val="11210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FDEFE1-0A62-D554-FD9B-91A5468BB3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376D41-1D33-85DC-96C6-503BD78096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1A7575-2820-2C12-6FD9-9C7C66B1A0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E0DF59-A3F2-4B79-8999-173CB902AD79}" type="datetimeFigureOut">
              <a:rPr lang="en-IN" smtClean="0"/>
              <a:t>07-11-2024</a:t>
            </a:fld>
            <a:endParaRPr lang="en-IN"/>
          </a:p>
        </p:txBody>
      </p:sp>
      <p:sp>
        <p:nvSpPr>
          <p:cNvPr id="5" name="Footer Placeholder 4">
            <a:extLst>
              <a:ext uri="{FF2B5EF4-FFF2-40B4-BE49-F238E27FC236}">
                <a16:creationId xmlns:a16="http://schemas.microsoft.com/office/drawing/2014/main" id="{00C24DEE-88F8-AED7-E4AB-48B86589F8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8D32343-4DE6-8EFE-A54B-597831C746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C6C9F6-C2E2-4D15-9B8C-FF41710140F8}" type="slidenum">
              <a:rPr lang="en-IN" smtClean="0"/>
              <a:t>‹#›</a:t>
            </a:fld>
            <a:endParaRPr lang="en-IN"/>
          </a:p>
        </p:txBody>
      </p:sp>
    </p:spTree>
    <p:extLst>
      <p:ext uri="{BB962C8B-B14F-4D97-AF65-F5344CB8AC3E}">
        <p14:creationId xmlns:p14="http://schemas.microsoft.com/office/powerpoint/2010/main" val="3468452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pixabay.com/en/thank-you-letters-2204270/"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01EE4-E9DA-1F5A-C9BE-E8552BC2B75A}"/>
              </a:ext>
            </a:extLst>
          </p:cNvPr>
          <p:cNvSpPr>
            <a:spLocks noGrp="1"/>
          </p:cNvSpPr>
          <p:nvPr>
            <p:ph type="ctrTitle"/>
          </p:nvPr>
        </p:nvSpPr>
        <p:spPr/>
        <p:txBody>
          <a:bodyPr/>
          <a:lstStyle/>
          <a:p>
            <a:r>
              <a:rPr lang="en-IN" b="1" dirty="0">
                <a:solidFill>
                  <a:schemeClr val="tx1">
                    <a:lumMod val="95000"/>
                    <a:lumOff val="5000"/>
                  </a:schemeClr>
                </a:solidFill>
              </a:rPr>
              <a:t>Online Laundry Management System</a:t>
            </a:r>
          </a:p>
        </p:txBody>
      </p:sp>
      <p:sp>
        <p:nvSpPr>
          <p:cNvPr id="3" name="Subtitle 2">
            <a:extLst>
              <a:ext uri="{FF2B5EF4-FFF2-40B4-BE49-F238E27FC236}">
                <a16:creationId xmlns:a16="http://schemas.microsoft.com/office/drawing/2014/main" id="{577737F2-566D-791E-8A26-09A57597996E}"/>
              </a:ext>
            </a:extLst>
          </p:cNvPr>
          <p:cNvSpPr>
            <a:spLocks noGrp="1"/>
          </p:cNvSpPr>
          <p:nvPr>
            <p:ph type="subTitle" idx="1"/>
          </p:nvPr>
        </p:nvSpPr>
        <p:spPr/>
        <p:txBody>
          <a:bodyPr/>
          <a:lstStyle/>
          <a:p>
            <a:r>
              <a:rPr lang="en-US" dirty="0"/>
              <a:t>Project by Akshat Raj</a:t>
            </a:r>
          </a:p>
          <a:p>
            <a:r>
              <a:rPr lang="en-US" sz="2000" dirty="0"/>
              <a:t>Upendra </a:t>
            </a:r>
            <a:r>
              <a:rPr lang="en-US" sz="2000" dirty="0" err="1"/>
              <a:t>Yadav,adil</a:t>
            </a:r>
            <a:r>
              <a:rPr lang="en-US" sz="2000" dirty="0"/>
              <a:t> </a:t>
            </a:r>
            <a:r>
              <a:rPr lang="en-US" sz="2000" dirty="0" err="1"/>
              <a:t>raza,vaihav</a:t>
            </a:r>
            <a:r>
              <a:rPr lang="en-US" sz="2000" dirty="0"/>
              <a:t> </a:t>
            </a:r>
            <a:r>
              <a:rPr lang="en-US" sz="2000" dirty="0" err="1"/>
              <a:t>negi,Vineet</a:t>
            </a:r>
            <a:r>
              <a:rPr lang="en-US" sz="2000" dirty="0"/>
              <a:t> </a:t>
            </a:r>
            <a:r>
              <a:rPr lang="en-US" sz="2000" dirty="0" err="1"/>
              <a:t>saini</a:t>
            </a:r>
            <a:br>
              <a:rPr lang="en-US" dirty="0"/>
            </a:br>
            <a:r>
              <a:rPr lang="en-US" dirty="0"/>
              <a:t>Dev Bhoomi Uttarakhand University</a:t>
            </a:r>
            <a:br>
              <a:rPr lang="en-US" dirty="0"/>
            </a:br>
            <a:r>
              <a:rPr lang="en-US" dirty="0" err="1"/>
              <a:t>B.Tech</a:t>
            </a:r>
            <a:r>
              <a:rPr lang="en-US" dirty="0"/>
              <a:t> CSE, Section A</a:t>
            </a:r>
          </a:p>
          <a:p>
            <a:endParaRPr lang="en-IN" dirty="0"/>
          </a:p>
        </p:txBody>
      </p:sp>
      <p:pic>
        <p:nvPicPr>
          <p:cNvPr id="4" name="Picture 3">
            <a:extLst>
              <a:ext uri="{FF2B5EF4-FFF2-40B4-BE49-F238E27FC236}">
                <a16:creationId xmlns:a16="http://schemas.microsoft.com/office/drawing/2014/main" id="{1C4E0159-C0A1-47B9-7D6B-C61E784C6F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2147" y="0"/>
            <a:ext cx="1747706" cy="1959271"/>
          </a:xfrm>
          <a:prstGeom prst="rect">
            <a:avLst/>
          </a:prstGeom>
        </p:spPr>
      </p:pic>
    </p:spTree>
    <p:extLst>
      <p:ext uri="{BB962C8B-B14F-4D97-AF65-F5344CB8AC3E}">
        <p14:creationId xmlns:p14="http://schemas.microsoft.com/office/powerpoint/2010/main" val="2175191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6EAAB-38DB-DFD8-B030-10347C6D73CC}"/>
              </a:ext>
            </a:extLst>
          </p:cNvPr>
          <p:cNvSpPr>
            <a:spLocks noGrp="1"/>
          </p:cNvSpPr>
          <p:nvPr>
            <p:ph type="title"/>
          </p:nvPr>
        </p:nvSpPr>
        <p:spPr>
          <a:xfrm>
            <a:off x="838200" y="18255"/>
            <a:ext cx="10515600" cy="1325563"/>
          </a:xfrm>
        </p:spPr>
        <p:txBody>
          <a:bodyPr/>
          <a:lstStyle/>
          <a:p>
            <a:r>
              <a:rPr lang="en-IN" b="1" dirty="0">
                <a:solidFill>
                  <a:schemeClr val="tx1">
                    <a:lumMod val="95000"/>
                    <a:lumOff val="5000"/>
                  </a:schemeClr>
                </a:solidFill>
              </a:rPr>
              <a:t>Introduction</a:t>
            </a:r>
          </a:p>
        </p:txBody>
      </p:sp>
      <p:pic>
        <p:nvPicPr>
          <p:cNvPr id="4" name="Image 0" descr="preencoded.png">
            <a:extLst>
              <a:ext uri="{FF2B5EF4-FFF2-40B4-BE49-F238E27FC236}">
                <a16:creationId xmlns:a16="http://schemas.microsoft.com/office/drawing/2014/main" id="{47527AAE-67BD-F0B1-1468-F3F3A1525951}"/>
              </a:ext>
            </a:extLst>
          </p:cNvPr>
          <p:cNvPicPr>
            <a:picLocks noChangeAspect="1"/>
          </p:cNvPicPr>
          <p:nvPr/>
        </p:nvPicPr>
        <p:blipFill>
          <a:blip r:embed="rId2"/>
          <a:stretch>
            <a:fillRect/>
          </a:stretch>
        </p:blipFill>
        <p:spPr>
          <a:xfrm>
            <a:off x="6705600" y="18255"/>
            <a:ext cx="5486400" cy="8229600"/>
          </a:xfrm>
          <a:prstGeom prst="rect">
            <a:avLst/>
          </a:prstGeom>
        </p:spPr>
      </p:pic>
      <p:sp>
        <p:nvSpPr>
          <p:cNvPr id="3" name="Content Placeholder 2">
            <a:extLst>
              <a:ext uri="{FF2B5EF4-FFF2-40B4-BE49-F238E27FC236}">
                <a16:creationId xmlns:a16="http://schemas.microsoft.com/office/drawing/2014/main" id="{A9DC8002-9549-26B8-6C61-BE5B98F56C0B}"/>
              </a:ext>
            </a:extLst>
          </p:cNvPr>
          <p:cNvSpPr>
            <a:spLocks noGrp="1"/>
          </p:cNvSpPr>
          <p:nvPr>
            <p:ph idx="1"/>
          </p:nvPr>
        </p:nvSpPr>
        <p:spPr>
          <a:xfrm>
            <a:off x="838200" y="1010377"/>
            <a:ext cx="5867400" cy="4351338"/>
          </a:xfrm>
        </p:spPr>
        <p:txBody>
          <a:bodyPr>
            <a:normAutofit fontScale="92500"/>
          </a:bodyPr>
          <a:lstStyle/>
          <a:p>
            <a:r>
              <a:rPr lang="en-US" sz="3200" dirty="0"/>
              <a:t>The Online Laundry Management System is a web-based solution designed to streamline the process of managing laundry services. It automates the submission, tracking, and completion of laundry requests for both users and administrators, reducing manual errors and improving efficiency.</a:t>
            </a:r>
            <a:endParaRPr lang="en-IN" sz="3200" dirty="0"/>
          </a:p>
        </p:txBody>
      </p:sp>
    </p:spTree>
    <p:extLst>
      <p:ext uri="{BB962C8B-B14F-4D97-AF65-F5344CB8AC3E}">
        <p14:creationId xmlns:p14="http://schemas.microsoft.com/office/powerpoint/2010/main" val="3535657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FFC97-6648-9051-75B9-920EC52F0C4E}"/>
              </a:ext>
            </a:extLst>
          </p:cNvPr>
          <p:cNvSpPr>
            <a:spLocks noGrp="1"/>
          </p:cNvSpPr>
          <p:nvPr>
            <p:ph type="title"/>
          </p:nvPr>
        </p:nvSpPr>
        <p:spPr/>
        <p:txBody>
          <a:bodyPr/>
          <a:lstStyle/>
          <a:p>
            <a:r>
              <a:rPr lang="en-IN" b="1" dirty="0"/>
              <a:t>Problem Statement</a:t>
            </a:r>
          </a:p>
        </p:txBody>
      </p:sp>
      <p:sp>
        <p:nvSpPr>
          <p:cNvPr id="3" name="Content Placeholder 2">
            <a:extLst>
              <a:ext uri="{FF2B5EF4-FFF2-40B4-BE49-F238E27FC236}">
                <a16:creationId xmlns:a16="http://schemas.microsoft.com/office/drawing/2014/main" id="{935497E7-89D2-EA08-70BA-77C345E07B35}"/>
              </a:ext>
            </a:extLst>
          </p:cNvPr>
          <p:cNvSpPr>
            <a:spLocks noGrp="1"/>
          </p:cNvSpPr>
          <p:nvPr>
            <p:ph idx="1"/>
          </p:nvPr>
        </p:nvSpPr>
        <p:spPr/>
        <p:txBody>
          <a:bodyPr>
            <a:normAutofit/>
          </a:bodyPr>
          <a:lstStyle/>
          <a:p>
            <a:r>
              <a:rPr lang="en-US" sz="3200" dirty="0"/>
              <a:t>Traditional laundry services are managed manually, leading to inefficiencies, delays, and communication issues. Customers do not have real-time access to the status of their laundry, and administrators must manually track each request. This leads to a lack of transparency and frequent service delays</a:t>
            </a:r>
            <a:endParaRPr lang="en-IN" sz="3200" dirty="0"/>
          </a:p>
        </p:txBody>
      </p:sp>
    </p:spTree>
    <p:extLst>
      <p:ext uri="{BB962C8B-B14F-4D97-AF65-F5344CB8AC3E}">
        <p14:creationId xmlns:p14="http://schemas.microsoft.com/office/powerpoint/2010/main" val="3679472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243D8-6AEA-995B-BD3A-C64C237ED51B}"/>
              </a:ext>
            </a:extLst>
          </p:cNvPr>
          <p:cNvSpPr>
            <a:spLocks noGrp="1"/>
          </p:cNvSpPr>
          <p:nvPr>
            <p:ph type="title"/>
          </p:nvPr>
        </p:nvSpPr>
        <p:spPr/>
        <p:txBody>
          <a:bodyPr/>
          <a:lstStyle/>
          <a:p>
            <a:r>
              <a:rPr lang="en-IN" b="1" dirty="0"/>
              <a:t>Solution</a:t>
            </a:r>
          </a:p>
        </p:txBody>
      </p:sp>
      <p:sp>
        <p:nvSpPr>
          <p:cNvPr id="3" name="Content Placeholder 2">
            <a:extLst>
              <a:ext uri="{FF2B5EF4-FFF2-40B4-BE49-F238E27FC236}">
                <a16:creationId xmlns:a16="http://schemas.microsoft.com/office/drawing/2014/main" id="{1D5ECCDD-BC23-34CA-E1CB-1AB3AB91725A}"/>
              </a:ext>
            </a:extLst>
          </p:cNvPr>
          <p:cNvSpPr>
            <a:spLocks noGrp="1"/>
          </p:cNvSpPr>
          <p:nvPr>
            <p:ph idx="1"/>
          </p:nvPr>
        </p:nvSpPr>
        <p:spPr>
          <a:xfrm>
            <a:off x="838200" y="1825625"/>
            <a:ext cx="7233548" cy="4351338"/>
          </a:xfrm>
        </p:spPr>
        <p:txBody>
          <a:bodyPr>
            <a:normAutofit fontScale="92500" lnSpcReduction="20000"/>
          </a:bodyPr>
          <a:lstStyle/>
          <a:p>
            <a:r>
              <a:rPr lang="en-US" sz="3200" dirty="0"/>
              <a:t>The Online Laundry Management System provides a platform where users can log in, submit laundry requests, and track their progress in real time. The system also allows administrators to manage requests, update the status of each order, and notify users of completion.</a:t>
            </a:r>
          </a:p>
          <a:p>
            <a:pPr>
              <a:buFont typeface="Arial" panose="020B0604020202020204" pitchFamily="34" charset="0"/>
              <a:buChar char="•"/>
            </a:pPr>
            <a:r>
              <a:rPr lang="en-US" sz="3200" dirty="0"/>
              <a:t>Automated request submission</a:t>
            </a:r>
          </a:p>
          <a:p>
            <a:pPr>
              <a:buFont typeface="Arial" panose="020B0604020202020204" pitchFamily="34" charset="0"/>
              <a:buChar char="•"/>
            </a:pPr>
            <a:r>
              <a:rPr lang="en-US" sz="3200" dirty="0"/>
              <a:t>Real-time status tracking</a:t>
            </a:r>
          </a:p>
          <a:p>
            <a:pPr>
              <a:buFont typeface="Arial" panose="020B0604020202020204" pitchFamily="34" charset="0"/>
              <a:buChar char="•"/>
            </a:pPr>
            <a:r>
              <a:rPr lang="en-US" sz="3200" dirty="0"/>
              <a:t>Easy management for administrators</a:t>
            </a:r>
          </a:p>
          <a:p>
            <a:pPr>
              <a:buFont typeface="Arial" panose="020B0604020202020204" pitchFamily="34" charset="0"/>
              <a:buChar char="•"/>
            </a:pPr>
            <a:r>
              <a:rPr lang="en-US" sz="3200" dirty="0"/>
              <a:t>Notifications for users</a:t>
            </a:r>
          </a:p>
          <a:p>
            <a:endParaRPr lang="en-IN" sz="3200" dirty="0"/>
          </a:p>
        </p:txBody>
      </p:sp>
      <p:pic>
        <p:nvPicPr>
          <p:cNvPr id="5" name="Picture 4">
            <a:extLst>
              <a:ext uri="{FF2B5EF4-FFF2-40B4-BE49-F238E27FC236}">
                <a16:creationId xmlns:a16="http://schemas.microsoft.com/office/drawing/2014/main" id="{6F1493C2-E800-3442-316B-2AAECE465A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2994" y="1825625"/>
            <a:ext cx="4349402" cy="3943273"/>
          </a:xfrm>
          <a:prstGeom prst="rect">
            <a:avLst/>
          </a:prstGeom>
        </p:spPr>
      </p:pic>
    </p:spTree>
    <p:extLst>
      <p:ext uri="{BB962C8B-B14F-4D97-AF65-F5344CB8AC3E}">
        <p14:creationId xmlns:p14="http://schemas.microsoft.com/office/powerpoint/2010/main" val="890338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F9539-1023-5A8D-43B4-C5C106E0B557}"/>
              </a:ext>
            </a:extLst>
          </p:cNvPr>
          <p:cNvSpPr>
            <a:spLocks noGrp="1"/>
          </p:cNvSpPr>
          <p:nvPr>
            <p:ph type="title"/>
          </p:nvPr>
        </p:nvSpPr>
        <p:spPr/>
        <p:txBody>
          <a:bodyPr/>
          <a:lstStyle/>
          <a:p>
            <a:r>
              <a:rPr lang="en-IN" b="1" dirty="0"/>
              <a:t>Technology Used</a:t>
            </a:r>
          </a:p>
        </p:txBody>
      </p:sp>
      <p:sp>
        <p:nvSpPr>
          <p:cNvPr id="3" name="Content Placeholder 2">
            <a:extLst>
              <a:ext uri="{FF2B5EF4-FFF2-40B4-BE49-F238E27FC236}">
                <a16:creationId xmlns:a16="http://schemas.microsoft.com/office/drawing/2014/main" id="{6D630B07-8A49-8602-E644-A977328F45CE}"/>
              </a:ext>
            </a:extLst>
          </p:cNvPr>
          <p:cNvSpPr>
            <a:spLocks noGrp="1"/>
          </p:cNvSpPr>
          <p:nvPr>
            <p:ph idx="1"/>
          </p:nvPr>
        </p:nvSpPr>
        <p:spPr/>
        <p:txBody>
          <a:bodyPr>
            <a:normAutofit/>
          </a:bodyPr>
          <a:lstStyle/>
          <a:p>
            <a:r>
              <a:rPr lang="en-IN" sz="3200" dirty="0"/>
              <a:t>The following technologies were used to build the Online Laundry Management System:</a:t>
            </a:r>
          </a:p>
          <a:p>
            <a:pPr>
              <a:buFont typeface="Arial" panose="020B0604020202020204" pitchFamily="34" charset="0"/>
              <a:buChar char="•"/>
            </a:pPr>
            <a:r>
              <a:rPr lang="en-IN" sz="3200" dirty="0"/>
              <a:t>Frontend: HTML, CSS, JavaScript</a:t>
            </a:r>
          </a:p>
          <a:p>
            <a:pPr>
              <a:buFont typeface="Arial" panose="020B0604020202020204" pitchFamily="34" charset="0"/>
              <a:buChar char="•"/>
            </a:pPr>
            <a:r>
              <a:rPr lang="en-IN" sz="3200" dirty="0"/>
              <a:t>Backend: PHP</a:t>
            </a:r>
          </a:p>
          <a:p>
            <a:pPr>
              <a:buFont typeface="Arial" panose="020B0604020202020204" pitchFamily="34" charset="0"/>
              <a:buChar char="•"/>
            </a:pPr>
            <a:r>
              <a:rPr lang="en-IN" sz="3200" dirty="0"/>
              <a:t>Database: MySQL</a:t>
            </a:r>
          </a:p>
          <a:p>
            <a:pPr>
              <a:buFont typeface="Arial" panose="020B0604020202020204" pitchFamily="34" charset="0"/>
              <a:buChar char="•"/>
            </a:pPr>
            <a:r>
              <a:rPr lang="en-IN" sz="3200" dirty="0"/>
              <a:t>Server: Apache (via XAMPP)</a:t>
            </a:r>
          </a:p>
          <a:p>
            <a:pPr>
              <a:buFont typeface="Arial" panose="020B0604020202020204" pitchFamily="34" charset="0"/>
              <a:buChar char="•"/>
            </a:pPr>
            <a:r>
              <a:rPr lang="en-IN" sz="3200" dirty="0"/>
              <a:t>Development Tools: Visual Studio Code</a:t>
            </a:r>
          </a:p>
          <a:p>
            <a:endParaRPr lang="en-IN" sz="3200" dirty="0"/>
          </a:p>
        </p:txBody>
      </p:sp>
      <p:pic>
        <p:nvPicPr>
          <p:cNvPr id="5" name="Picture 4">
            <a:extLst>
              <a:ext uri="{FF2B5EF4-FFF2-40B4-BE49-F238E27FC236}">
                <a16:creationId xmlns:a16="http://schemas.microsoft.com/office/drawing/2014/main" id="{29BC1FAF-BA3E-2C99-B9A6-77265E45FE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2730" y="2346593"/>
            <a:ext cx="4619270" cy="3477829"/>
          </a:xfrm>
          <a:prstGeom prst="rect">
            <a:avLst/>
          </a:prstGeom>
        </p:spPr>
      </p:pic>
    </p:spTree>
    <p:extLst>
      <p:ext uri="{BB962C8B-B14F-4D97-AF65-F5344CB8AC3E}">
        <p14:creationId xmlns:p14="http://schemas.microsoft.com/office/powerpoint/2010/main" val="2084440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51C0-5612-49D7-2047-C47293214A9D}"/>
              </a:ext>
            </a:extLst>
          </p:cNvPr>
          <p:cNvSpPr>
            <a:spLocks noGrp="1"/>
          </p:cNvSpPr>
          <p:nvPr>
            <p:ph type="title"/>
          </p:nvPr>
        </p:nvSpPr>
        <p:spPr>
          <a:xfrm>
            <a:off x="364474" y="0"/>
            <a:ext cx="10515600" cy="1325563"/>
          </a:xfrm>
        </p:spPr>
        <p:txBody>
          <a:bodyPr/>
          <a:lstStyle/>
          <a:p>
            <a:r>
              <a:rPr lang="en-IN" b="1" dirty="0">
                <a:solidFill>
                  <a:schemeClr val="accent6">
                    <a:lumMod val="50000"/>
                  </a:schemeClr>
                </a:solidFill>
              </a:rPr>
              <a:t>Future Enhancements</a:t>
            </a:r>
          </a:p>
        </p:txBody>
      </p:sp>
      <p:sp>
        <p:nvSpPr>
          <p:cNvPr id="5" name="Rectangle 2">
            <a:extLst>
              <a:ext uri="{FF2B5EF4-FFF2-40B4-BE49-F238E27FC236}">
                <a16:creationId xmlns:a16="http://schemas.microsoft.com/office/drawing/2014/main" id="{5E713E8B-3DCD-C27F-7BAB-1793DC80A07B}"/>
              </a:ext>
            </a:extLst>
          </p:cNvPr>
          <p:cNvSpPr>
            <a:spLocks noGrp="1" noChangeArrowheads="1"/>
          </p:cNvSpPr>
          <p:nvPr>
            <p:ph idx="1"/>
          </p:nvPr>
        </p:nvSpPr>
        <p:spPr bwMode="auto">
          <a:xfrm>
            <a:off x="77577" y="1318026"/>
            <a:ext cx="12036845" cy="59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Mobile Application Integration</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Machine Learning for Demand Prediction</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IN" b="1" dirty="0"/>
              <a:t>QR Code Tracking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IN"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IN" b="1" dirty="0"/>
              <a:t>Payment Gateway Integration</a:t>
            </a:r>
            <a:endParaRPr lang="en-IN"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IN"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IN" b="1" dirty="0"/>
              <a:t>SMS and Email Notifications</a:t>
            </a:r>
            <a:endParaRPr lang="en-IN"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IN"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IN" b="1" dirty="0"/>
              <a:t>Cloud Hosting</a:t>
            </a:r>
            <a:endParaRPr lang="en-IN"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IN"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IN" b="1" dirty="0"/>
              <a:t>Analytics Dashboard</a:t>
            </a: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Image 0" descr="preencoded.png">
            <a:extLst>
              <a:ext uri="{FF2B5EF4-FFF2-40B4-BE49-F238E27FC236}">
                <a16:creationId xmlns:a16="http://schemas.microsoft.com/office/drawing/2014/main" id="{88EC372B-7FF7-0B25-C17A-587A2E2CECBE}"/>
              </a:ext>
            </a:extLst>
          </p:cNvPr>
          <p:cNvPicPr>
            <a:picLocks noChangeAspect="1"/>
          </p:cNvPicPr>
          <p:nvPr/>
        </p:nvPicPr>
        <p:blipFill>
          <a:blip r:embed="rId2"/>
          <a:stretch>
            <a:fillRect/>
          </a:stretch>
        </p:blipFill>
        <p:spPr>
          <a:xfrm>
            <a:off x="7249099" y="0"/>
            <a:ext cx="4942901" cy="7123814"/>
          </a:xfrm>
          <a:prstGeom prst="rect">
            <a:avLst/>
          </a:prstGeom>
        </p:spPr>
      </p:pic>
    </p:spTree>
    <p:extLst>
      <p:ext uri="{BB962C8B-B14F-4D97-AF65-F5344CB8AC3E}">
        <p14:creationId xmlns:p14="http://schemas.microsoft.com/office/powerpoint/2010/main" val="3950316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C2703CE-3A0C-7AD9-24D0-C85071071887}"/>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920331" y="1825625"/>
            <a:ext cx="4351338" cy="4351338"/>
          </a:xfrm>
        </p:spPr>
      </p:pic>
    </p:spTree>
    <p:extLst>
      <p:ext uri="{BB962C8B-B14F-4D97-AF65-F5344CB8AC3E}">
        <p14:creationId xmlns:p14="http://schemas.microsoft.com/office/powerpoint/2010/main" val="2121071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255</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Online Laundry Management System</vt:lpstr>
      <vt:lpstr>Introduction</vt:lpstr>
      <vt:lpstr>Problem Statement</vt:lpstr>
      <vt:lpstr>Solution</vt:lpstr>
      <vt:lpstr>Technology Used</vt:lpstr>
      <vt:lpstr>Future Enhancements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Laundry Management System</dc:title>
  <dc:creator>Akshat</dc:creator>
  <cp:lastModifiedBy>Akshat</cp:lastModifiedBy>
  <cp:revision>4</cp:revision>
  <dcterms:created xsi:type="dcterms:W3CDTF">2024-10-21T04:57:56Z</dcterms:created>
  <dcterms:modified xsi:type="dcterms:W3CDTF">2024-11-07T16:45:36Z</dcterms:modified>
</cp:coreProperties>
</file>