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sldIdLst>
    <p:sldId id="257" r:id="rId5"/>
    <p:sldId id="258" r:id="rId6"/>
    <p:sldId id="259" r:id="rId7"/>
    <p:sldId id="260" r:id="rId8"/>
    <p:sldId id="261" r:id="rId9"/>
    <p:sldId id="277" r:id="rId10"/>
    <p:sldId id="279" r:id="rId11"/>
    <p:sldId id="263" r:id="rId12"/>
    <p:sldId id="264" r:id="rId13"/>
    <p:sldId id="265" r:id="rId14"/>
    <p:sldId id="280" r:id="rId15"/>
    <p:sldId id="266" r:id="rId16"/>
    <p:sldId id="281" r:id="rId17"/>
    <p:sldId id="267" r:id="rId18"/>
    <p:sldId id="282" r:id="rId19"/>
    <p:sldId id="268" r:id="rId20"/>
    <p:sldId id="273" r:id="rId21"/>
    <p:sldId id="274" r:id="rId22"/>
    <p:sldId id="275" r:id="rId23"/>
    <p:sldId id="276" r:id="rId24"/>
    <p:sldId id="283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AD012-FBAF-4795-9DC9-FC7EFABFA3DE}" v="7" dt="2025-03-22T02:20:04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3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 Sharma" userId="f89c0856b6368ee0" providerId="LiveId" clId="{60FAD012-FBAF-4795-9DC9-FC7EFABFA3DE}"/>
    <pc:docChg chg="undo custSel addSld delSld modSld sldOrd">
      <pc:chgData name="Bharat Sharma" userId="f89c0856b6368ee0" providerId="LiveId" clId="{60FAD012-FBAF-4795-9DC9-FC7EFABFA3DE}" dt="2025-03-22T03:45:11.870" v="294"/>
      <pc:docMkLst>
        <pc:docMk/>
      </pc:docMkLst>
      <pc:sldChg chg="delSp modSp mod ord delDesignElem">
        <pc:chgData name="Bharat Sharma" userId="f89c0856b6368ee0" providerId="LiveId" clId="{60FAD012-FBAF-4795-9DC9-FC7EFABFA3DE}" dt="2025-03-21T23:13:58.735" v="241" actId="1076"/>
        <pc:sldMkLst>
          <pc:docMk/>
          <pc:sldMk cId="4043737824" sldId="257"/>
        </pc:sldMkLst>
        <pc:spChg chg="mod">
          <ac:chgData name="Bharat Sharma" userId="f89c0856b6368ee0" providerId="LiveId" clId="{60FAD012-FBAF-4795-9DC9-FC7EFABFA3DE}" dt="2025-03-21T13:45:28.368" v="32" actId="27636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Bharat Sharma" userId="f89c0856b6368ee0" providerId="LiveId" clId="{60FAD012-FBAF-4795-9DC9-FC7EFABFA3DE}" dt="2025-03-21T23:13:58.735" v="241" actId="1076"/>
          <ac:spMkLst>
            <pc:docMk/>
            <pc:sldMk cId="4043737824" sldId="257"/>
            <ac:spMk id="3" creationId="{A8E9CFF2-3777-4FF4-A759-8491175B0B7C}"/>
          </ac:spMkLst>
        </pc:spChg>
        <pc:spChg chg="del">
          <ac:chgData name="Bharat Sharma" userId="f89c0856b6368ee0" providerId="LiveId" clId="{60FAD012-FBAF-4795-9DC9-FC7EFABFA3DE}" dt="2025-03-21T13:45:25.629" v="26"/>
          <ac:spMkLst>
            <pc:docMk/>
            <pc:sldMk cId="4043737824" sldId="257"/>
            <ac:spMk id="22" creationId="{A9286AD2-18A9-4868-A4E3-7A2097A20810}"/>
          </ac:spMkLst>
        </pc:spChg>
        <pc:picChg chg="mod">
          <ac:chgData name="Bharat Sharma" userId="f89c0856b6368ee0" providerId="LiveId" clId="{60FAD012-FBAF-4795-9DC9-FC7EFABFA3DE}" dt="2025-03-21T23:13:51.513" v="239" actId="1076"/>
          <ac:picMkLst>
            <pc:docMk/>
            <pc:sldMk cId="4043737824" sldId="257"/>
            <ac:picMk id="6" creationId="{062FEB48-6717-10E4-58C8-45074922C2CA}"/>
          </ac:picMkLst>
        </pc:picChg>
        <pc:cxnChg chg="del">
          <ac:chgData name="Bharat Sharma" userId="f89c0856b6368ee0" providerId="LiveId" clId="{60FAD012-FBAF-4795-9DC9-FC7EFABFA3DE}" dt="2025-03-21T13:45:25.629" v="26"/>
          <ac:cxnSpMkLst>
            <pc:docMk/>
            <pc:sldMk cId="4043737824" sldId="257"/>
            <ac:cxnSpMk id="24" creationId="{E7A7CD63-7EC3-44F3-95D0-595C4019FF24}"/>
          </ac:cxnSpMkLst>
        </pc:cxnChg>
      </pc:sldChg>
      <pc:sldChg chg="delSp ord delDesignElem">
        <pc:chgData name="Bharat Sharma" userId="f89c0856b6368ee0" providerId="LiveId" clId="{60FAD012-FBAF-4795-9DC9-FC7EFABFA3DE}" dt="2025-03-21T23:05:43.658" v="168"/>
        <pc:sldMkLst>
          <pc:docMk/>
          <pc:sldMk cId="191714609" sldId="258"/>
        </pc:sldMkLst>
        <pc:spChg chg="del">
          <ac:chgData name="Bharat Sharma" userId="f89c0856b6368ee0" providerId="LiveId" clId="{60FAD012-FBAF-4795-9DC9-FC7EFABFA3DE}" dt="2025-03-21T13:45:25.629" v="26"/>
          <ac:spMkLst>
            <pc:docMk/>
            <pc:sldMk cId="191714609" sldId="258"/>
            <ac:spMk id="47" creationId="{FBDCECDC-EEE3-4128-AA5E-82A8C08796E8}"/>
          </ac:spMkLst>
        </pc:spChg>
        <pc:spChg chg="del">
          <ac:chgData name="Bharat Sharma" userId="f89c0856b6368ee0" providerId="LiveId" clId="{60FAD012-FBAF-4795-9DC9-FC7EFABFA3DE}" dt="2025-03-21T13:45:25.629" v="26"/>
          <ac:spMkLst>
            <pc:docMk/>
            <pc:sldMk cId="191714609" sldId="258"/>
            <ac:spMk id="49" creationId="{4260EDE0-989C-4E16-AF94-F652294D828E}"/>
          </ac:spMkLst>
        </pc:spChg>
      </pc:sldChg>
      <pc:sldChg chg="addSp modSp mod">
        <pc:chgData name="Bharat Sharma" userId="f89c0856b6368ee0" providerId="LiveId" clId="{60FAD012-FBAF-4795-9DC9-FC7EFABFA3DE}" dt="2025-03-21T13:59:58.707" v="75" actId="14100"/>
        <pc:sldMkLst>
          <pc:docMk/>
          <pc:sldMk cId="3368979175" sldId="259"/>
        </pc:sldMkLst>
        <pc:spChg chg="mod">
          <ac:chgData name="Bharat Sharma" userId="f89c0856b6368ee0" providerId="LiveId" clId="{60FAD012-FBAF-4795-9DC9-FC7EFABFA3DE}" dt="2025-03-21T13:46:19.875" v="46" actId="27636"/>
          <ac:spMkLst>
            <pc:docMk/>
            <pc:sldMk cId="3368979175" sldId="259"/>
            <ac:spMk id="2" creationId="{8379231E-6A63-91B3-07C6-C24FBB7EF82A}"/>
          </ac:spMkLst>
        </pc:spChg>
        <pc:spChg chg="mod">
          <ac:chgData name="Bharat Sharma" userId="f89c0856b6368ee0" providerId="LiveId" clId="{60FAD012-FBAF-4795-9DC9-FC7EFABFA3DE}" dt="2025-03-21T13:59:49.612" v="74" actId="1076"/>
          <ac:spMkLst>
            <pc:docMk/>
            <pc:sldMk cId="3368979175" sldId="259"/>
            <ac:spMk id="3" creationId="{DED96C40-220E-24EE-6C32-B92E209D487B}"/>
          </ac:spMkLst>
        </pc:spChg>
        <pc:picChg chg="add mod">
          <ac:chgData name="Bharat Sharma" userId="f89c0856b6368ee0" providerId="LiveId" clId="{60FAD012-FBAF-4795-9DC9-FC7EFABFA3DE}" dt="2025-03-21T13:59:58.707" v="75" actId="14100"/>
          <ac:picMkLst>
            <pc:docMk/>
            <pc:sldMk cId="3368979175" sldId="259"/>
            <ac:picMk id="5" creationId="{7B83E726-DD13-8346-6878-8558C108012E}"/>
          </ac:picMkLst>
        </pc:picChg>
      </pc:sldChg>
      <pc:sldChg chg="addSp modSp mod">
        <pc:chgData name="Bharat Sharma" userId="f89c0856b6368ee0" providerId="LiveId" clId="{60FAD012-FBAF-4795-9DC9-FC7EFABFA3DE}" dt="2025-03-21T14:02:43.495" v="89" actId="14100"/>
        <pc:sldMkLst>
          <pc:docMk/>
          <pc:sldMk cId="3999910221" sldId="260"/>
        </pc:sldMkLst>
        <pc:spChg chg="mod">
          <ac:chgData name="Bharat Sharma" userId="f89c0856b6368ee0" providerId="LiveId" clId="{60FAD012-FBAF-4795-9DC9-FC7EFABFA3DE}" dt="2025-03-21T13:45:28.412" v="35" actId="27636"/>
          <ac:spMkLst>
            <pc:docMk/>
            <pc:sldMk cId="3999910221" sldId="260"/>
            <ac:spMk id="2" creationId="{9A9E66EE-C8E5-9BE8-CA26-108E014D3FCA}"/>
          </ac:spMkLst>
        </pc:spChg>
        <pc:spChg chg="mod">
          <ac:chgData name="Bharat Sharma" userId="f89c0856b6368ee0" providerId="LiveId" clId="{60FAD012-FBAF-4795-9DC9-FC7EFABFA3DE}" dt="2025-03-21T14:01:44.216" v="78" actId="1076"/>
          <ac:spMkLst>
            <pc:docMk/>
            <pc:sldMk cId="3999910221" sldId="260"/>
            <ac:spMk id="3" creationId="{2425BD39-9E22-ABE4-2558-9F2CD7F45E71}"/>
          </ac:spMkLst>
        </pc:spChg>
        <pc:picChg chg="add mod">
          <ac:chgData name="Bharat Sharma" userId="f89c0856b6368ee0" providerId="LiveId" clId="{60FAD012-FBAF-4795-9DC9-FC7EFABFA3DE}" dt="2025-03-21T14:02:43.495" v="89" actId="14100"/>
          <ac:picMkLst>
            <pc:docMk/>
            <pc:sldMk cId="3999910221" sldId="260"/>
            <ac:picMk id="5" creationId="{D13FAF2E-7A8A-AB3C-C61C-CCAAB0A828DF}"/>
          </ac:picMkLst>
        </pc:picChg>
      </pc:sldChg>
      <pc:sldChg chg="addSp modSp mod">
        <pc:chgData name="Bharat Sharma" userId="f89c0856b6368ee0" providerId="LiveId" clId="{60FAD012-FBAF-4795-9DC9-FC7EFABFA3DE}" dt="2025-03-21T14:04:51.571" v="97" actId="14100"/>
        <pc:sldMkLst>
          <pc:docMk/>
          <pc:sldMk cId="1647736787" sldId="261"/>
        </pc:sldMkLst>
        <pc:spChg chg="mod">
          <ac:chgData name="Bharat Sharma" userId="f89c0856b6368ee0" providerId="LiveId" clId="{60FAD012-FBAF-4795-9DC9-FC7EFABFA3DE}" dt="2025-03-21T13:46:19.749" v="45"/>
          <ac:spMkLst>
            <pc:docMk/>
            <pc:sldMk cId="1647736787" sldId="261"/>
            <ac:spMk id="2" creationId="{C2805093-7F62-3AAD-980C-B6142F7AD13E}"/>
          </ac:spMkLst>
        </pc:spChg>
        <pc:spChg chg="mod">
          <ac:chgData name="Bharat Sharma" userId="f89c0856b6368ee0" providerId="LiveId" clId="{60FAD012-FBAF-4795-9DC9-FC7EFABFA3DE}" dt="2025-03-21T14:04:10.560" v="92" actId="27636"/>
          <ac:spMkLst>
            <pc:docMk/>
            <pc:sldMk cId="1647736787" sldId="261"/>
            <ac:spMk id="3" creationId="{FC08AADB-6874-42D9-85E9-708CCEF655B9}"/>
          </ac:spMkLst>
        </pc:spChg>
        <pc:picChg chg="add mod">
          <ac:chgData name="Bharat Sharma" userId="f89c0856b6368ee0" providerId="LiveId" clId="{60FAD012-FBAF-4795-9DC9-FC7EFABFA3DE}" dt="2025-03-21T14:04:51.571" v="97" actId="14100"/>
          <ac:picMkLst>
            <pc:docMk/>
            <pc:sldMk cId="1647736787" sldId="261"/>
            <ac:picMk id="5" creationId="{AAB19D6D-5EB2-34C7-7474-429F8D56035E}"/>
          </ac:picMkLst>
        </pc:picChg>
      </pc:sldChg>
      <pc:sldChg chg="addSp modSp mod">
        <pc:chgData name="Bharat Sharma" userId="f89c0856b6368ee0" providerId="LiveId" clId="{60FAD012-FBAF-4795-9DC9-FC7EFABFA3DE}" dt="2025-03-21T14:18:04.429" v="107" actId="14100"/>
        <pc:sldMkLst>
          <pc:docMk/>
          <pc:sldMk cId="2010405789" sldId="262"/>
        </pc:sldMkLst>
        <pc:spChg chg="mod">
          <ac:chgData name="Bharat Sharma" userId="f89c0856b6368ee0" providerId="LiveId" clId="{60FAD012-FBAF-4795-9DC9-FC7EFABFA3DE}" dt="2025-03-21T13:46:19.749" v="45"/>
          <ac:spMkLst>
            <pc:docMk/>
            <pc:sldMk cId="2010405789" sldId="262"/>
            <ac:spMk id="2" creationId="{9BD86FB4-C43D-0219-F9C7-3E3CF09E8A58}"/>
          </ac:spMkLst>
        </pc:spChg>
        <pc:spChg chg="mod">
          <ac:chgData name="Bharat Sharma" userId="f89c0856b6368ee0" providerId="LiveId" clId="{60FAD012-FBAF-4795-9DC9-FC7EFABFA3DE}" dt="2025-03-21T14:18:04.429" v="107" actId="14100"/>
          <ac:spMkLst>
            <pc:docMk/>
            <pc:sldMk cId="2010405789" sldId="262"/>
            <ac:spMk id="3" creationId="{3D3245AA-EBA3-D508-D04E-630F80390A0D}"/>
          </ac:spMkLst>
        </pc:spChg>
        <pc:picChg chg="add mod">
          <ac:chgData name="Bharat Sharma" userId="f89c0856b6368ee0" providerId="LiveId" clId="{60FAD012-FBAF-4795-9DC9-FC7EFABFA3DE}" dt="2025-03-21T14:17:58.490" v="106" actId="1076"/>
          <ac:picMkLst>
            <pc:docMk/>
            <pc:sldMk cId="2010405789" sldId="262"/>
            <ac:picMk id="5" creationId="{A401C645-AF72-F998-F2A6-4D192473C21A}"/>
          </ac:picMkLst>
        </pc:picChg>
      </pc:sldChg>
      <pc:sldChg chg="modSp mod">
        <pc:chgData name="Bharat Sharma" userId="f89c0856b6368ee0" providerId="LiveId" clId="{60FAD012-FBAF-4795-9DC9-FC7EFABFA3DE}" dt="2025-03-22T03:40:24.225" v="283" actId="20577"/>
        <pc:sldMkLst>
          <pc:docMk/>
          <pc:sldMk cId="3586229353" sldId="263"/>
        </pc:sldMkLst>
        <pc:spChg chg="mod">
          <ac:chgData name="Bharat Sharma" userId="f89c0856b6368ee0" providerId="LiveId" clId="{60FAD012-FBAF-4795-9DC9-FC7EFABFA3DE}" dt="2025-03-21T13:46:19.904" v="49" actId="27636"/>
          <ac:spMkLst>
            <pc:docMk/>
            <pc:sldMk cId="3586229353" sldId="263"/>
            <ac:spMk id="2" creationId="{5B57388D-0AEB-CAC9-3D0B-897A4F7BA4ED}"/>
          </ac:spMkLst>
        </pc:spChg>
        <pc:spChg chg="mod">
          <ac:chgData name="Bharat Sharma" userId="f89c0856b6368ee0" providerId="LiveId" clId="{60FAD012-FBAF-4795-9DC9-FC7EFABFA3DE}" dt="2025-03-22T03:40:24.225" v="283" actId="20577"/>
          <ac:spMkLst>
            <pc:docMk/>
            <pc:sldMk cId="3586229353" sldId="263"/>
            <ac:spMk id="3" creationId="{F53B93AA-B853-D246-99CB-D20DD6037459}"/>
          </ac:spMkLst>
        </pc:spChg>
      </pc:sldChg>
      <pc:sldChg chg="addSp modSp mod">
        <pc:chgData name="Bharat Sharma" userId="f89c0856b6368ee0" providerId="LiveId" clId="{60FAD012-FBAF-4795-9DC9-FC7EFABFA3DE}" dt="2025-03-22T03:42:12.560" v="287" actId="20577"/>
        <pc:sldMkLst>
          <pc:docMk/>
          <pc:sldMk cId="364137485" sldId="264"/>
        </pc:sldMkLst>
        <pc:spChg chg="mod">
          <ac:chgData name="Bharat Sharma" userId="f89c0856b6368ee0" providerId="LiveId" clId="{60FAD012-FBAF-4795-9DC9-FC7EFABFA3DE}" dt="2025-03-21T13:46:19.749" v="45"/>
          <ac:spMkLst>
            <pc:docMk/>
            <pc:sldMk cId="364137485" sldId="264"/>
            <ac:spMk id="2" creationId="{9D3CC710-B6C8-17EA-E294-D750AE807674}"/>
          </ac:spMkLst>
        </pc:spChg>
        <pc:spChg chg="mod">
          <ac:chgData name="Bharat Sharma" userId="f89c0856b6368ee0" providerId="LiveId" clId="{60FAD012-FBAF-4795-9DC9-FC7EFABFA3DE}" dt="2025-03-22T03:42:12.560" v="287" actId="20577"/>
          <ac:spMkLst>
            <pc:docMk/>
            <pc:sldMk cId="364137485" sldId="264"/>
            <ac:spMk id="3" creationId="{BD57FBE8-48FD-63BD-BEAA-8F7EE92B58DD}"/>
          </ac:spMkLst>
        </pc:spChg>
        <pc:picChg chg="add mod">
          <ac:chgData name="Bharat Sharma" userId="f89c0856b6368ee0" providerId="LiveId" clId="{60FAD012-FBAF-4795-9DC9-FC7EFABFA3DE}" dt="2025-03-21T14:21:05.264" v="122" actId="1076"/>
          <ac:picMkLst>
            <pc:docMk/>
            <pc:sldMk cId="364137485" sldId="264"/>
            <ac:picMk id="5" creationId="{F1A70C4A-C23F-43DE-139D-BC21685F9AF2}"/>
          </ac:picMkLst>
        </pc:picChg>
      </pc:sldChg>
      <pc:sldChg chg="modSp mod">
        <pc:chgData name="Bharat Sharma" userId="f89c0856b6368ee0" providerId="LiveId" clId="{60FAD012-FBAF-4795-9DC9-FC7EFABFA3DE}" dt="2025-03-22T03:42:45.514" v="288"/>
        <pc:sldMkLst>
          <pc:docMk/>
          <pc:sldMk cId="389215629" sldId="265"/>
        </pc:sldMkLst>
        <pc:spChg chg="mod">
          <ac:chgData name="Bharat Sharma" userId="f89c0856b6368ee0" providerId="LiveId" clId="{60FAD012-FBAF-4795-9DC9-FC7EFABFA3DE}" dt="2025-03-22T03:42:45.514" v="288"/>
          <ac:spMkLst>
            <pc:docMk/>
            <pc:sldMk cId="389215629" sldId="265"/>
            <ac:spMk id="3" creationId="{029EA06D-E88C-CED2-2F56-DD728F6D20A2}"/>
          </ac:spMkLst>
        </pc:spChg>
      </pc:sldChg>
      <pc:sldChg chg="modSp mod">
        <pc:chgData name="Bharat Sharma" userId="f89c0856b6368ee0" providerId="LiveId" clId="{60FAD012-FBAF-4795-9DC9-FC7EFABFA3DE}" dt="2025-03-22T03:43:20.409" v="289"/>
        <pc:sldMkLst>
          <pc:docMk/>
          <pc:sldMk cId="4018330187" sldId="266"/>
        </pc:sldMkLst>
        <pc:spChg chg="mod">
          <ac:chgData name="Bharat Sharma" userId="f89c0856b6368ee0" providerId="LiveId" clId="{60FAD012-FBAF-4795-9DC9-FC7EFABFA3DE}" dt="2025-03-21T13:46:19.749" v="45"/>
          <ac:spMkLst>
            <pc:docMk/>
            <pc:sldMk cId="4018330187" sldId="266"/>
            <ac:spMk id="2" creationId="{8844C9A4-0C86-B022-F1B2-0249056AF837}"/>
          </ac:spMkLst>
        </pc:spChg>
        <pc:spChg chg="mod">
          <ac:chgData name="Bharat Sharma" userId="f89c0856b6368ee0" providerId="LiveId" clId="{60FAD012-FBAF-4795-9DC9-FC7EFABFA3DE}" dt="2025-03-22T03:43:20.409" v="289"/>
          <ac:spMkLst>
            <pc:docMk/>
            <pc:sldMk cId="4018330187" sldId="266"/>
            <ac:spMk id="3" creationId="{E3FDF601-DE63-2F8A-48B6-48B5314C741F}"/>
          </ac:spMkLst>
        </pc:spChg>
      </pc:sldChg>
      <pc:sldChg chg="modSp mod">
        <pc:chgData name="Bharat Sharma" userId="f89c0856b6368ee0" providerId="LiveId" clId="{60FAD012-FBAF-4795-9DC9-FC7EFABFA3DE}" dt="2025-03-22T03:43:56.324" v="290"/>
        <pc:sldMkLst>
          <pc:docMk/>
          <pc:sldMk cId="1843069689" sldId="267"/>
        </pc:sldMkLst>
        <pc:spChg chg="mod">
          <ac:chgData name="Bharat Sharma" userId="f89c0856b6368ee0" providerId="LiveId" clId="{60FAD012-FBAF-4795-9DC9-FC7EFABFA3DE}" dt="2025-03-22T03:43:56.324" v="290"/>
          <ac:spMkLst>
            <pc:docMk/>
            <pc:sldMk cId="1843069689" sldId="267"/>
            <ac:spMk id="3" creationId="{2981B2D1-FF63-0F0E-4C44-3D06D20CDDB0}"/>
          </ac:spMkLst>
        </pc:spChg>
      </pc:sldChg>
      <pc:sldChg chg="modSp mod">
        <pc:chgData name="Bharat Sharma" userId="f89c0856b6368ee0" providerId="LiveId" clId="{60FAD012-FBAF-4795-9DC9-FC7EFABFA3DE}" dt="2025-03-22T03:44:27.006" v="291"/>
        <pc:sldMkLst>
          <pc:docMk/>
          <pc:sldMk cId="291715656" sldId="268"/>
        </pc:sldMkLst>
        <pc:spChg chg="mod">
          <ac:chgData name="Bharat Sharma" userId="f89c0856b6368ee0" providerId="LiveId" clId="{60FAD012-FBAF-4795-9DC9-FC7EFABFA3DE}" dt="2025-03-21T13:45:25.751" v="30" actId="27636"/>
          <ac:spMkLst>
            <pc:docMk/>
            <pc:sldMk cId="291715656" sldId="268"/>
            <ac:spMk id="2" creationId="{93C850D0-C3A1-A0A9-CCA8-95CFB0DECA3C}"/>
          </ac:spMkLst>
        </pc:spChg>
        <pc:spChg chg="mod">
          <ac:chgData name="Bharat Sharma" userId="f89c0856b6368ee0" providerId="LiveId" clId="{60FAD012-FBAF-4795-9DC9-FC7EFABFA3DE}" dt="2025-03-22T03:44:27.006" v="291"/>
          <ac:spMkLst>
            <pc:docMk/>
            <pc:sldMk cId="291715656" sldId="268"/>
            <ac:spMk id="3" creationId="{FA4A8107-C54C-BC15-9C72-D311D969ACA4}"/>
          </ac:spMkLst>
        </pc:spChg>
      </pc:sldChg>
      <pc:sldChg chg="modSp mod ord">
        <pc:chgData name="Bharat Sharma" userId="f89c0856b6368ee0" providerId="LiveId" clId="{60FAD012-FBAF-4795-9DC9-FC7EFABFA3DE}" dt="2025-03-22T03:45:08.778" v="292"/>
        <pc:sldMkLst>
          <pc:docMk/>
          <pc:sldMk cId="1480360222" sldId="269"/>
        </pc:sldMkLst>
        <pc:spChg chg="mod">
          <ac:chgData name="Bharat Sharma" userId="f89c0856b6368ee0" providerId="LiveId" clId="{60FAD012-FBAF-4795-9DC9-FC7EFABFA3DE}" dt="2025-03-22T03:45:08.778" v="292"/>
          <ac:spMkLst>
            <pc:docMk/>
            <pc:sldMk cId="1480360222" sldId="269"/>
            <ac:spMk id="3" creationId="{51BAFD98-8FF2-BCC8-F879-F49240FB61F0}"/>
          </ac:spMkLst>
        </pc:spChg>
      </pc:sldChg>
      <pc:sldChg chg="addSp delSp modSp mod ord">
        <pc:chgData name="Bharat Sharma" userId="f89c0856b6368ee0" providerId="LiveId" clId="{60FAD012-FBAF-4795-9DC9-FC7EFABFA3DE}" dt="2025-03-21T23:13:30.348" v="233"/>
        <pc:sldMkLst>
          <pc:docMk/>
          <pc:sldMk cId="3747870052" sldId="270"/>
        </pc:sldMkLst>
        <pc:spChg chg="add del mod">
          <ac:chgData name="Bharat Sharma" userId="f89c0856b6368ee0" providerId="LiveId" clId="{60FAD012-FBAF-4795-9DC9-FC7EFABFA3DE}" dt="2025-03-21T10:26:16.772" v="11"/>
          <ac:spMkLst>
            <pc:docMk/>
            <pc:sldMk cId="3747870052" sldId="270"/>
            <ac:spMk id="2" creationId="{BCCBD335-3AB3-8639-CBCF-C404DB14927A}"/>
          </ac:spMkLst>
        </pc:spChg>
        <pc:picChg chg="del mod">
          <ac:chgData name="Bharat Sharma" userId="f89c0856b6368ee0" providerId="LiveId" clId="{60FAD012-FBAF-4795-9DC9-FC7EFABFA3DE}" dt="2025-03-21T10:26:13.509" v="10" actId="478"/>
          <ac:picMkLst>
            <pc:docMk/>
            <pc:sldMk cId="3747870052" sldId="270"/>
            <ac:picMk id="5" creationId="{A607B4B8-F6D8-A384-4835-DAFB97CBB76A}"/>
          </ac:picMkLst>
        </pc:picChg>
        <pc:picChg chg="add del">
          <ac:chgData name="Bharat Sharma" userId="f89c0856b6368ee0" providerId="LiveId" clId="{60FAD012-FBAF-4795-9DC9-FC7EFABFA3DE}" dt="2025-03-21T10:26:13.509" v="10" actId="478"/>
          <ac:picMkLst>
            <pc:docMk/>
            <pc:sldMk cId="3747870052" sldId="270"/>
            <ac:picMk id="1026" creationId="{1C820B1C-EB60-B1AE-FC28-3BEF7821B461}"/>
          </ac:picMkLst>
        </pc:picChg>
        <pc:picChg chg="add mod">
          <ac:chgData name="Bharat Sharma" userId="f89c0856b6368ee0" providerId="LiveId" clId="{60FAD012-FBAF-4795-9DC9-FC7EFABFA3DE}" dt="2025-03-21T10:28:49.731" v="23" actId="1076"/>
          <ac:picMkLst>
            <pc:docMk/>
            <pc:sldMk cId="3747870052" sldId="270"/>
            <ac:picMk id="1028" creationId="{C64F3E31-D170-F081-E67D-507C2F60F239}"/>
          </ac:picMkLst>
        </pc:picChg>
      </pc:sldChg>
      <pc:sldChg chg="new del">
        <pc:chgData name="Bharat Sharma" userId="f89c0856b6368ee0" providerId="LiveId" clId="{60FAD012-FBAF-4795-9DC9-FC7EFABFA3DE}" dt="2025-03-21T09:31:10.429" v="1" actId="2696"/>
        <pc:sldMkLst>
          <pc:docMk/>
          <pc:sldMk cId="2825160740" sldId="271"/>
        </pc:sldMkLst>
      </pc:sldChg>
      <pc:sldChg chg="new">
        <pc:chgData name="Bharat Sharma" userId="f89c0856b6368ee0" providerId="LiveId" clId="{60FAD012-FBAF-4795-9DC9-FC7EFABFA3DE}" dt="2025-03-21T14:41:00.240" v="123" actId="680"/>
        <pc:sldMkLst>
          <pc:docMk/>
          <pc:sldMk cId="2978473578" sldId="271"/>
        </pc:sldMkLst>
      </pc:sldChg>
      <pc:sldChg chg="addSp delSp modSp new del mod">
        <pc:chgData name="Bharat Sharma" userId="f89c0856b6368ee0" providerId="LiveId" clId="{60FAD012-FBAF-4795-9DC9-FC7EFABFA3DE}" dt="2025-03-21T14:00:15.206" v="76" actId="47"/>
        <pc:sldMkLst>
          <pc:docMk/>
          <pc:sldMk cId="3048073082" sldId="271"/>
        </pc:sldMkLst>
        <pc:spChg chg="del mod">
          <ac:chgData name="Bharat Sharma" userId="f89c0856b6368ee0" providerId="LiveId" clId="{60FAD012-FBAF-4795-9DC9-FC7EFABFA3DE}" dt="2025-03-21T13:58:08.711" v="59" actId="478"/>
          <ac:spMkLst>
            <pc:docMk/>
            <pc:sldMk cId="3048073082" sldId="271"/>
            <ac:spMk id="2" creationId="{6B3CC627-2F11-84D0-432B-299C0335CBBD}"/>
          </ac:spMkLst>
        </pc:spChg>
        <pc:spChg chg="del">
          <ac:chgData name="Bharat Sharma" userId="f89c0856b6368ee0" providerId="LiveId" clId="{60FAD012-FBAF-4795-9DC9-FC7EFABFA3DE}" dt="2025-03-21T13:58:12.250" v="61" actId="478"/>
          <ac:spMkLst>
            <pc:docMk/>
            <pc:sldMk cId="3048073082" sldId="271"/>
            <ac:spMk id="3" creationId="{1BFC2603-321F-F628-D24C-80F097450DC8}"/>
          </ac:spMkLst>
        </pc:spChg>
        <pc:spChg chg="add del mod">
          <ac:chgData name="Bharat Sharma" userId="f89c0856b6368ee0" providerId="LiveId" clId="{60FAD012-FBAF-4795-9DC9-FC7EFABFA3DE}" dt="2025-03-21T13:58:09.965" v="60" actId="478"/>
          <ac:spMkLst>
            <pc:docMk/>
            <pc:sldMk cId="3048073082" sldId="271"/>
            <ac:spMk id="5" creationId="{A72B5A4D-2D0E-C0EA-C52F-B5B24A466605}"/>
          </ac:spMkLst>
        </pc:spChg>
        <pc:picChg chg="add del mod">
          <ac:chgData name="Bharat Sharma" userId="f89c0856b6368ee0" providerId="LiveId" clId="{60FAD012-FBAF-4795-9DC9-FC7EFABFA3DE}" dt="2025-03-21T13:58:46.175" v="64" actId="478"/>
          <ac:picMkLst>
            <pc:docMk/>
            <pc:sldMk cId="3048073082" sldId="271"/>
            <ac:picMk id="7" creationId="{ACC0CE5E-5E7C-C6BF-7AB5-A3BBCF366557}"/>
          </ac:picMkLst>
        </pc:picChg>
      </pc:sldChg>
      <pc:sldChg chg="new">
        <pc:chgData name="Bharat Sharma" userId="f89c0856b6368ee0" providerId="LiveId" clId="{60FAD012-FBAF-4795-9DC9-FC7EFABFA3DE}" dt="2025-03-21T14:41:00.823" v="124" actId="680"/>
        <pc:sldMkLst>
          <pc:docMk/>
          <pc:sldMk cId="1560119237" sldId="272"/>
        </pc:sldMkLst>
      </pc:sldChg>
      <pc:sldChg chg="addSp delSp modSp new mod">
        <pc:chgData name="Bharat Sharma" userId="f89c0856b6368ee0" providerId="LiveId" clId="{60FAD012-FBAF-4795-9DC9-FC7EFABFA3DE}" dt="2025-03-21T22:36:00.927" v="158" actId="14100"/>
        <pc:sldMkLst>
          <pc:docMk/>
          <pc:sldMk cId="3996237807" sldId="273"/>
        </pc:sldMkLst>
        <pc:spChg chg="del">
          <ac:chgData name="Bharat Sharma" userId="f89c0856b6368ee0" providerId="LiveId" clId="{60FAD012-FBAF-4795-9DC9-FC7EFABFA3DE}" dt="2025-03-21T22:35:28.250" v="152" actId="478"/>
          <ac:spMkLst>
            <pc:docMk/>
            <pc:sldMk cId="3996237807" sldId="273"/>
            <ac:spMk id="2" creationId="{07D3866B-E285-F419-EAA1-064B5DE2ACA8}"/>
          </ac:spMkLst>
        </pc:spChg>
        <pc:spChg chg="del">
          <ac:chgData name="Bharat Sharma" userId="f89c0856b6368ee0" providerId="LiveId" clId="{60FAD012-FBAF-4795-9DC9-FC7EFABFA3DE}" dt="2025-03-21T15:04:45.379" v="126"/>
          <ac:spMkLst>
            <pc:docMk/>
            <pc:sldMk cId="3996237807" sldId="273"/>
            <ac:spMk id="3" creationId="{E693834F-ED6A-2480-1987-0D807BBD5EDB}"/>
          </ac:spMkLst>
        </pc:spChg>
        <pc:picChg chg="add mod">
          <ac:chgData name="Bharat Sharma" userId="f89c0856b6368ee0" providerId="LiveId" clId="{60FAD012-FBAF-4795-9DC9-FC7EFABFA3DE}" dt="2025-03-21T22:36:00.927" v="158" actId="14100"/>
          <ac:picMkLst>
            <pc:docMk/>
            <pc:sldMk cId="3996237807" sldId="273"/>
            <ac:picMk id="2050" creationId="{924C74AD-4E32-569E-92F6-7ACE0592A680}"/>
          </ac:picMkLst>
        </pc:picChg>
      </pc:sldChg>
      <pc:sldChg chg="addSp delSp modSp new mod">
        <pc:chgData name="Bharat Sharma" userId="f89c0856b6368ee0" providerId="LiveId" clId="{60FAD012-FBAF-4795-9DC9-FC7EFABFA3DE}" dt="2025-03-21T15:12:02.528" v="133" actId="14100"/>
        <pc:sldMkLst>
          <pc:docMk/>
          <pc:sldMk cId="4080107495" sldId="274"/>
        </pc:sldMkLst>
        <pc:spChg chg="mod">
          <ac:chgData name="Bharat Sharma" userId="f89c0856b6368ee0" providerId="LiveId" clId="{60FAD012-FBAF-4795-9DC9-FC7EFABFA3DE}" dt="2025-03-21T15:11:27.462" v="131" actId="20577"/>
          <ac:spMkLst>
            <pc:docMk/>
            <pc:sldMk cId="4080107495" sldId="274"/>
            <ac:spMk id="2" creationId="{598E2C1D-15F7-6E11-8CBB-C5CC63E6034A}"/>
          </ac:spMkLst>
        </pc:spChg>
        <pc:spChg chg="del">
          <ac:chgData name="Bharat Sharma" userId="f89c0856b6368ee0" providerId="LiveId" clId="{60FAD012-FBAF-4795-9DC9-FC7EFABFA3DE}" dt="2025-03-21T15:11:23.598" v="128" actId="22"/>
          <ac:spMkLst>
            <pc:docMk/>
            <pc:sldMk cId="4080107495" sldId="274"/>
            <ac:spMk id="3" creationId="{126E486D-5608-92C5-0E40-67BF5DACE5B8}"/>
          </ac:spMkLst>
        </pc:spChg>
        <pc:picChg chg="add mod ord">
          <ac:chgData name="Bharat Sharma" userId="f89c0856b6368ee0" providerId="LiveId" clId="{60FAD012-FBAF-4795-9DC9-FC7EFABFA3DE}" dt="2025-03-21T15:12:02.528" v="133" actId="14100"/>
          <ac:picMkLst>
            <pc:docMk/>
            <pc:sldMk cId="4080107495" sldId="274"/>
            <ac:picMk id="5" creationId="{5DD48112-D17B-ABD1-BFA8-F59C516A5ACA}"/>
          </ac:picMkLst>
        </pc:picChg>
      </pc:sldChg>
      <pc:sldChg chg="addSp delSp modSp new mod">
        <pc:chgData name="Bharat Sharma" userId="f89c0856b6368ee0" providerId="LiveId" clId="{60FAD012-FBAF-4795-9DC9-FC7EFABFA3DE}" dt="2025-03-21T15:13:52.642" v="137" actId="22"/>
        <pc:sldMkLst>
          <pc:docMk/>
          <pc:sldMk cId="786870453" sldId="275"/>
        </pc:sldMkLst>
        <pc:spChg chg="mod">
          <ac:chgData name="Bharat Sharma" userId="f89c0856b6368ee0" providerId="LiveId" clId="{60FAD012-FBAF-4795-9DC9-FC7EFABFA3DE}" dt="2025-03-21T15:13:50.929" v="136" actId="20577"/>
          <ac:spMkLst>
            <pc:docMk/>
            <pc:sldMk cId="786870453" sldId="275"/>
            <ac:spMk id="2" creationId="{950A0FA0-7484-9625-94DC-7A45D4C4BB68}"/>
          </ac:spMkLst>
        </pc:spChg>
        <pc:spChg chg="del">
          <ac:chgData name="Bharat Sharma" userId="f89c0856b6368ee0" providerId="LiveId" clId="{60FAD012-FBAF-4795-9DC9-FC7EFABFA3DE}" dt="2025-03-21T15:13:52.642" v="137" actId="22"/>
          <ac:spMkLst>
            <pc:docMk/>
            <pc:sldMk cId="786870453" sldId="275"/>
            <ac:spMk id="3" creationId="{5B73D54F-AE19-CC8E-505F-461DABCF2ED1}"/>
          </ac:spMkLst>
        </pc:spChg>
        <pc:picChg chg="add mod ord">
          <ac:chgData name="Bharat Sharma" userId="f89c0856b6368ee0" providerId="LiveId" clId="{60FAD012-FBAF-4795-9DC9-FC7EFABFA3DE}" dt="2025-03-21T15:13:52.642" v="137" actId="22"/>
          <ac:picMkLst>
            <pc:docMk/>
            <pc:sldMk cId="786870453" sldId="275"/>
            <ac:picMk id="5" creationId="{103803AF-2BC9-0604-1BBF-C24CE8E2B9FC}"/>
          </ac:picMkLst>
        </pc:picChg>
      </pc:sldChg>
      <pc:sldChg chg="addSp delSp modSp new mod">
        <pc:chgData name="Bharat Sharma" userId="f89c0856b6368ee0" providerId="LiveId" clId="{60FAD012-FBAF-4795-9DC9-FC7EFABFA3DE}" dt="2025-03-21T15:17:27.620" v="151" actId="22"/>
        <pc:sldMkLst>
          <pc:docMk/>
          <pc:sldMk cId="2882690482" sldId="276"/>
        </pc:sldMkLst>
        <pc:spChg chg="mod">
          <ac:chgData name="Bharat Sharma" userId="f89c0856b6368ee0" providerId="LiveId" clId="{60FAD012-FBAF-4795-9DC9-FC7EFABFA3DE}" dt="2025-03-21T15:17:25.448" v="150" actId="20577"/>
          <ac:spMkLst>
            <pc:docMk/>
            <pc:sldMk cId="2882690482" sldId="276"/>
            <ac:spMk id="2" creationId="{333F59C9-4EFB-18FA-1851-D5ACA63739E2}"/>
          </ac:spMkLst>
        </pc:spChg>
        <pc:spChg chg="del">
          <ac:chgData name="Bharat Sharma" userId="f89c0856b6368ee0" providerId="LiveId" clId="{60FAD012-FBAF-4795-9DC9-FC7EFABFA3DE}" dt="2025-03-21T15:17:27.620" v="151" actId="22"/>
          <ac:spMkLst>
            <pc:docMk/>
            <pc:sldMk cId="2882690482" sldId="276"/>
            <ac:spMk id="3" creationId="{512B447E-0FF8-8801-83FD-E0C7F2B05569}"/>
          </ac:spMkLst>
        </pc:spChg>
        <pc:picChg chg="add mod ord">
          <ac:chgData name="Bharat Sharma" userId="f89c0856b6368ee0" providerId="LiveId" clId="{60FAD012-FBAF-4795-9DC9-FC7EFABFA3DE}" dt="2025-03-21T15:17:27.620" v="151" actId="22"/>
          <ac:picMkLst>
            <pc:docMk/>
            <pc:sldMk cId="2882690482" sldId="276"/>
            <ac:picMk id="5" creationId="{3B753C9B-C1AE-B457-D60A-FF4EC9101238}"/>
          </ac:picMkLst>
        </pc:picChg>
      </pc:sldChg>
      <pc:sldChg chg="modSp mod">
        <pc:chgData name="Bharat Sharma" userId="f89c0856b6368ee0" providerId="LiveId" clId="{60FAD012-FBAF-4795-9DC9-FC7EFABFA3DE}" dt="2025-03-22T03:37:21.559" v="275"/>
        <pc:sldMkLst>
          <pc:docMk/>
          <pc:sldMk cId="4226159509" sldId="277"/>
        </pc:sldMkLst>
        <pc:spChg chg="mod">
          <ac:chgData name="Bharat Sharma" userId="f89c0856b6368ee0" providerId="LiveId" clId="{60FAD012-FBAF-4795-9DC9-FC7EFABFA3DE}" dt="2025-03-22T03:37:21.559" v="275"/>
          <ac:spMkLst>
            <pc:docMk/>
            <pc:sldMk cId="4226159509" sldId="277"/>
            <ac:spMk id="7" creationId="{B8478DC4-5B73-D1F6-686B-61ABC1B232CD}"/>
          </ac:spMkLst>
        </pc:spChg>
      </pc:sldChg>
      <pc:sldChg chg="modSp mod">
        <pc:chgData name="Bharat Sharma" userId="f89c0856b6368ee0" providerId="LiveId" clId="{60FAD012-FBAF-4795-9DC9-FC7EFABFA3DE}" dt="2025-03-22T03:41:20.520" v="285" actId="20577"/>
        <pc:sldMkLst>
          <pc:docMk/>
          <pc:sldMk cId="374682732" sldId="279"/>
        </pc:sldMkLst>
        <pc:spChg chg="mod">
          <ac:chgData name="Bharat Sharma" userId="f89c0856b6368ee0" providerId="LiveId" clId="{60FAD012-FBAF-4795-9DC9-FC7EFABFA3DE}" dt="2025-03-22T03:41:20.520" v="285" actId="20577"/>
          <ac:spMkLst>
            <pc:docMk/>
            <pc:sldMk cId="374682732" sldId="279"/>
            <ac:spMk id="3" creationId="{907324FD-4096-EF6E-8225-F87B03934049}"/>
          </ac:spMkLst>
        </pc:spChg>
      </pc:sldChg>
      <pc:sldChg chg="addSp delSp modSp new mod ord">
        <pc:chgData name="Bharat Sharma" userId="f89c0856b6368ee0" providerId="LiveId" clId="{60FAD012-FBAF-4795-9DC9-FC7EFABFA3DE}" dt="2025-03-22T03:45:11.870" v="294"/>
        <pc:sldMkLst>
          <pc:docMk/>
          <pc:sldMk cId="1969411165" sldId="283"/>
        </pc:sldMkLst>
        <pc:spChg chg="mod">
          <ac:chgData name="Bharat Sharma" userId="f89c0856b6368ee0" providerId="LiveId" clId="{60FAD012-FBAF-4795-9DC9-FC7EFABFA3DE}" dt="2025-03-22T02:20:46.245" v="274" actId="20577"/>
          <ac:spMkLst>
            <pc:docMk/>
            <pc:sldMk cId="1969411165" sldId="283"/>
            <ac:spMk id="2" creationId="{6504E0B6-D4C6-99AA-2432-E860CA6817A3}"/>
          </ac:spMkLst>
        </pc:spChg>
        <pc:spChg chg="del">
          <ac:chgData name="Bharat Sharma" userId="f89c0856b6368ee0" providerId="LiveId" clId="{60FAD012-FBAF-4795-9DC9-FC7EFABFA3DE}" dt="2025-03-22T02:20:04.817" v="270"/>
          <ac:spMkLst>
            <pc:docMk/>
            <pc:sldMk cId="1969411165" sldId="283"/>
            <ac:spMk id="3" creationId="{AD6D1F05-F4A6-8C2F-93E3-D9DCFE5A4D4E}"/>
          </ac:spMkLst>
        </pc:spChg>
        <pc:picChg chg="add mod">
          <ac:chgData name="Bharat Sharma" userId="f89c0856b6368ee0" providerId="LiveId" clId="{60FAD012-FBAF-4795-9DC9-FC7EFABFA3DE}" dt="2025-03-22T02:20:13.833" v="272" actId="1076"/>
          <ac:picMkLst>
            <pc:docMk/>
            <pc:sldMk cId="1969411165" sldId="283"/>
            <ac:picMk id="5" creationId="{ABB64E31-100C-6C62-7F5D-8CCA75DDD13B}"/>
          </ac:picMkLst>
        </pc:picChg>
      </pc:sldChg>
      <pc:sldChg chg="new del ord">
        <pc:chgData name="Bharat Sharma" userId="f89c0856b6368ee0" providerId="LiveId" clId="{60FAD012-FBAF-4795-9DC9-FC7EFABFA3DE}" dt="2025-03-21T23:05:41.176" v="164" actId="47"/>
        <pc:sldMkLst>
          <pc:docMk/>
          <pc:sldMk cId="2947341735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1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4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2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669AF7-7BEB-44E4-9852-375E34362B5B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6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5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9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7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3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1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3/22/2025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1449238"/>
            <a:ext cx="6450798" cy="163461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Telemedicine</a:t>
            </a:r>
            <a:br>
              <a:rPr lang="en-US" sz="5400" dirty="0">
                <a:latin typeface="Arial Black" panose="020B0A04020102020204" pitchFamily="34" charset="0"/>
              </a:rPr>
            </a:br>
            <a:r>
              <a:rPr lang="en-US" sz="5400" dirty="0">
                <a:latin typeface="Arial Black" panose="020B0A04020102020204" pitchFamily="34" charset="0"/>
              </a:rPr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34" y="4665929"/>
            <a:ext cx="6269347" cy="102149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A Digital Health Care Solutions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The Beginner’s</a:t>
            </a: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FEB48-6717-10E4-58C8-45074922C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67211" cy="653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80E5-4936-4DB8-CA22-705FF404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IN" sz="7200" dirty="0">
                <a:latin typeface="Arial Black" panose="020B0A04020102020204" pitchFamily="34" charset="0"/>
              </a:rPr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A06D-E88C-CED2-2F56-DD728F6D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2918"/>
            <a:ext cx="10058400" cy="3760891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User Interface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(Website)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Database (User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and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Doctor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Information)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PHP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-Backend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-Panel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(Targeted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Enquiries)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Consultation</a:t>
            </a:r>
            <a:endParaRPr lang="en-IN" sz="44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1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-Healthcare System Architecture  ">
            <a:extLst>
              <a:ext uri="{FF2B5EF4-FFF2-40B4-BE49-F238E27FC236}">
                <a16:creationId xmlns:a16="http://schemas.microsoft.com/office/drawing/2014/main" id="{6F81C7BA-FFEC-41B3-8CD3-308DE035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60" y="327804"/>
            <a:ext cx="8847241" cy="620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00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C9A4-0C86-B022-F1B2-0249056A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latin typeface="Arial Black" panose="020B0A04020102020204" pitchFamily="34" charset="0"/>
              </a:rPr>
              <a:t>Workflow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DF601-DE63-2F8A-48B6-48B5314C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1. User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registration/login.</a:t>
            </a:r>
            <a:b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2.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Select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a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doctor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using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the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question.</a:t>
            </a:r>
            <a:b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3.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Please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make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a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reservation.</a:t>
            </a:r>
            <a:b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4.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Doctors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are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accepted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and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advise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online.</a:t>
            </a:r>
            <a:b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5.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Recipes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and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follow-up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advice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are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provided.</a:t>
            </a:r>
            <a:endParaRPr lang="en-IN" sz="40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3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lowchart for the designed hospital management system">
            <a:extLst>
              <a:ext uri="{FF2B5EF4-FFF2-40B4-BE49-F238E27FC236}">
                <a16:creationId xmlns:a16="http://schemas.microsoft.com/office/drawing/2014/main" id="{53657B6B-C78C-D671-E303-86FB2A411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85" y="112143"/>
            <a:ext cx="10067026" cy="64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85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8907-4BBC-1489-1845-953FC4CA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299" y="365888"/>
            <a:ext cx="9927381" cy="1000381"/>
          </a:xfrm>
        </p:spPr>
        <p:txBody>
          <a:bodyPr>
            <a:no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Benefits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B2D1-FF63-0F0E-4C44-3D06D20C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000000"/>
                </a:solidFill>
                <a:effectLst/>
                <a:latin typeface="Red Hat Display"/>
              </a:rPr>
              <a:t>Comfortable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Red Hat Display"/>
              </a:rPr>
              <a:t>and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Red Hat Display"/>
              </a:rPr>
              <a:t>Time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Red Hat Display"/>
              </a:rPr>
              <a:t>-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Red Hat Display"/>
              </a:rPr>
              <a:t> Access 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Red Hat Display"/>
              </a:rPr>
              <a:t>to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Red Hat Display"/>
              </a:rPr>
              <a:t>affordable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Red Hat Display"/>
              </a:rPr>
              <a:t>healthcare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Red Hat Display"/>
              </a:rPr>
              <a:t>reduces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Red Hat Display"/>
              </a:rPr>
              <a:t>hospital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Red Hat Display"/>
              </a:rPr>
              <a:t>safe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Red Hat Display"/>
              </a:rPr>
              <a:t> and 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Red Hat Display"/>
              </a:rPr>
              <a:t>efficient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Red Hat Display"/>
              </a:rPr>
              <a:t>communication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Red Hat Display"/>
              </a:rPr>
              <a:t>in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Red Hat Display"/>
              </a:rPr>
              <a:t>hospitals</a:t>
            </a:r>
            <a:endParaRPr lang="en-IN" sz="48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6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0B76938-463F-6950-ED9B-F78F1FAC6C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1502" y="1154502"/>
            <a:ext cx="2426898" cy="242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1450B9C-2B90-2F9E-6738-710BC2D7A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C1DB8-EC2E-ECEA-2176-B2EFB3B55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7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50D0-C3A1-A0A9-CCA8-95CFB0DE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7877"/>
            <a:ext cx="10058400" cy="748452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Challenges &amp; 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8107-C54C-BC15-9C72-D311D969A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94804"/>
            <a:ext cx="10058400" cy="3760891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Challenges: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Ensuring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data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protection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and security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improvements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for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future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improvements: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Integrating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AI-based symptom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testing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in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multilingual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support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from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ed Hat Display"/>
              </a:rPr>
              <a:t> wearable health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Red Hat Display"/>
              </a:rPr>
              <a:t>devices.</a:t>
            </a:r>
            <a:endParaRPr lang="en-IN" sz="44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5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Future of Healthcare Is Virtual">
            <a:extLst>
              <a:ext uri="{FF2B5EF4-FFF2-40B4-BE49-F238E27FC236}">
                <a16:creationId xmlns:a16="http://schemas.microsoft.com/office/drawing/2014/main" id="{924C74AD-4E32-569E-92F6-7ACE0592A6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5" y="62754"/>
            <a:ext cx="11932024" cy="648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23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2C1D-15F7-6E11-8CBB-C5CC63E6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48112-D17B-ABD1-BFA8-F59C516A5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902" y="-12730"/>
            <a:ext cx="9834240" cy="6745224"/>
          </a:xfrm>
        </p:spPr>
      </p:pic>
    </p:spTree>
    <p:extLst>
      <p:ext uri="{BB962C8B-B14F-4D97-AF65-F5344CB8AC3E}">
        <p14:creationId xmlns:p14="http://schemas.microsoft.com/office/powerpoint/2010/main" val="408010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0FA0-7484-9625-94DC-7A45D4C4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803AF-2BC9-0604-1BBF-C24CE8E2B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419" y="293298"/>
            <a:ext cx="7867290" cy="5878902"/>
          </a:xfrm>
        </p:spPr>
      </p:pic>
    </p:spTree>
    <p:extLst>
      <p:ext uri="{BB962C8B-B14F-4D97-AF65-F5344CB8AC3E}">
        <p14:creationId xmlns:p14="http://schemas.microsoft.com/office/powerpoint/2010/main" val="78687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dirty="0">
                <a:latin typeface="Arial Black" panose="020B0A04020102020204" pitchFamily="34" charset="0"/>
              </a:rPr>
              <a:t>A Digital Health Care Solutions</a:t>
            </a:r>
            <a:endParaRPr lang="en-US" sz="4800" i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59C9-4EFB-18FA-1851-D5ACA637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753C9B-C1AE-B457-D60A-FF4EC9101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838" y="258792"/>
            <a:ext cx="7513607" cy="5913408"/>
          </a:xfrm>
        </p:spPr>
      </p:pic>
    </p:spTree>
    <p:extLst>
      <p:ext uri="{BB962C8B-B14F-4D97-AF65-F5344CB8AC3E}">
        <p14:creationId xmlns:p14="http://schemas.microsoft.com/office/powerpoint/2010/main" val="288269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0B6-D4C6-99AA-2432-E860CA68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Receipt (Gateway-Payment)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64E31-100C-6C62-7F5D-8CCA75DDD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42" y="2265082"/>
            <a:ext cx="7495532" cy="4019176"/>
          </a:xfrm>
        </p:spPr>
      </p:pic>
    </p:spTree>
    <p:extLst>
      <p:ext uri="{BB962C8B-B14F-4D97-AF65-F5344CB8AC3E}">
        <p14:creationId xmlns:p14="http://schemas.microsoft.com/office/powerpoint/2010/main" val="196941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E8D6-5DC5-7F16-AA0A-843C69F3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1319"/>
            <a:ext cx="10058400" cy="1191450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FD98-8FF2-BCC8-F879-F49240FB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Telemedicine is a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modern-day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healthcare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player.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Our web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applications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improve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access,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efficiency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and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patient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physician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interactions. Future improvements will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be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more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Red Hat Display"/>
              </a:rPr>
              <a:t>intelligent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Red Hat Display"/>
              </a:rPr>
              <a:t> and user-friendly.</a:t>
            </a:r>
            <a:endParaRPr lang="en-IN" sz="40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60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s Doctor Royalty-Free Images, Stock Photos &amp; Pictures | Shutterstock">
            <a:extLst>
              <a:ext uri="{FF2B5EF4-FFF2-40B4-BE49-F238E27FC236}">
                <a16:creationId xmlns:a16="http://schemas.microsoft.com/office/drawing/2014/main" id="{C64F3E31-D170-F081-E67D-507C2F60F2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9" t="-186" r="-68" b="6993"/>
          <a:stretch/>
        </p:blipFill>
        <p:spPr bwMode="auto">
          <a:xfrm>
            <a:off x="1075765" y="806824"/>
            <a:ext cx="964602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7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231E-6A63-91B3-07C6-C24FBB7E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96C40-220E-24EE-6C32-B92E209D4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19" y="2093976"/>
            <a:ext cx="8226552" cy="4050792"/>
          </a:xfrm>
        </p:spPr>
        <p:txBody>
          <a:bodyPr>
            <a:normAutofit lnSpcReduction="10000"/>
          </a:bodyPr>
          <a:lstStyle/>
          <a:p>
            <a:r>
              <a:rPr lang="en-US" sz="4300" b="1" dirty="0">
                <a:latin typeface="Bahnschrift Light SemiCondensed" panose="020B0502040204020203" pitchFamily="34" charset="0"/>
              </a:rPr>
              <a:t>What is Telemedicine ?</a:t>
            </a:r>
          </a:p>
          <a:p>
            <a:r>
              <a:rPr lang="en-US" sz="3600" dirty="0">
                <a:latin typeface="Bahnschrift Light SemiCondensed" panose="020B0502040204020203" pitchFamily="34" charset="0"/>
              </a:rPr>
              <a:t>Telemedicine allows remote healthcare services using digital communication. Purpose of the Web Application Enables online consultations with doctors. Allows users to select specialists based on their medical issues . Provides a seamless and accessible healthcare experience.</a:t>
            </a:r>
            <a:endParaRPr lang="en-IN" sz="3600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3E726-DD13-8346-6878-8558C1080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40" y="2093976"/>
            <a:ext cx="3671047" cy="36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7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66EE-C8E5-9BE8-CA26-108E014D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651" y="468246"/>
            <a:ext cx="9941029" cy="104132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Purpose of the Web Application</a:t>
            </a:r>
            <a:endParaRPr lang="en-IN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BD39-9E22-ABE4-2558-9F2CD7F4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92" y="2220006"/>
            <a:ext cx="7481944" cy="3760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 Light SemiCondensed" panose="020B0502040204020203" pitchFamily="34" charset="0"/>
              </a:rPr>
              <a:t>Enables online consultations with doctors. Allows users to select specialists based on their medical issues. Provides a seamless and accessible healthcare experience.</a:t>
            </a:r>
            <a:endParaRPr lang="en-IN" sz="3600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FAF2E-7A8A-AB3C-C61C-CCAAB0A82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58" y="2220005"/>
            <a:ext cx="3429000" cy="262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1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5093-7F62-3AAD-980C-B6142F7A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600" dirty="0"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AADB-6874-42D9-85E9-708CCEF6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71" y="2157267"/>
            <a:ext cx="7356976" cy="4050792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latin typeface="Bahnschrift Light SemiCondensed" panose="020B0502040204020203" pitchFamily="34" charset="0"/>
              </a:rPr>
              <a:t>Difficulty in accessing healthcare due to:</a:t>
            </a:r>
          </a:p>
          <a:p>
            <a:r>
              <a:rPr lang="en-US" sz="4000" dirty="0">
                <a:latin typeface="Bahnschrift Light SemiCondensed" panose="020B0502040204020203" pitchFamily="34" charset="0"/>
              </a:rPr>
              <a:t>Geographical barriers Long waiting times in hospitals High consultation costs Need for a digital solution that bridges the gap between patients and doctors.</a:t>
            </a:r>
            <a:endParaRPr lang="en-IN" sz="4000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19D6D-5EB2-34C7-7474-429F8D56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64" y="2093977"/>
            <a:ext cx="4011706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3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78C0-A5F8-D983-8C1E-59DEFB5E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543" y="60386"/>
            <a:ext cx="10644997" cy="1414732"/>
          </a:xfrm>
        </p:spPr>
        <p:txBody>
          <a:bodyPr>
            <a:normAutofit/>
          </a:bodyPr>
          <a:lstStyle/>
          <a:p>
            <a:r>
              <a:rPr lang="en-IN" sz="7200" dirty="0"/>
              <a:t>OBJECTIVES</a:t>
            </a:r>
            <a:r>
              <a:rPr lang="en-IN" dirty="0"/>
              <a:t>:-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478DC4-5B73-D1F6-686B-61ABC1B2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92" y="1897811"/>
            <a:ext cx="11412748" cy="4572000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Telemedicine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Goals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-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Web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Applications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1.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Allow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patients to consult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with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their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doctor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from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anywhere.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2.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Simple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Doctor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Choice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-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Allows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users to choose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doctor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medical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issues.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3.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Secure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user-certified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patients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and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doctors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ensure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safe and private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registration.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4.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Red Hat Display"/>
              </a:rPr>
              <a:t>Samlos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appointments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-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Simply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talk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to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your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patients and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plan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them.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5.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Critical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communication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activates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WhatsApp or chat-based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interactions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between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physicians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and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patients.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615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7324FD-4096-EF6E-8225-F87B03934049}"/>
              </a:ext>
            </a:extLst>
          </p:cNvPr>
          <p:cNvSpPr txBox="1"/>
          <p:nvPr/>
        </p:nvSpPr>
        <p:spPr>
          <a:xfrm>
            <a:off x="606724" y="224287"/>
            <a:ext cx="115852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6. 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Adjust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Medical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Documents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-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Regulation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and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Consulting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History.</a:t>
            </a:r>
            <a:b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7.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Reduce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health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barriers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-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Minimize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hospital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travel and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waiting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times.</a:t>
            </a:r>
            <a:b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8.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Improve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medical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availability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-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Optimize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physician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planning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for efficient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services.</a:t>
            </a:r>
            <a:b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9.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Improve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patient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experience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user-friendly and responsive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interface.</a:t>
            </a:r>
            <a:b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10.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Make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sure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data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security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ed Hat Display"/>
              </a:rPr>
              <a:t>protects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ed Hat Display"/>
              </a:rPr>
              <a:t> patient information with secure protocol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68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388D-0AEB-CAC9-3D0B-897A4F7B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0386"/>
            <a:ext cx="10058400" cy="1863306"/>
          </a:xfrm>
        </p:spPr>
        <p:txBody>
          <a:bodyPr>
            <a:normAutofit/>
          </a:bodyPr>
          <a:lstStyle/>
          <a:p>
            <a:pPr algn="ctr"/>
            <a:r>
              <a:rPr lang="en-IN" sz="8000" dirty="0">
                <a:latin typeface="Arial Black" panose="020B0A04020102020204" pitchFamily="34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93AA-B853-D246-99CB-D20DD603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4" y="1621767"/>
            <a:ext cx="11041984" cy="4550434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1. Service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Orientation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2.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Empathy and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compassion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3.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Diligent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work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4.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Passion for the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field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5.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Powerful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communication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skills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6.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He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ed Hat Display"/>
              </a:rPr>
              <a:t>knowledgeable</a:t>
            </a:r>
            <a:endParaRPr lang="en-IN" sz="28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2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C710-B6C8-17EA-E294-D750AE80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600" dirty="0">
                <a:latin typeface="Arial Black" panose="020B0A04020102020204" pitchFamily="34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FBE8-48FD-63BD-BEAA-8F7EE92B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2285220"/>
            <a:ext cx="7643308" cy="3760891"/>
          </a:xfrm>
        </p:spPr>
        <p:txBody>
          <a:bodyPr>
            <a:normAutofit/>
          </a:bodyPr>
          <a:lstStyle/>
          <a:p>
            <a:r>
              <a:rPr lang="en-IN" sz="4000" b="1" i="0" dirty="0" err="1">
                <a:solidFill>
                  <a:srgbClr val="000000"/>
                </a:solidFill>
                <a:effectLst/>
                <a:latin typeface="Red Hat Display"/>
              </a:rPr>
              <a:t>FrontEnd</a:t>
            </a:r>
            <a:r>
              <a:rPr lang="en-IN" sz="4000" b="1" i="0" dirty="0">
                <a:solidFill>
                  <a:srgbClr val="000000"/>
                </a:solidFill>
                <a:effectLst/>
                <a:latin typeface="Red Hat Display"/>
              </a:rPr>
              <a:t>:</a:t>
            </a:r>
            <a:r>
              <a:rPr lang="en-IN" sz="4000" b="0" i="0" dirty="0">
                <a:solidFill>
                  <a:srgbClr val="000000"/>
                </a:solidFill>
                <a:effectLst/>
                <a:latin typeface="Red Hat Display"/>
              </a:rPr>
              <a:t> HTML, CSS, JavaScript, </a:t>
            </a:r>
          </a:p>
          <a:p>
            <a:r>
              <a:rPr lang="en-IN" sz="4000" b="1" i="0" dirty="0">
                <a:solidFill>
                  <a:srgbClr val="000000"/>
                </a:solidFill>
                <a:effectLst/>
                <a:latin typeface="Red Hat Display"/>
              </a:rPr>
              <a:t>Bootstrap</a:t>
            </a:r>
            <a:br>
              <a:rPr lang="en-IN" sz="40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IN" sz="4000" b="1" i="0" dirty="0">
                <a:solidFill>
                  <a:srgbClr val="000000"/>
                </a:solidFill>
                <a:effectLst/>
                <a:latin typeface="Red Hat Display"/>
              </a:rPr>
              <a:t>Backend:</a:t>
            </a:r>
            <a:r>
              <a:rPr lang="en-IN" sz="4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IN" sz="4000" b="1" i="0" dirty="0" err="1">
                <a:solidFill>
                  <a:srgbClr val="000000"/>
                </a:solidFill>
                <a:effectLst/>
                <a:latin typeface="Red Hat Display"/>
              </a:rPr>
              <a:t>php</a:t>
            </a:r>
            <a:br>
              <a:rPr lang="en-IN" sz="4000" b="1" i="0" dirty="0">
                <a:solidFill>
                  <a:srgbClr val="000000"/>
                </a:solidFill>
                <a:effectLst/>
                <a:latin typeface="Red Hat Display"/>
              </a:rPr>
            </a:br>
            <a:r>
              <a:rPr lang="en-IN" sz="4000" b="1" i="0" dirty="0" err="1">
                <a:solidFill>
                  <a:srgbClr val="000000"/>
                </a:solidFill>
                <a:effectLst/>
                <a:latin typeface="Red Hat Display"/>
              </a:rPr>
              <a:t>datenbank</a:t>
            </a:r>
            <a:r>
              <a:rPr lang="en-IN" sz="4000" b="1" i="0" dirty="0">
                <a:solidFill>
                  <a:srgbClr val="000000"/>
                </a:solidFill>
                <a:effectLst/>
                <a:latin typeface="Red Hat Display"/>
              </a:rPr>
              <a:t>:</a:t>
            </a:r>
            <a:r>
              <a:rPr lang="en-IN" sz="4000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n-IN" sz="4000" b="1" i="0" dirty="0" err="1">
                <a:solidFill>
                  <a:srgbClr val="000000"/>
                </a:solidFill>
                <a:effectLst/>
                <a:latin typeface="Red Hat Display"/>
              </a:rPr>
              <a:t>mysql</a:t>
            </a:r>
            <a:endParaRPr lang="en-IN" sz="4400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70C4A-C23F-43DE-139D-BC21685F9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89" y="2177643"/>
            <a:ext cx="4105836" cy="332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7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800</TotalTime>
  <Words>478</Words>
  <Application>Microsoft Office PowerPoint</Application>
  <PresentationFormat>Widescreen</PresentationFormat>
  <Paragraphs>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Black</vt:lpstr>
      <vt:lpstr>Bahnschrift Light SemiCondensed</vt:lpstr>
      <vt:lpstr>Red Hat Display</vt:lpstr>
      <vt:lpstr>Rockwell</vt:lpstr>
      <vt:lpstr>Rockwell Condensed</vt:lpstr>
      <vt:lpstr>Wingdings</vt:lpstr>
      <vt:lpstr>Wood Type</vt:lpstr>
      <vt:lpstr>Telemedicine Web Application</vt:lpstr>
      <vt:lpstr>A Digital Health Care Solutions</vt:lpstr>
      <vt:lpstr>Introduction</vt:lpstr>
      <vt:lpstr>Purpose of the Web Application</vt:lpstr>
      <vt:lpstr>Problem Statement</vt:lpstr>
      <vt:lpstr>OBJECTIVES:-</vt:lpstr>
      <vt:lpstr>PowerPoint Presentation</vt:lpstr>
      <vt:lpstr>Features</vt:lpstr>
      <vt:lpstr>Technology Stack</vt:lpstr>
      <vt:lpstr>System Architecture</vt:lpstr>
      <vt:lpstr>PowerPoint Presentation</vt:lpstr>
      <vt:lpstr>Workflow Diagram</vt:lpstr>
      <vt:lpstr>PowerPoint Presentation</vt:lpstr>
      <vt:lpstr>Benefits of the Application</vt:lpstr>
      <vt:lpstr>PowerPoint Presentation</vt:lpstr>
      <vt:lpstr>Challenges &amp; Future Enhancements</vt:lpstr>
      <vt:lpstr>PowerPoint Presentation</vt:lpstr>
      <vt:lpstr>DFD</vt:lpstr>
      <vt:lpstr>ER</vt:lpstr>
      <vt:lpstr>FLOW CHART</vt:lpstr>
      <vt:lpstr>  Receipt (Gateway-Payment)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 Sharma</dc:creator>
  <cp:lastModifiedBy>Bharat Sharma</cp:lastModifiedBy>
  <cp:revision>2</cp:revision>
  <dcterms:created xsi:type="dcterms:W3CDTF">2025-03-21T06:37:27Z</dcterms:created>
  <dcterms:modified xsi:type="dcterms:W3CDTF">2025-03-22T03:45:18Z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