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3739"/>
    <p:restoredTop sz="86395"/>
  </p:normalViewPr>
  <p:slideViewPr>
    <p:cSldViewPr snapToGrid="0" snapToObjects="1">
      <p:cViewPr varScale="1">
        <p:scale>
          <a:sx n="62" d="100"/>
          <a:sy n="62" d="100"/>
        </p:scale>
        <p:origin x="208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Database Management  Class </a:t>
            </a:r>
            <a:r>
              <a:rPr lang="en-US" sz="4800" dirty="0" smtClean="0"/>
              <a:t>Project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Wilson Rey, Ben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Our “Retail Management System” is designed to help an owner of a retail business keep track of their business’s customers, employees, vendors.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kern="12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The system allows</a:t>
            </a:r>
            <a:r>
              <a:rPr lang="en-US" sz="2800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employees to determine which items are selling the best, how often customers shop, and know what inventory is available across all locations.</a:t>
            </a:r>
          </a:p>
        </p:txBody>
      </p:sp>
    </p:spTree>
    <p:extLst>
      <p:ext uri="{BB962C8B-B14F-4D97-AF65-F5344CB8AC3E}">
        <p14:creationId xmlns:p14="http://schemas.microsoft.com/office/powerpoint/2010/main" val="16312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Diagram</a:t>
            </a:r>
            <a:endParaRPr lang="en-US" dirty="0"/>
          </a:p>
        </p:txBody>
      </p:sp>
      <p:pic>
        <p:nvPicPr>
          <p:cNvPr id="1030" name="Picture 6" descr="https://documents.lucidchart.com/documents/9d96691c-18d3-461e-9a74-a20b306afd31/pages/0_0?a=2422&amp;x=161&amp;y=217&amp;w=858&amp;h=944&amp;store=1&amp;accept=image%2F*&amp;auth=LCA%206b2d4db8d5c2c10950f6c5f352d88e9134795d9e-ts%3D147018939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1732" y="1690688"/>
            <a:ext cx="4288536" cy="4718389"/>
          </a:xfrm>
          <a:prstGeom prst="rect">
            <a:avLst/>
          </a:prstGeom>
          <a:noFill/>
          <a:effectLst>
            <a:glow rad="228600">
              <a:schemeClr val="tx2">
                <a:alpha val="40000"/>
              </a:schemeClr>
            </a:glow>
            <a:reflection blurRad="25400" stA="50000" endA="275" endPos="40000" dist="1016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Design</a:t>
            </a:r>
            <a:endParaRPr lang="en-US" dirty="0"/>
          </a:p>
        </p:txBody>
      </p:sp>
      <p:pic>
        <p:nvPicPr>
          <p:cNvPr id="2050" name="Picture 2" descr="https://documents.lucidchart.com/documents/9d96691c-18d3-461e-9a74-a20b306afd31/pages/wGxxCK1w1N1p?a=2422&amp;x=43&amp;y=58&amp;w=1258&amp;h=1369&amp;store=1&amp;accept=image%2F*&amp;auth=LCA%20f7284e737ffbc3ad6b775195e3069f71101d0f4c-ts%3D1470189394"/>
          <p:cNvPicPr preferRelativeResize="0"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1732" y="1690688"/>
            <a:ext cx="4288536" cy="4718304"/>
          </a:xfrm>
          <a:prstGeom prst="rect">
            <a:avLst/>
          </a:prstGeom>
          <a:noFill/>
          <a:effectLst>
            <a:glow rad="228600">
              <a:schemeClr val="tx2">
                <a:alpha val="40000"/>
              </a:schemeClr>
            </a:glow>
            <a:reflection blurRad="25400" stA="50000" endA="275" endPos="40000" dist="1016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9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Scripts/Physical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  <a:effectLst>
            <a:glow rad="228600">
              <a:schemeClr val="tx2">
                <a:alpha val="40000"/>
              </a:schemeClr>
            </a:glow>
            <a:reflection blurRad="25400" stA="50000" endA="275" endPos="40000" dist="101600" dir="5400000" sy="-100000" algn="bl" rotWithShape="0"/>
            <a:softEdge rad="31750"/>
          </a:effectLst>
        </p:spPr>
        <p:txBody>
          <a:bodyPr anchor="ctr" anchorCtr="1">
            <a:normAutofit fontScale="55000" lnSpcReduction="20000"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CREATE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TABLE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"</a:t>
            </a:r>
            <a:r>
              <a:rPr lang="en-US" b="0" i="0" dirty="0" smtClean="0">
                <a:solidFill>
                  <a:srgbClr val="795DA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EMPLOYEE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 ( 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EmployeeID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number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primary key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, 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FirstName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 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LastName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 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"SSN"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11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)); </a:t>
            </a:r>
          </a:p>
          <a:p>
            <a:pPr marL="0" indent="0">
              <a:buNone/>
            </a:pPr>
            <a:endParaRPr lang="en-US" b="0" i="0" dirty="0" smtClean="0">
              <a:solidFill>
                <a:srgbClr val="333333"/>
              </a:solidFill>
              <a:effectLst/>
              <a:latin typeface="Source Code Pro for Powerline Medium" charset="0"/>
              <a:ea typeface="Source Code Pro for Powerline Medium" charset="0"/>
              <a:cs typeface="Source Code Pro for Powerline Medium" charset="0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CREATE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TABLE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"</a:t>
            </a:r>
            <a:r>
              <a:rPr lang="en-US" b="0" i="0" dirty="0" smtClean="0">
                <a:solidFill>
                  <a:srgbClr val="795DA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CUSTOMER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 (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CustomerID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6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primary key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,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FirstName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LastName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"Address"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40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"City"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ZipCode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9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TelephoneNumber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13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));</a:t>
            </a:r>
            <a:endParaRPr lang="en-US" b="0" i="0" dirty="0">
              <a:latin typeface="Source Code Pro for Powerline Medium" charset="0"/>
              <a:ea typeface="Source Code Pro for Powerline Medium" charset="0"/>
              <a:cs typeface="Source Code Pro for Powerline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In hindsight, </a:t>
            </a:r>
            <a:r>
              <a:rPr lang="en-US" sz="3600" dirty="0" err="1"/>
              <a:t>CamelCase</a:t>
            </a:r>
            <a:r>
              <a:rPr lang="en-US" sz="3600" dirty="0"/>
              <a:t> </a:t>
            </a:r>
            <a:r>
              <a:rPr lang="en-US" sz="3600" dirty="0" smtClean="0"/>
              <a:t>on columns was </a:t>
            </a:r>
            <a:r>
              <a:rPr lang="en-US" sz="3600" dirty="0"/>
              <a:t>a bad idea</a:t>
            </a:r>
            <a:r>
              <a:rPr lang="en-US" sz="3600" dirty="0" smtClean="0"/>
              <a:t>.</a:t>
            </a:r>
          </a:p>
          <a:p>
            <a:pPr lvl="1"/>
            <a:r>
              <a:rPr lang="en-US" sz="3200" dirty="0" smtClean="0"/>
              <a:t>Not a show stopper, just</a:t>
            </a:r>
            <a:r>
              <a:rPr lang="en-US" sz="3200" baseline="0" dirty="0" smtClean="0"/>
              <a:t> made queries picky about being explicit in “double quotes”.</a:t>
            </a:r>
          </a:p>
          <a:p>
            <a:pPr lvl="0"/>
            <a:r>
              <a:rPr lang="en-US" sz="3600" dirty="0" smtClean="0"/>
              <a:t>Order</a:t>
            </a:r>
            <a:r>
              <a:rPr lang="en-US" sz="3600" baseline="0" dirty="0" smtClean="0"/>
              <a:t> of creating tables was important, can’t make references if the originating table does not exist.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the data into the </a:t>
            </a:r>
            <a:r>
              <a:rPr lang="en-US" dirty="0" smtClean="0"/>
              <a:t>Database.</a:t>
            </a:r>
            <a:endParaRPr lang="en-US" dirty="0" smtClean="0"/>
          </a:p>
          <a:p>
            <a:r>
              <a:rPr lang="en-US" dirty="0" smtClean="0"/>
              <a:t>Some fields were too </a:t>
            </a:r>
            <a:r>
              <a:rPr lang="en-US" dirty="0" smtClean="0"/>
              <a:t>small.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64</TotalTime>
  <Words>215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Source Code Pro for Powerline Medium</vt:lpstr>
      <vt:lpstr>Arial</vt:lpstr>
      <vt:lpstr>Depth</vt:lpstr>
      <vt:lpstr>Database Management  Class Project</vt:lpstr>
      <vt:lpstr>Description</vt:lpstr>
      <vt:lpstr>ERD Diagram</vt:lpstr>
      <vt:lpstr>Logical Design</vt:lpstr>
      <vt:lpstr>SQL Scripts/Physical Design</vt:lpstr>
      <vt:lpstr>Challenges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 Class Project </dc:title>
  <dc:creator>Microsoft Office User</dc:creator>
  <cp:lastModifiedBy>Microsoft Office User</cp:lastModifiedBy>
  <cp:revision>16</cp:revision>
  <dcterms:created xsi:type="dcterms:W3CDTF">2016-08-03T01:59:35Z</dcterms:created>
  <dcterms:modified xsi:type="dcterms:W3CDTF">2016-08-07T16:17:07Z</dcterms:modified>
</cp:coreProperties>
</file>