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65" autoAdjust="0"/>
    <p:restoredTop sz="86475" autoAdjust="0"/>
  </p:normalViewPr>
  <p:slideViewPr>
    <p:cSldViewPr>
      <p:cViewPr varScale="1">
        <p:scale>
          <a:sx n="58" d="100"/>
          <a:sy n="58" d="100"/>
        </p:scale>
        <p:origin x="-8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D3CDC-5963-4DB3-B317-DF29F20DABEA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364A-4CDC-41D0-9A4C-E5B921B8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40CD-4BB7-4F4E-9070-5A35AAAA435C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CC9E-AA78-40CA-B371-6627064C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 for Linear Algebra chapter on 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In which inheritance occurs for a gene which can be either A or a.</a:t>
            </a:r>
          </a:p>
          <a:p>
            <a:pPr lvl="1"/>
            <a:r>
              <a:rPr lang="en-US" b="1" dirty="0" smtClean="0"/>
              <a:t>Autosomal Inheritance</a:t>
            </a:r>
            <a:r>
              <a:rPr lang="en-US" dirty="0" smtClean="0"/>
              <a:t> - When an individual in a population has 2 of these genes, as AA,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</a:t>
            </a:r>
            <a:r>
              <a:rPr lang="en-US" dirty="0" smtClean="0"/>
              <a:t>, or </a:t>
            </a:r>
            <a:r>
              <a:rPr lang="en-US" dirty="0" err="1" smtClean="0"/>
              <a:t>aa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Genotype</a:t>
            </a:r>
            <a:r>
              <a:rPr lang="en-US" dirty="0" smtClean="0"/>
              <a:t> - A person's genetic makeup as determined by their genes.</a:t>
            </a:r>
          </a:p>
          <a:p>
            <a:pPr lvl="1"/>
            <a:r>
              <a:rPr lang="en-US" b="1" dirty="0" err="1" smtClean="0"/>
              <a:t>Homozygosity</a:t>
            </a:r>
            <a:r>
              <a:rPr lang="en-US" b="1" dirty="0" smtClean="0"/>
              <a:t> </a:t>
            </a:r>
            <a:r>
              <a:rPr lang="en-US" dirty="0" smtClean="0"/>
              <a:t>- When both genes have the same expression AA, or </a:t>
            </a:r>
            <a:r>
              <a:rPr lang="en-US" dirty="0" err="1" smtClean="0"/>
              <a:t>aa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Heterozygosity</a:t>
            </a:r>
            <a:r>
              <a:rPr lang="en-US" dirty="0" smtClean="0"/>
              <a:t> - When both genes have a different expression </a:t>
            </a:r>
            <a:r>
              <a:rPr lang="en-US" dirty="0" err="1" smtClean="0"/>
              <a:t>Aa</a:t>
            </a:r>
            <a:r>
              <a:rPr lang="en-US" dirty="0" smtClean="0"/>
              <a:t>, or </a:t>
            </a:r>
            <a:r>
              <a:rPr lang="en-US" dirty="0" err="1" smtClean="0"/>
              <a:t>aA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Dominance </a:t>
            </a:r>
            <a:r>
              <a:rPr lang="en-US" dirty="0" smtClean="0"/>
              <a:t>- When a trait is expressed for both it's Homozygous and the heterozygous condition, it is considered to be the dominant trait for that gene.</a:t>
            </a:r>
          </a:p>
          <a:p>
            <a:pPr lvl="1"/>
            <a:r>
              <a:rPr lang="en-US" b="1" dirty="0" smtClean="0"/>
              <a:t>X-Linked Inheritance </a:t>
            </a:r>
            <a:r>
              <a:rPr lang="en-US" dirty="0" smtClean="0"/>
              <a:t>- In which a sex chromosome (typically an Y </a:t>
            </a:r>
            <a:r>
              <a:rPr lang="en-US" dirty="0" err="1" smtClean="0"/>
              <a:t>chromosone</a:t>
            </a:r>
            <a:r>
              <a:rPr lang="en-US" dirty="0" smtClean="0"/>
              <a:t> in males) causes one sex of the species to only have one gene for a trait.</a:t>
            </a:r>
          </a:p>
        </p:txBody>
      </p:sp>
    </p:spTree>
    <p:extLst>
      <p:ext uri="{BB962C8B-B14F-4D97-AF65-F5344CB8AC3E}">
        <p14:creationId xmlns:p14="http://schemas.microsoft.com/office/powerpoint/2010/main" val="22918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Autosomal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This is the typical mode of inheritance that occurs</a:t>
            </a:r>
            <a:r>
              <a:rPr lang="en-US" baseline="0" dirty="0" smtClean="0"/>
              <a:t> between parents and their children.</a:t>
            </a:r>
          </a:p>
          <a:p>
            <a:pPr lvl="0"/>
            <a:r>
              <a:rPr lang="en-US" baseline="0" dirty="0" smtClean="0"/>
              <a:t>The parental contribution to the child is determined by their genetic makeup.</a:t>
            </a:r>
          </a:p>
          <a:p>
            <a:pPr lvl="1"/>
            <a:r>
              <a:rPr lang="en-US" dirty="0" smtClean="0"/>
              <a:t>A heterozygous (</a:t>
            </a:r>
            <a:r>
              <a:rPr lang="en-US" dirty="0" err="1" smtClean="0"/>
              <a:t>Aa</a:t>
            </a:r>
            <a:r>
              <a:rPr lang="en-US" dirty="0" smtClean="0"/>
              <a:t>) parent</a:t>
            </a:r>
            <a:r>
              <a:rPr lang="en-US" baseline="0" dirty="0" smtClean="0"/>
              <a:t> has a 1:1 chance for their contribution to the child.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3421"/>
              </p:ext>
            </p:extLst>
          </p:nvPr>
        </p:nvGraphicFramePr>
        <p:xfrm>
          <a:off x="457200" y="4699000"/>
          <a:ext cx="5715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4572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Geneotypes</a:t>
                      </a:r>
                      <a:r>
                        <a:rPr lang="en-US" dirty="0" smtClean="0"/>
                        <a:t> of Parents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AA-AA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AA-</a:t>
                      </a:r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AA-</a:t>
                      </a:r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Aa-Aa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Aa-aa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aa-aa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Offspring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8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X-Linked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male possesses</a:t>
            </a:r>
            <a:r>
              <a:rPr lang="en-US" baseline="0" dirty="0" smtClean="0"/>
              <a:t> one gene (A or a) while the female possesses two genes (AA, 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A male child only receives the mother’s contribution in their genome.</a:t>
            </a:r>
          </a:p>
          <a:p>
            <a:r>
              <a:rPr lang="en-US" baseline="0" dirty="0" smtClean="0"/>
              <a:t>Table 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73487"/>
              </p:ext>
            </p:extLst>
          </p:nvPr>
        </p:nvGraphicFramePr>
        <p:xfrm>
          <a:off x="1142999" y="3886200"/>
          <a:ext cx="6533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1"/>
                <a:gridCol w="457200"/>
                <a:gridCol w="762000"/>
                <a:gridCol w="822174"/>
                <a:gridCol w="822174"/>
                <a:gridCol w="822174"/>
                <a:gridCol w="822174"/>
                <a:gridCol w="822174"/>
                <a:gridCol w="8221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Geneotypes</a:t>
                      </a:r>
                      <a:r>
                        <a:rPr lang="en-US" dirty="0" smtClean="0"/>
                        <a:t> of Parents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Offspring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4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308964"/>
              </p:ext>
            </p:extLst>
          </p:nvPr>
        </p:nvGraphicFramePr>
        <p:xfrm>
          <a:off x="6324600" y="15240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615950"/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Bb x bb Cross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 vert="vert27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327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Notes for Linear Algebra chapter on Genetics</vt:lpstr>
      <vt:lpstr>Inheritance Traits</vt:lpstr>
      <vt:lpstr>Autosomal Inheritance</vt:lpstr>
      <vt:lpstr>X-Linked Inheritance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Linear Algebra chapter on Genetics</dc:title>
  <dc:creator>Stem</dc:creator>
  <cp:lastModifiedBy>Stem</cp:lastModifiedBy>
  <cp:revision>6</cp:revision>
  <dcterms:created xsi:type="dcterms:W3CDTF">2013-02-26T22:00:00Z</dcterms:created>
  <dcterms:modified xsi:type="dcterms:W3CDTF">2013-02-26T22:53:44Z</dcterms:modified>
</cp:coreProperties>
</file>