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handoutMasterIdLst>
    <p:handoutMasterId r:id="rId32"/>
  </p:handout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6842D-83DC-4249-81CC-314034B5772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0FF8-19D9-4435-A186-3E5957E0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75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253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6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A7C3-64CB-445C-AE46-674725EFDF3B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6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88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951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841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226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548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3BA0-02B3-46D1-8472-04F3540C6567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27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1B6-2A6B-43BB-A675-E0591FF98B29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47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8936-061C-42C0-BBA2-745189915029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7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FD3A-DD07-4461-9CE1-1097D826216F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3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EF2E-9E0F-4569-B16B-9D6298C70A42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8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51DD-3800-4DA2-B692-1283B01A0DFB}" type="datetime1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4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97E1-73F3-446C-AC63-6BCD1A1826B7}" type="datetime1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2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E42D-AD6E-411B-8336-64A1C3C4F2F0}" type="datetime1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0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27F7-6C69-4593-9020-E04AB07DA38F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6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7BF4-CECC-4A4C-8B13-0B9903954130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2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02EF-7A8D-4256-9064-B9D64ED4936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138430">
              <a:lnSpc>
                <a:spcPct val="1000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6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6777317" cy="3508977"/>
          </a:xfrm>
        </p:spPr>
        <p:txBody>
          <a:bodyPr>
            <a:noAutofit/>
          </a:bodyPr>
          <a:lstStyle/>
          <a:p>
            <a:pPr marL="12700" marR="5080" indent="0" algn="ctr">
              <a:lnSpc>
                <a:spcPct val="100000"/>
              </a:lnSpc>
              <a:buNone/>
            </a:pP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400" b="1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400" b="1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400" b="1" spc="-1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400" b="1" spc="-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4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 b="1" spc="-5" dirty="0">
                <a:latin typeface="Times New Roman" pitchFamily="18" charset="0"/>
                <a:cs typeface="Times New Roman" pitchFamily="18" charset="0"/>
              </a:rPr>
              <a:t>mmi</a:t>
            </a: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4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1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400" b="1" spc="-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400" b="1" spc="-3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12700" marR="5080" indent="0">
              <a:lnSpc>
                <a:spcPct val="100000"/>
              </a:lnSpc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12700" marR="5080" indent="0">
              <a:lnSpc>
                <a:spcPct val="10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Version:1.0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– By Priya Jasnani</a:t>
            </a:r>
          </a:p>
          <a:p>
            <a:pPr algn="ctr"/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4953000" cy="13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656" y="562689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5" dirty="0">
                <a:solidFill>
                  <a:schemeClr val="tx1"/>
                </a:solidFill>
              </a:rPr>
              <a:t>H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s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y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C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L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0" dirty="0">
                <a:solidFill>
                  <a:schemeClr val="tx1"/>
                </a:solidFill>
              </a:rPr>
              <a:t>nguag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600200"/>
            <a:ext cx="7505700" cy="316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055" marR="112395">
              <a:lnSpc>
                <a:spcPct val="100299"/>
              </a:lnSpc>
            </a:pPr>
            <a:r>
              <a:rPr sz="2800" dirty="0">
                <a:latin typeface="Calibri" pitchFamily="34" charset="0"/>
                <a:cs typeface="Calibri" pitchFamily="34" charset="0"/>
              </a:rPr>
              <a:t>De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v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b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in</a:t>
            </a:r>
            <a:r>
              <a:rPr sz="2800" spc="1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19</a:t>
            </a:r>
            <a:r>
              <a:rPr sz="2800" dirty="0">
                <a:latin typeface="Calibri" pitchFamily="34" charset="0"/>
                <a:cs typeface="Calibri" pitchFamily="34" charset="0"/>
              </a:rPr>
              <a:t>72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b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is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Ri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tch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13055" marR="889000">
              <a:lnSpc>
                <a:spcPct val="100600"/>
              </a:lnSpc>
              <a:spcBef>
                <a:spcPts val="470"/>
              </a:spcBef>
            </a:pPr>
            <a:r>
              <a:rPr sz="2800" spc="-130" dirty="0">
                <a:latin typeface="Calibri" pitchFamily="34" charset="0"/>
                <a:cs typeface="Calibri" pitchFamily="34" charset="0"/>
              </a:rPr>
              <a:t>F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atu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ri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v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arl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an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u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e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all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85" dirty="0">
                <a:latin typeface="Calibri" pitchFamily="34" charset="0"/>
                <a:cs typeface="Calibri" pitchFamily="34" charset="0"/>
              </a:rPr>
              <a:t>“</a:t>
            </a:r>
            <a:r>
              <a:rPr sz="2800" spc="-130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”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(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Ba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ic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mb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7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mm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 La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u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0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CP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dirty="0">
                <a:latin typeface="Calibri" pitchFamily="34" charset="0"/>
                <a:cs typeface="Calibri" pitchFamily="34" charset="0"/>
              </a:rPr>
              <a:t>)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ch</a:t>
            </a:r>
            <a:r>
              <a:rPr sz="2800" spc="1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v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by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45" dirty="0">
                <a:latin typeface="Calibri" pitchFamily="34" charset="0"/>
                <a:cs typeface="Calibri" pitchFamily="34" charset="0"/>
              </a:rPr>
              <a:t>K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in</a:t>
            </a:r>
            <a:r>
              <a:rPr sz="2800" spc="1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19</a:t>
            </a:r>
            <a:r>
              <a:rPr sz="2800" dirty="0">
                <a:latin typeface="Calibri" pitchFamily="34" charset="0"/>
                <a:cs typeface="Calibri" pitchFamily="34" charset="0"/>
              </a:rPr>
              <a:t>7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0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’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13055">
              <a:lnSpc>
                <a:spcPct val="100000"/>
              </a:lnSpc>
              <a:spcBef>
                <a:spcPts val="489"/>
              </a:spcBef>
            </a:pP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nv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le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nt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17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IX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at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579" y="1524000"/>
            <a:ext cx="457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9527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12562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55" y="824427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C</a:t>
            </a:r>
            <a:r>
              <a:rPr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55" dirty="0">
                <a:solidFill>
                  <a:schemeClr val="tx1"/>
                </a:solidFill>
              </a:rPr>
              <a:t>P</a:t>
            </a:r>
            <a:r>
              <a:rPr b="1" spc="-80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40" dirty="0">
                <a:solidFill>
                  <a:schemeClr val="tx1"/>
                </a:solidFill>
              </a:rPr>
              <a:t>g</a:t>
            </a:r>
            <a:r>
              <a:rPr b="1" spc="10" dirty="0">
                <a:solidFill>
                  <a:schemeClr val="tx1"/>
                </a:solidFill>
              </a:rPr>
              <a:t>r</a:t>
            </a:r>
            <a:r>
              <a:rPr b="1" spc="-25" dirty="0">
                <a:solidFill>
                  <a:schemeClr val="tx1"/>
                </a:solidFill>
              </a:rPr>
              <a:t>a</a:t>
            </a:r>
            <a:r>
              <a:rPr b="1" spc="-5" dirty="0">
                <a:solidFill>
                  <a:schemeClr val="tx1"/>
                </a:solidFill>
              </a:rPr>
              <a:t>m</a:t>
            </a:r>
            <a:r>
              <a:rPr b="1" spc="5" dirty="0">
                <a:solidFill>
                  <a:schemeClr val="tx1"/>
                </a:solidFill>
              </a:rPr>
              <a:t>m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5" dirty="0">
                <a:solidFill>
                  <a:schemeClr val="tx1"/>
                </a:solidFill>
              </a:rPr>
              <a:t>g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B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20" dirty="0">
                <a:solidFill>
                  <a:schemeClr val="tx1"/>
                </a:solidFill>
              </a:rPr>
              <a:t>sics</a:t>
            </a:r>
          </a:p>
        </p:txBody>
      </p:sp>
      <p:sp>
        <p:nvSpPr>
          <p:cNvPr id="3" name="object 3"/>
          <p:cNvSpPr/>
          <p:nvPr/>
        </p:nvSpPr>
        <p:spPr>
          <a:xfrm>
            <a:off x="529013" y="1827180"/>
            <a:ext cx="7852987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8229599" y="0"/>
                </a:moveTo>
                <a:lnTo>
                  <a:pt x="0" y="0"/>
                </a:lnTo>
                <a:lnTo>
                  <a:pt x="0" y="4114799"/>
                </a:lnTo>
                <a:lnTo>
                  <a:pt x="8229599" y="411479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27180"/>
            <a:ext cx="70834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DejaVu Sans"/>
                <a:cs typeface="DejaVu Sans"/>
              </a:rPr>
              <a:t>E</a:t>
            </a:r>
            <a:r>
              <a:rPr sz="2800" spc="-20" dirty="0">
                <a:latin typeface="DejaVu Sans"/>
                <a:cs typeface="DejaVu Sans"/>
              </a:rPr>
              <a:t>a</a:t>
            </a:r>
            <a:r>
              <a:rPr sz="2800" spc="-25" dirty="0">
                <a:latin typeface="DejaVu Sans"/>
                <a:cs typeface="DejaVu Sans"/>
              </a:rPr>
              <a:t>c</a:t>
            </a:r>
            <a:r>
              <a:rPr sz="2800" spc="-20" dirty="0">
                <a:latin typeface="DejaVu Sans"/>
                <a:cs typeface="DejaVu Sans"/>
              </a:rPr>
              <a:t>h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la</a:t>
            </a:r>
            <a:r>
              <a:rPr sz="2800" spc="-25" dirty="0">
                <a:latin typeface="DejaVu Sans"/>
                <a:cs typeface="DejaVu Sans"/>
              </a:rPr>
              <a:t>n</a:t>
            </a:r>
            <a:r>
              <a:rPr sz="2800" spc="-20" dirty="0">
                <a:latin typeface="DejaVu Sans"/>
                <a:cs typeface="DejaVu Sans"/>
              </a:rPr>
              <a:t>g</a:t>
            </a:r>
            <a:r>
              <a:rPr sz="2800" spc="-25" dirty="0">
                <a:latin typeface="DejaVu Sans"/>
                <a:cs typeface="DejaVu Sans"/>
              </a:rPr>
              <a:t>u</a:t>
            </a:r>
            <a:r>
              <a:rPr sz="2800" spc="-20" dirty="0">
                <a:latin typeface="DejaVu Sans"/>
                <a:cs typeface="DejaVu Sans"/>
              </a:rPr>
              <a:t>a</a:t>
            </a:r>
            <a:r>
              <a:rPr sz="2800" spc="-30" dirty="0">
                <a:latin typeface="DejaVu Sans"/>
                <a:cs typeface="DejaVu Sans"/>
              </a:rPr>
              <a:t>g</a:t>
            </a:r>
            <a:r>
              <a:rPr sz="2800" dirty="0">
                <a:latin typeface="DejaVu Sans"/>
                <a:cs typeface="DejaVu Sans"/>
              </a:rPr>
              <a:t>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is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DejaVu Sans"/>
                <a:cs typeface="DejaVu Sans"/>
              </a:rPr>
              <a:t>ma</a:t>
            </a:r>
            <a:r>
              <a:rPr sz="2800" spc="-20" dirty="0">
                <a:latin typeface="DejaVu Sans"/>
                <a:cs typeface="DejaVu Sans"/>
              </a:rPr>
              <a:t>d</a:t>
            </a:r>
            <a:r>
              <a:rPr sz="2800" dirty="0">
                <a:latin typeface="DejaVu Sans"/>
                <a:cs typeface="DejaVu Sans"/>
              </a:rPr>
              <a:t>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up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o</a:t>
            </a:r>
            <a:r>
              <a:rPr sz="2800" dirty="0">
                <a:latin typeface="DejaVu Sans"/>
                <a:cs typeface="DejaVu Sans"/>
              </a:rPr>
              <a:t>f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30" dirty="0">
                <a:latin typeface="DejaVu Sans"/>
                <a:cs typeface="DejaVu Sans"/>
              </a:rPr>
              <a:t>w</a:t>
            </a:r>
            <a:r>
              <a:rPr sz="2800" spc="-20" dirty="0">
                <a:latin typeface="DejaVu Sans"/>
                <a:cs typeface="DejaVu Sans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DejaVu Sans"/>
                <a:cs typeface="DejaVu Sans"/>
              </a:rPr>
              <a:t>p</a:t>
            </a:r>
            <a:r>
              <a:rPr sz="2800" spc="-20" dirty="0">
                <a:latin typeface="DejaVu Sans"/>
                <a:cs typeface="DejaVu Sans"/>
              </a:rPr>
              <a:t>a</a:t>
            </a:r>
            <a:r>
              <a:rPr sz="2800" spc="-5" dirty="0">
                <a:latin typeface="DejaVu Sans"/>
                <a:cs typeface="DejaVu Sans"/>
              </a:rPr>
              <a:t>r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25" dirty="0">
                <a:latin typeface="DejaVu Sans"/>
                <a:cs typeface="DejaVu Sans"/>
              </a:rPr>
              <a:t>s</a:t>
            </a:r>
            <a:r>
              <a:rPr sz="2800" spc="-10" dirty="0">
                <a:latin typeface="DejaVu Sans"/>
                <a:cs typeface="DejaVu Sans"/>
              </a:rPr>
              <a:t>,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91167"/>
            <a:ext cx="16637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304569"/>
            <a:ext cx="171450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400" spc="-195" dirty="0">
                <a:latin typeface="DejaVu Sans"/>
                <a:cs typeface="DejaVu Sans"/>
              </a:rPr>
              <a:t>V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5" dirty="0">
                <a:latin typeface="DejaVu Sans"/>
                <a:cs typeface="DejaVu Sans"/>
              </a:rPr>
              <a:t>b</a:t>
            </a:r>
            <a:r>
              <a:rPr sz="2400" spc="-25" dirty="0">
                <a:latin typeface="DejaVu Sans"/>
                <a:cs typeface="DejaVu Sans"/>
              </a:rPr>
              <a:t>u</a:t>
            </a:r>
            <a:r>
              <a:rPr sz="2400" spc="-10" dirty="0">
                <a:latin typeface="DejaVu Sans"/>
                <a:cs typeface="DejaVu Sans"/>
              </a:rPr>
              <a:t>lar</a:t>
            </a:r>
            <a:r>
              <a:rPr sz="2400" spc="-15" dirty="0">
                <a:latin typeface="DejaVu Sans"/>
                <a:cs typeface="DejaVu Sans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G</a:t>
            </a:r>
            <a:r>
              <a:rPr sz="2400" spc="-10" dirty="0">
                <a:latin typeface="DejaVu Sans"/>
                <a:cs typeface="DejaVu Sans"/>
              </a:rPr>
              <a:t>ra</a:t>
            </a:r>
            <a:r>
              <a:rPr sz="2400" spc="-5" dirty="0">
                <a:latin typeface="DejaVu Sans"/>
                <a:cs typeface="DejaVu Sans"/>
              </a:rPr>
              <a:t>mm</a:t>
            </a:r>
            <a:r>
              <a:rPr sz="2400" spc="5" dirty="0">
                <a:latin typeface="DejaVu Sans"/>
                <a:cs typeface="DejaVu Sans"/>
              </a:rPr>
              <a:t>a</a:t>
            </a:r>
            <a:r>
              <a:rPr sz="2400" dirty="0">
                <a:latin typeface="DejaVu Sans"/>
                <a:cs typeface="DejaVu Sans"/>
              </a:rPr>
              <a:t>r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178461"/>
            <a:ext cx="47586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DejaVu Sans"/>
                <a:cs typeface="DejaVu Sans"/>
              </a:rPr>
              <a:t>In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p</a:t>
            </a:r>
            <a:r>
              <a:rPr sz="2800" spc="-75" dirty="0">
                <a:latin typeface="DejaVu Sans"/>
                <a:cs typeface="DejaVu Sans"/>
              </a:rPr>
              <a:t>r</a:t>
            </a:r>
            <a:r>
              <a:rPr sz="2800" spc="-25" dirty="0">
                <a:latin typeface="DejaVu Sans"/>
                <a:cs typeface="DejaVu Sans"/>
              </a:rPr>
              <a:t>o</a:t>
            </a:r>
            <a:r>
              <a:rPr sz="2800" spc="-20" dirty="0">
                <a:latin typeface="DejaVu Sans"/>
                <a:cs typeface="DejaVu Sans"/>
              </a:rPr>
              <a:t>gra</a:t>
            </a:r>
            <a:r>
              <a:rPr sz="2800" spc="-10" dirty="0">
                <a:latin typeface="DejaVu Sans"/>
                <a:cs typeface="DejaVu Sans"/>
              </a:rPr>
              <a:t>m</a:t>
            </a:r>
            <a:r>
              <a:rPr sz="2800" spc="-35" dirty="0">
                <a:latin typeface="DejaVu Sans"/>
                <a:cs typeface="DejaVu Sans"/>
              </a:rPr>
              <a:t>m</a:t>
            </a:r>
            <a:r>
              <a:rPr sz="2800" spc="-10" dirty="0">
                <a:latin typeface="DejaVu Sans"/>
                <a:cs typeface="DejaVu Sans"/>
              </a:rPr>
              <a:t>i</a:t>
            </a:r>
            <a:r>
              <a:rPr sz="2800" spc="-25" dirty="0">
                <a:latin typeface="DejaVu Sans"/>
                <a:cs typeface="DejaVu Sans"/>
              </a:rPr>
              <a:t>n</a:t>
            </a:r>
            <a:r>
              <a:rPr sz="2800" spc="-20" dirty="0">
                <a:latin typeface="DejaVu Sans"/>
                <a:cs typeface="DejaVu Sans"/>
              </a:rPr>
              <a:t>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l</a:t>
            </a:r>
            <a:r>
              <a:rPr sz="2800" spc="-25" dirty="0">
                <a:latin typeface="DejaVu Sans"/>
                <a:cs typeface="DejaVu Sans"/>
              </a:rPr>
              <a:t>a</a:t>
            </a:r>
            <a:r>
              <a:rPr sz="2800" spc="-20" dirty="0">
                <a:latin typeface="DejaVu Sans"/>
                <a:cs typeface="DejaVu Sans"/>
              </a:rPr>
              <a:t>n</a:t>
            </a:r>
            <a:r>
              <a:rPr sz="2800" spc="-30" dirty="0">
                <a:latin typeface="DejaVu Sans"/>
                <a:cs typeface="DejaVu Sans"/>
              </a:rPr>
              <a:t>g</a:t>
            </a:r>
            <a:r>
              <a:rPr sz="2800" spc="-20" dirty="0">
                <a:latin typeface="DejaVu Sans"/>
                <a:cs typeface="DejaVu Sans"/>
              </a:rPr>
              <a:t>ua</a:t>
            </a:r>
            <a:r>
              <a:rPr sz="2800" spc="-30" dirty="0">
                <a:latin typeface="DejaVu Sans"/>
                <a:cs typeface="DejaVu Sans"/>
              </a:rPr>
              <a:t>g</a:t>
            </a:r>
            <a:r>
              <a:rPr sz="2800" spc="-5" dirty="0">
                <a:latin typeface="DejaVu Sans"/>
                <a:cs typeface="DejaVu Sans"/>
              </a:rPr>
              <a:t>e</a:t>
            </a:r>
            <a:r>
              <a:rPr sz="2800" spc="-10" dirty="0">
                <a:latin typeface="DejaVu Sans"/>
                <a:cs typeface="DejaVu Sans"/>
              </a:rPr>
              <a:t>,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642448"/>
            <a:ext cx="16637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3655850"/>
            <a:ext cx="3956685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400" spc="-195" dirty="0">
                <a:latin typeface="DejaVu Sans"/>
                <a:cs typeface="DejaVu Sans"/>
              </a:rPr>
              <a:t>V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5" dirty="0">
                <a:latin typeface="DejaVu Sans"/>
                <a:cs typeface="DejaVu Sans"/>
              </a:rPr>
              <a:t>b</a:t>
            </a:r>
            <a:r>
              <a:rPr sz="2400" spc="-25" dirty="0">
                <a:latin typeface="DejaVu Sans"/>
                <a:cs typeface="DejaVu Sans"/>
              </a:rPr>
              <a:t>u</a:t>
            </a:r>
            <a:r>
              <a:rPr sz="2400" spc="-10" dirty="0">
                <a:latin typeface="DejaVu Sans"/>
                <a:cs typeface="DejaVu Sans"/>
              </a:rPr>
              <a:t>lar</a:t>
            </a:r>
            <a:r>
              <a:rPr sz="2400" spc="-15" dirty="0">
                <a:latin typeface="DejaVu Sans"/>
                <a:cs typeface="DejaVu Sans"/>
              </a:rPr>
              <a:t>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ea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25" dirty="0">
                <a:latin typeface="DejaVu Sans"/>
                <a:cs typeface="DejaVu Sans"/>
              </a:rPr>
              <a:t>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90" dirty="0">
                <a:latin typeface="DejaVu Sans"/>
                <a:cs typeface="DejaVu Sans"/>
              </a:rPr>
              <a:t>k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G</a:t>
            </a:r>
            <a:r>
              <a:rPr sz="2400" spc="-10" dirty="0">
                <a:latin typeface="DejaVu Sans"/>
                <a:cs typeface="DejaVu Sans"/>
              </a:rPr>
              <a:t>ra</a:t>
            </a:r>
            <a:r>
              <a:rPr sz="2400" spc="-5" dirty="0">
                <a:latin typeface="DejaVu Sans"/>
                <a:cs typeface="DejaVu Sans"/>
              </a:rPr>
              <a:t>mm</a:t>
            </a:r>
            <a:r>
              <a:rPr sz="2400" spc="5" dirty="0">
                <a:latin typeface="DejaVu Sans"/>
                <a:cs typeface="DejaVu Sans"/>
              </a:rPr>
              <a:t>a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an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30" dirty="0">
                <a:latin typeface="DejaVu Sans"/>
                <a:cs typeface="DejaVu Sans"/>
              </a:rPr>
              <a:t>y</a:t>
            </a:r>
            <a:r>
              <a:rPr sz="2400" spc="-20" dirty="0">
                <a:latin typeface="DejaVu Sans"/>
                <a:cs typeface="DejaVu Sans"/>
              </a:rPr>
              <a:t>nt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x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1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C</a:t>
            </a:r>
            <a:r>
              <a:rPr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565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spc="-114" dirty="0">
                <a:solidFill>
                  <a:schemeClr val="tx1"/>
                </a:solidFill>
              </a:rPr>
              <a:t>k</a:t>
            </a:r>
            <a:r>
              <a:rPr b="1" spc="-5" dirty="0">
                <a:solidFill>
                  <a:schemeClr val="tx1"/>
                </a:solidFill>
              </a:rPr>
              <a:t>en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14400" y="1981200"/>
            <a:ext cx="6777317" cy="3508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6275" marR="5080" indent="-271780">
              <a:lnSpc>
                <a:spcPct val="100600"/>
              </a:lnSpc>
              <a:buClr>
                <a:srgbClr val="E46C09"/>
              </a:buClr>
              <a:buSzPct val="84905"/>
              <a:buFont typeface="OpenSymbol"/>
              <a:buChar char="▪"/>
              <a:tabLst>
                <a:tab pos="676275" algn="l"/>
              </a:tabLst>
            </a:pPr>
            <a:r>
              <a:rPr sz="2650" spc="-10" dirty="0"/>
              <a:t>B</a:t>
            </a:r>
            <a:r>
              <a:rPr sz="2650" spc="-5" dirty="0"/>
              <a:t>a</a:t>
            </a:r>
            <a:r>
              <a:rPr sz="2650" dirty="0"/>
              <a:t>s</a:t>
            </a:r>
            <a:r>
              <a:rPr sz="2650" spc="5" dirty="0"/>
              <a:t>i</a:t>
            </a:r>
            <a:r>
              <a:rPr sz="2650" dirty="0"/>
              <a:t>c</a:t>
            </a:r>
            <a:r>
              <a:rPr sz="2650" spc="180" dirty="0">
                <a:latin typeface="Times New Roman"/>
                <a:cs typeface="Times New Roman"/>
              </a:rPr>
              <a:t> </a:t>
            </a:r>
            <a:r>
              <a:rPr sz="2650" spc="5" dirty="0"/>
              <a:t>b</a:t>
            </a:r>
            <a:r>
              <a:rPr sz="2650" dirty="0"/>
              <a:t>u</a:t>
            </a:r>
            <a:r>
              <a:rPr sz="2650" spc="-5" dirty="0"/>
              <a:t>i</a:t>
            </a:r>
            <a:r>
              <a:rPr sz="2650" spc="5" dirty="0"/>
              <a:t>l</a:t>
            </a:r>
            <a:r>
              <a:rPr sz="2650" spc="-5" dirty="0"/>
              <a:t>di</a:t>
            </a:r>
            <a:r>
              <a:rPr sz="2650" dirty="0"/>
              <a:t>n</a:t>
            </a:r>
            <a:r>
              <a:rPr sz="2650" spc="5" dirty="0"/>
              <a:t>g</a:t>
            </a:r>
            <a:r>
              <a:rPr sz="2650" dirty="0"/>
              <a:t>s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spc="-5" dirty="0"/>
              <a:t>b</a:t>
            </a:r>
            <a:r>
              <a:rPr sz="2650" spc="5" dirty="0"/>
              <a:t>l</a:t>
            </a:r>
            <a:r>
              <a:rPr sz="2650" dirty="0"/>
              <a:t>o</a:t>
            </a:r>
            <a:r>
              <a:rPr sz="2650" spc="-5" dirty="0"/>
              <a:t>c</a:t>
            </a:r>
            <a:r>
              <a:rPr sz="2650" spc="5" dirty="0"/>
              <a:t>k</a:t>
            </a:r>
            <a:r>
              <a:rPr sz="2650" dirty="0"/>
              <a:t>s</a:t>
            </a:r>
            <a:r>
              <a:rPr sz="2650" spc="195" dirty="0">
                <a:latin typeface="Times New Roman"/>
                <a:cs typeface="Times New Roman"/>
              </a:rPr>
              <a:t> </a:t>
            </a:r>
            <a:r>
              <a:rPr sz="2650" dirty="0"/>
              <a:t>wh</a:t>
            </a:r>
            <a:r>
              <a:rPr sz="2650" spc="-5" dirty="0"/>
              <a:t>i</a:t>
            </a:r>
            <a:r>
              <a:rPr sz="2650" spc="5" dirty="0"/>
              <a:t>c</a:t>
            </a:r>
            <a:r>
              <a:rPr sz="2650" dirty="0"/>
              <a:t>h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spc="-5" dirty="0"/>
              <a:t>a</a:t>
            </a:r>
            <a:r>
              <a:rPr sz="2650" spc="-55" dirty="0"/>
              <a:t>r</a:t>
            </a:r>
            <a:r>
              <a:rPr sz="2650" dirty="0"/>
              <a:t>e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-5" dirty="0"/>
              <a:t>c</a:t>
            </a:r>
            <a:r>
              <a:rPr sz="2650" dirty="0"/>
              <a:t>on</a:t>
            </a:r>
            <a:r>
              <a:rPr sz="2650" spc="10" dirty="0"/>
              <a:t>s</a:t>
            </a:r>
            <a:r>
              <a:rPr sz="2650" spc="-5" dirty="0"/>
              <a:t>tr</a:t>
            </a:r>
            <a:r>
              <a:rPr sz="2650" spc="10" dirty="0"/>
              <a:t>u</a:t>
            </a:r>
            <a:r>
              <a:rPr sz="2650" spc="-5" dirty="0"/>
              <a:t>ct</a:t>
            </a:r>
            <a:r>
              <a:rPr sz="2650" dirty="0"/>
              <a:t>ed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spc="-5" dirty="0"/>
              <a:t>t</a:t>
            </a:r>
            <a:r>
              <a:rPr sz="2650" spc="10" dirty="0"/>
              <a:t>o</a:t>
            </a:r>
            <a:r>
              <a:rPr sz="2650" spc="-5" dirty="0"/>
              <a:t>g</a:t>
            </a:r>
            <a:r>
              <a:rPr sz="2650" dirty="0"/>
              <a:t>e</a:t>
            </a:r>
            <a:r>
              <a:rPr sz="2650" spc="5" dirty="0"/>
              <a:t>t</a:t>
            </a:r>
            <a:r>
              <a:rPr sz="2650" dirty="0"/>
              <a:t>her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spc="-5" dirty="0"/>
              <a:t>t</a:t>
            </a:r>
            <a:r>
              <a:rPr sz="2650" dirty="0"/>
              <a:t>o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spc="10" dirty="0"/>
              <a:t>w</a:t>
            </a:r>
            <a:r>
              <a:rPr sz="2650" spc="-5" dirty="0"/>
              <a:t>ri</a:t>
            </a:r>
            <a:r>
              <a:rPr sz="2650" spc="5" dirty="0"/>
              <a:t>t</a:t>
            </a:r>
            <a:r>
              <a:rPr sz="2650" dirty="0"/>
              <a:t>e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dirty="0"/>
              <a:t>a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dirty="0"/>
              <a:t>C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spc="-5" dirty="0"/>
              <a:t>p</a:t>
            </a:r>
            <a:r>
              <a:rPr sz="2650" spc="-65" dirty="0"/>
              <a:t>r</a:t>
            </a:r>
            <a:r>
              <a:rPr sz="2650" spc="10" dirty="0"/>
              <a:t>o</a:t>
            </a:r>
            <a:r>
              <a:rPr sz="2650" spc="-5" dirty="0"/>
              <a:t>gram.</a:t>
            </a:r>
            <a:endParaRPr sz="2650" dirty="0">
              <a:latin typeface="Times New Roman"/>
              <a:cs typeface="Times New Roman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dirty="0">
                <a:latin typeface="DejaVu Sans"/>
                <a:cs typeface="DejaVu Sans"/>
              </a:rPr>
              <a:t>I</a:t>
            </a:r>
            <a:r>
              <a:rPr sz="2250" spc="10" dirty="0">
                <a:latin typeface="DejaVu Sans"/>
                <a:cs typeface="DejaVu Sans"/>
              </a:rPr>
              <a:t>d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spc="10" dirty="0">
                <a:latin typeface="DejaVu Sans"/>
                <a:cs typeface="DejaVu Sans"/>
              </a:rPr>
              <a:t>nti</a:t>
            </a:r>
            <a:r>
              <a:rPr sz="2250" spc="5" dirty="0">
                <a:latin typeface="DejaVu Sans"/>
                <a:cs typeface="DejaVu Sans"/>
              </a:rPr>
              <a:t>fie</a:t>
            </a:r>
            <a:r>
              <a:rPr sz="2250" spc="15" dirty="0">
                <a:latin typeface="DejaVu Sans"/>
                <a:cs typeface="DejaVu Sans"/>
              </a:rPr>
              <a:t>r</a:t>
            </a:r>
            <a:r>
              <a:rPr sz="2250" spc="10" dirty="0">
                <a:latin typeface="DejaVu Sans"/>
                <a:cs typeface="DejaVu Sans"/>
              </a:rPr>
              <a:t>s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-155" dirty="0">
                <a:latin typeface="DejaVu Sans"/>
                <a:cs typeface="DejaVu Sans"/>
              </a:rPr>
              <a:t>V</a:t>
            </a:r>
            <a:r>
              <a:rPr sz="2250" spc="10" dirty="0">
                <a:latin typeface="DejaVu Sans"/>
                <a:cs typeface="DejaVu Sans"/>
              </a:rPr>
              <a:t>a</a:t>
            </a:r>
            <a:r>
              <a:rPr sz="2250" spc="15" dirty="0">
                <a:latin typeface="DejaVu Sans"/>
                <a:cs typeface="DejaVu Sans"/>
              </a:rPr>
              <a:t>r</a:t>
            </a:r>
            <a:r>
              <a:rPr sz="2250" spc="10" dirty="0">
                <a:latin typeface="DejaVu Sans"/>
                <a:cs typeface="DejaVu Sans"/>
              </a:rPr>
              <a:t>iabl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spc="10" dirty="0">
                <a:latin typeface="DejaVu Sans"/>
                <a:cs typeface="DejaVu Sans"/>
              </a:rPr>
              <a:t>s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10" dirty="0">
                <a:latin typeface="DejaVu Sans"/>
                <a:cs typeface="DejaVu Sans"/>
              </a:rPr>
              <a:t>C</a:t>
            </a:r>
            <a:r>
              <a:rPr sz="2250" spc="20" dirty="0">
                <a:latin typeface="DejaVu Sans"/>
                <a:cs typeface="DejaVu Sans"/>
              </a:rPr>
              <a:t>o</a:t>
            </a:r>
            <a:r>
              <a:rPr sz="2250" spc="10" dirty="0">
                <a:latin typeface="DejaVu Sans"/>
                <a:cs typeface="DejaVu Sans"/>
              </a:rPr>
              <a:t>n</a:t>
            </a:r>
            <a:r>
              <a:rPr sz="2250" spc="15" dirty="0">
                <a:latin typeface="DejaVu Sans"/>
                <a:cs typeface="DejaVu Sans"/>
              </a:rPr>
              <a:t>s</a:t>
            </a:r>
            <a:r>
              <a:rPr sz="2250" spc="10" dirty="0">
                <a:latin typeface="DejaVu Sans"/>
                <a:cs typeface="DejaVu Sans"/>
              </a:rPr>
              <a:t>ta</a:t>
            </a:r>
            <a:r>
              <a:rPr sz="2250" spc="20" dirty="0">
                <a:latin typeface="DejaVu Sans"/>
                <a:cs typeface="DejaVu Sans"/>
              </a:rPr>
              <a:t>n</a:t>
            </a:r>
            <a:r>
              <a:rPr sz="2250" dirty="0">
                <a:latin typeface="DejaVu Sans"/>
                <a:cs typeface="DejaVu Sans"/>
              </a:rPr>
              <a:t>t</a:t>
            </a:r>
            <a:r>
              <a:rPr sz="2250" spc="10" dirty="0">
                <a:latin typeface="DejaVu Sans"/>
                <a:cs typeface="DejaVu Sans"/>
              </a:rPr>
              <a:t>s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10" dirty="0">
                <a:latin typeface="DejaVu Sans"/>
                <a:cs typeface="DejaVu Sans"/>
              </a:rPr>
              <a:t>C</a:t>
            </a:r>
            <a:r>
              <a:rPr sz="2250" spc="20" dirty="0">
                <a:latin typeface="DejaVu Sans"/>
                <a:cs typeface="DejaVu Sans"/>
              </a:rPr>
              <a:t>h</a:t>
            </a:r>
            <a:r>
              <a:rPr sz="2250" spc="10" dirty="0">
                <a:latin typeface="DejaVu Sans"/>
                <a:cs typeface="DejaVu Sans"/>
              </a:rPr>
              <a:t>a</a:t>
            </a:r>
            <a:r>
              <a:rPr sz="2250" spc="15" dirty="0">
                <a:latin typeface="DejaVu Sans"/>
                <a:cs typeface="DejaVu Sans"/>
              </a:rPr>
              <a:t>r</a:t>
            </a:r>
            <a:r>
              <a:rPr sz="2250" spc="10" dirty="0">
                <a:latin typeface="DejaVu Sans"/>
                <a:cs typeface="DejaVu Sans"/>
              </a:rPr>
              <a:t>a</a:t>
            </a:r>
            <a:r>
              <a:rPr sz="2250" spc="15" dirty="0">
                <a:latin typeface="DejaVu Sans"/>
                <a:cs typeface="DejaVu Sans"/>
              </a:rPr>
              <a:t>c</a:t>
            </a:r>
            <a:r>
              <a:rPr sz="2250" spc="5" dirty="0">
                <a:latin typeface="DejaVu Sans"/>
                <a:cs typeface="DejaVu Sans"/>
              </a:rPr>
              <a:t>t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spc="5" dirty="0">
                <a:latin typeface="DejaVu Sans"/>
                <a:cs typeface="DejaVu Sans"/>
              </a:rPr>
              <a:t>r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DejaVu Sans"/>
                <a:cs typeface="DejaVu Sans"/>
              </a:rPr>
              <a:t>S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spc="5" dirty="0">
                <a:latin typeface="DejaVu Sans"/>
                <a:cs typeface="DejaVu Sans"/>
              </a:rPr>
              <a:t>t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-110" dirty="0">
                <a:latin typeface="DejaVu Sans"/>
                <a:cs typeface="DejaVu Sans"/>
              </a:rPr>
              <a:t>K</a:t>
            </a:r>
            <a:r>
              <a:rPr sz="2250" spc="10" dirty="0">
                <a:latin typeface="DejaVu Sans"/>
                <a:cs typeface="DejaVu Sans"/>
              </a:rPr>
              <a:t>e</a:t>
            </a:r>
            <a:r>
              <a:rPr sz="2250" spc="15" dirty="0">
                <a:latin typeface="DejaVu Sans"/>
                <a:cs typeface="DejaVu Sans"/>
              </a:rPr>
              <a:t>ywo</a:t>
            </a:r>
            <a:r>
              <a:rPr sz="2250" spc="-25" dirty="0">
                <a:latin typeface="DejaVu Sans"/>
                <a:cs typeface="DejaVu Sans"/>
              </a:rPr>
              <a:t>r</a:t>
            </a:r>
            <a:r>
              <a:rPr sz="2250" spc="10" dirty="0">
                <a:latin typeface="DejaVu Sans"/>
                <a:cs typeface="DejaVu Sans"/>
              </a:rPr>
              <a:t>ds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15" dirty="0">
                <a:latin typeface="DejaVu Sans"/>
                <a:cs typeface="DejaVu Sans"/>
              </a:rPr>
              <a:t>Da</a:t>
            </a:r>
            <a:r>
              <a:rPr sz="2250" spc="10" dirty="0">
                <a:latin typeface="DejaVu Sans"/>
                <a:cs typeface="DejaVu Sans"/>
              </a:rPr>
              <a:t>ta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DejaVu Sans"/>
                <a:cs typeface="DejaVu Sans"/>
              </a:rPr>
              <a:t>t</a:t>
            </a:r>
            <a:r>
              <a:rPr sz="2250" spc="15" dirty="0">
                <a:latin typeface="DejaVu Sans"/>
                <a:cs typeface="DejaVu Sans"/>
              </a:rPr>
              <a:t>y</a:t>
            </a:r>
            <a:r>
              <a:rPr sz="2250" spc="10" dirty="0">
                <a:latin typeface="DejaVu Sans"/>
                <a:cs typeface="DejaVu Sans"/>
              </a:rPr>
              <a:t>p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spc="10" dirty="0">
                <a:latin typeface="DejaVu Sans"/>
                <a:cs typeface="DejaVu Sans"/>
              </a:rPr>
              <a:t>s</a:t>
            </a:r>
            <a:endParaRPr sz="2250" dirty="0">
              <a:latin typeface="DejaVu Sans"/>
              <a:cs typeface="DejaVu Sans"/>
            </a:endParaRPr>
          </a:p>
          <a:p>
            <a:pPr marL="1490345" lvl="1" indent="-2171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1490345" algn="l"/>
              </a:tabLst>
            </a:pPr>
            <a:r>
              <a:rPr sz="2250" spc="15" dirty="0">
                <a:latin typeface="DejaVu Sans"/>
                <a:cs typeface="DejaVu Sans"/>
              </a:rPr>
              <a:t>Op</a:t>
            </a:r>
            <a:r>
              <a:rPr sz="2250" spc="25" dirty="0">
                <a:latin typeface="DejaVu Sans"/>
                <a:cs typeface="DejaVu Sans"/>
              </a:rPr>
              <a:t>e</a:t>
            </a:r>
            <a:r>
              <a:rPr sz="2250" dirty="0">
                <a:latin typeface="DejaVu Sans"/>
                <a:cs typeface="DejaVu Sans"/>
              </a:rPr>
              <a:t>r</a:t>
            </a:r>
            <a:r>
              <a:rPr sz="2250" spc="15" dirty="0">
                <a:latin typeface="DejaVu Sans"/>
                <a:cs typeface="DejaVu Sans"/>
              </a:rPr>
              <a:t>a</a:t>
            </a:r>
            <a:r>
              <a:rPr sz="2250" spc="10" dirty="0">
                <a:latin typeface="DejaVu Sans"/>
                <a:cs typeface="DejaVu Sans"/>
              </a:rPr>
              <a:t>to</a:t>
            </a:r>
            <a:r>
              <a:rPr sz="2250" spc="15" dirty="0">
                <a:latin typeface="DejaVu Sans"/>
                <a:cs typeface="DejaVu Sans"/>
              </a:rPr>
              <a:t>r</a:t>
            </a:r>
            <a:r>
              <a:rPr sz="2250" spc="10" dirty="0">
                <a:latin typeface="DejaVu Sans"/>
                <a:cs typeface="DejaVu Sans"/>
              </a:rPr>
              <a:t>s</a:t>
            </a:r>
            <a:endParaRPr sz="2250" dirty="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chemeClr val="tx1"/>
                </a:solidFill>
              </a:rPr>
              <a:t>I</a:t>
            </a:r>
            <a:r>
              <a:rPr b="1" spc="-30" dirty="0">
                <a:solidFill>
                  <a:schemeClr val="tx1"/>
                </a:solidFill>
              </a:rPr>
              <a:t>d</a:t>
            </a:r>
            <a:r>
              <a:rPr b="1" spc="-15" dirty="0">
                <a:solidFill>
                  <a:schemeClr val="tx1"/>
                </a:solidFill>
              </a:rPr>
              <a:t>e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10" dirty="0">
                <a:solidFill>
                  <a:schemeClr val="tx1"/>
                </a:solidFill>
              </a:rPr>
              <a:t>fi</a:t>
            </a:r>
            <a:r>
              <a:rPr b="1" spc="-1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677545" y="1722120"/>
            <a:ext cx="6409056" cy="4114800"/>
          </a:xfrm>
          <a:custGeom>
            <a:avLst/>
            <a:gdLst/>
            <a:ahLst/>
            <a:cxnLst/>
            <a:rect l="l" t="t" r="r" b="b"/>
            <a:pathLst>
              <a:path w="8382000" h="4114800">
                <a:moveTo>
                  <a:pt x="8381999" y="0"/>
                </a:moveTo>
                <a:lnTo>
                  <a:pt x="0" y="0"/>
                </a:lnTo>
                <a:lnTo>
                  <a:pt x="0" y="4114799"/>
                </a:lnTo>
                <a:lnTo>
                  <a:pt x="8381999" y="4114799"/>
                </a:lnTo>
                <a:lnTo>
                  <a:pt x="838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37606"/>
            <a:ext cx="141605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134" y="1824574"/>
            <a:ext cx="7379970" cy="128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 marR="1434465" indent="-49530">
              <a:lnSpc>
                <a:spcPct val="117300"/>
              </a:lnSpc>
            </a:pPr>
            <a:r>
              <a:rPr sz="2600" spc="-15" dirty="0">
                <a:latin typeface="DejaVu Sans"/>
                <a:cs typeface="DejaVu Sans"/>
              </a:rPr>
              <a:t>Uniq</a:t>
            </a:r>
            <a:r>
              <a:rPr sz="2600" spc="-20" dirty="0">
                <a:latin typeface="DejaVu Sans"/>
                <a:cs typeface="DejaVu Sans"/>
              </a:rPr>
              <a:t>u</a:t>
            </a:r>
            <a:r>
              <a:rPr sz="2600" dirty="0">
                <a:latin typeface="DejaVu Sans"/>
                <a:cs typeface="DejaVu Sans"/>
              </a:rPr>
              <a:t>e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na</a:t>
            </a:r>
            <a:r>
              <a:rPr sz="2600" spc="-5" dirty="0">
                <a:latin typeface="DejaVu Sans"/>
                <a:cs typeface="DejaVu Sans"/>
              </a:rPr>
              <a:t>m</a:t>
            </a:r>
            <a:r>
              <a:rPr sz="2600" dirty="0">
                <a:latin typeface="DejaVu Sans"/>
                <a:cs typeface="DejaVu Sans"/>
              </a:rPr>
              <a:t>e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giv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spc="-20" dirty="0">
                <a:latin typeface="DejaVu Sans"/>
                <a:cs typeface="DejaVu Sans"/>
              </a:rPr>
              <a:t>n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to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id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spc="-20" dirty="0">
                <a:latin typeface="DejaVu Sans"/>
                <a:cs typeface="DejaVu Sans"/>
              </a:rPr>
              <a:t>n</a:t>
            </a:r>
            <a:r>
              <a:rPr sz="2600" spc="-15" dirty="0">
                <a:latin typeface="DejaVu Sans"/>
                <a:cs typeface="DejaVu Sans"/>
              </a:rPr>
              <a:t>ti</a:t>
            </a:r>
            <a:r>
              <a:rPr sz="2600" spc="-45" dirty="0">
                <a:latin typeface="DejaVu Sans"/>
                <a:cs typeface="DejaVu Sans"/>
              </a:rPr>
              <a:t>f</a:t>
            </a:r>
            <a:r>
              <a:rPr sz="2600" spc="-20" dirty="0">
                <a:latin typeface="DejaVu Sans"/>
                <a:cs typeface="DejaVu Sans"/>
              </a:rPr>
              <a:t>y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DejaVu Sans"/>
                <a:cs typeface="DejaVu Sans"/>
              </a:rPr>
              <a:t>u</a:t>
            </a:r>
            <a:r>
              <a:rPr sz="2600" spc="-20" dirty="0">
                <a:latin typeface="DejaVu Sans"/>
                <a:cs typeface="DejaVu Sans"/>
              </a:rPr>
              <a:t>n</a:t>
            </a:r>
            <a:r>
              <a:rPr sz="2600" spc="-15" dirty="0">
                <a:latin typeface="DejaVu Sans"/>
                <a:cs typeface="DejaVu Sans"/>
              </a:rPr>
              <a:t>i</a:t>
            </a:r>
            <a:r>
              <a:rPr sz="2600" spc="-5" dirty="0">
                <a:latin typeface="DejaVu Sans"/>
                <a:cs typeface="DejaVu Sans"/>
              </a:rPr>
              <a:t>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DejaVu Sans"/>
                <a:cs typeface="DejaVu Sans"/>
              </a:rPr>
              <a:t>E</a:t>
            </a:r>
            <a:r>
              <a:rPr sz="2600" spc="-10" dirty="0">
                <a:latin typeface="DejaVu Sans"/>
                <a:cs typeface="DejaVu Sans"/>
              </a:rPr>
              <a:t>.</a:t>
            </a:r>
            <a:r>
              <a:rPr sz="2600" spc="-25" dirty="0">
                <a:latin typeface="DejaVu Sans"/>
                <a:cs typeface="DejaVu Sans"/>
              </a:rPr>
              <a:t>g</a:t>
            </a:r>
            <a:r>
              <a:rPr sz="2600" spc="-10" dirty="0">
                <a:latin typeface="DejaVu Sans"/>
                <a:cs typeface="DejaVu Sans"/>
              </a:rPr>
              <a:t>.</a:t>
            </a:r>
            <a:r>
              <a:rPr sz="2600" spc="-15" dirty="0">
                <a:latin typeface="DejaVu Sans"/>
                <a:cs typeface="DejaVu Sans"/>
              </a:rPr>
              <a:t>in</a:t>
            </a:r>
            <a:r>
              <a:rPr sz="2600" dirty="0">
                <a:latin typeface="DejaVu Sans"/>
                <a:cs typeface="DejaVu Sans"/>
              </a:rPr>
              <a:t>t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DejaVu Sans"/>
                <a:cs typeface="DejaVu Sans"/>
              </a:rPr>
              <a:t>N</a:t>
            </a:r>
            <a:r>
              <a:rPr sz="2600" spc="-15" dirty="0">
                <a:latin typeface="DejaVu Sans"/>
                <a:cs typeface="DejaVu Sans"/>
              </a:rPr>
              <a:t>u</a:t>
            </a:r>
            <a:r>
              <a:rPr sz="2600" dirty="0">
                <a:latin typeface="DejaVu Sans"/>
                <a:cs typeface="DejaVu Sans"/>
              </a:rPr>
              <a:t>m</a:t>
            </a:r>
            <a:endParaRPr sz="2600">
              <a:latin typeface="DejaVu Sans"/>
              <a:cs typeface="DejaVu Sans"/>
            </a:endParaRPr>
          </a:p>
          <a:p>
            <a:pPr marL="454659">
              <a:lnSpc>
                <a:spcPct val="100000"/>
              </a:lnSpc>
              <a:spcBef>
                <a:spcPts val="530"/>
              </a:spcBef>
            </a:pPr>
            <a:r>
              <a:rPr sz="2600" dirty="0">
                <a:latin typeface="DejaVu Sans"/>
                <a:cs typeface="DejaVu Sans"/>
              </a:rPr>
              <a:t>N</a:t>
            </a:r>
            <a:r>
              <a:rPr sz="2600" spc="-20" dirty="0">
                <a:latin typeface="DejaVu Sans"/>
                <a:cs typeface="DejaVu Sans"/>
              </a:rPr>
              <a:t>um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DejaVu Sans"/>
                <a:cs typeface="DejaVu Sans"/>
              </a:rPr>
              <a:t>is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id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spc="-20" dirty="0">
                <a:latin typeface="DejaVu Sans"/>
                <a:cs typeface="DejaVu Sans"/>
              </a:rPr>
              <a:t>n</a:t>
            </a:r>
            <a:r>
              <a:rPr sz="2600" spc="5" dirty="0">
                <a:latin typeface="DejaVu Sans"/>
                <a:cs typeface="DejaVu Sans"/>
              </a:rPr>
              <a:t>t</a:t>
            </a:r>
            <a:r>
              <a:rPr sz="2600" spc="-15" dirty="0">
                <a:latin typeface="DejaVu Sans"/>
                <a:cs typeface="DejaVu Sans"/>
              </a:rPr>
              <a:t>i</a:t>
            </a:r>
            <a:r>
              <a:rPr sz="2600" spc="-10" dirty="0">
                <a:latin typeface="DejaVu Sans"/>
                <a:cs typeface="DejaVu Sans"/>
              </a:rPr>
              <a:t>fi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dirty="0">
                <a:latin typeface="DejaVu Sans"/>
                <a:cs typeface="DejaVu Sans"/>
              </a:rPr>
              <a:t>r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DejaVu Sans"/>
                <a:cs typeface="DejaVu Sans"/>
              </a:rPr>
              <a:t>gi</a:t>
            </a:r>
            <a:r>
              <a:rPr sz="2600" spc="-30" dirty="0">
                <a:latin typeface="DejaVu Sans"/>
                <a:cs typeface="DejaVu Sans"/>
              </a:rPr>
              <a:t>v</a:t>
            </a:r>
            <a:r>
              <a:rPr sz="2600" spc="15" dirty="0">
                <a:latin typeface="DejaVu Sans"/>
                <a:cs typeface="DejaVu Sans"/>
              </a:rPr>
              <a:t>e</a:t>
            </a:r>
            <a:r>
              <a:rPr sz="2600" spc="-20" dirty="0">
                <a:latin typeface="DejaVu Sans"/>
                <a:cs typeface="DejaVu Sans"/>
              </a:rPr>
              <a:t>n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to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DejaVu Sans"/>
                <a:cs typeface="DejaVu Sans"/>
              </a:rPr>
              <a:t>in</a:t>
            </a:r>
            <a:r>
              <a:rPr sz="2600" spc="-5" dirty="0">
                <a:latin typeface="DejaVu Sans"/>
                <a:cs typeface="DejaVu Sans"/>
              </a:rPr>
              <a:t>t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spc="-25" dirty="0">
                <a:latin typeface="DejaVu Sans"/>
                <a:cs typeface="DejaVu Sans"/>
              </a:rPr>
              <a:t>g</a:t>
            </a:r>
            <a:r>
              <a:rPr sz="2600" spc="5" dirty="0">
                <a:latin typeface="DejaVu Sans"/>
                <a:cs typeface="DejaVu Sans"/>
              </a:rPr>
              <a:t>e</a:t>
            </a:r>
            <a:r>
              <a:rPr sz="2600" dirty="0">
                <a:latin typeface="DejaVu Sans"/>
                <a:cs typeface="DejaVu Sans"/>
              </a:rPr>
              <a:t>r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DejaVu Sans"/>
                <a:cs typeface="DejaVu Sans"/>
              </a:rPr>
              <a:t>v</a:t>
            </a:r>
            <a:r>
              <a:rPr sz="2600" spc="-20" dirty="0">
                <a:latin typeface="DejaVu Sans"/>
                <a:cs typeface="DejaVu Sans"/>
              </a:rPr>
              <a:t>aria</a:t>
            </a:r>
            <a:r>
              <a:rPr sz="2600" spc="-15" dirty="0">
                <a:latin typeface="DejaVu Sans"/>
                <a:cs typeface="DejaVu Sans"/>
              </a:rPr>
              <a:t>bl</a:t>
            </a:r>
            <a:r>
              <a:rPr sz="2600" dirty="0">
                <a:latin typeface="DejaVu Sans"/>
                <a:cs typeface="DejaVu Sans"/>
              </a:rPr>
              <a:t>e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1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50" dirty="0">
                <a:solidFill>
                  <a:schemeClr val="tx1"/>
                </a:solidFill>
              </a:rPr>
              <a:t>V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ia</a:t>
            </a:r>
            <a:r>
              <a:rPr b="1" spc="-30" dirty="0">
                <a:solidFill>
                  <a:schemeClr val="tx1"/>
                </a:solidFill>
              </a:rPr>
              <a:t>b</a:t>
            </a:r>
            <a:r>
              <a:rPr b="1" spc="-20" dirty="0">
                <a:solidFill>
                  <a:schemeClr val="tx1"/>
                </a:solidFill>
              </a:rPr>
              <a:t>l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75582" y="1196299"/>
            <a:ext cx="7520940" cy="279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055" marR="179070">
              <a:lnSpc>
                <a:spcPct val="100299"/>
              </a:lnSpc>
            </a:pPr>
            <a:r>
              <a:rPr sz="2400" dirty="0"/>
              <a:t>N</a:t>
            </a:r>
            <a:r>
              <a:rPr sz="2400" spc="-10" dirty="0"/>
              <a:t>a</a:t>
            </a:r>
            <a:r>
              <a:rPr sz="2400" spc="-5" dirty="0"/>
              <a:t>m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/>
              <a:t>g</a:t>
            </a:r>
            <a:r>
              <a:rPr sz="2400" dirty="0"/>
              <a:t>i</a:t>
            </a:r>
            <a:r>
              <a:rPr sz="2400" spc="-30" dirty="0"/>
              <a:t>v</a:t>
            </a:r>
            <a:r>
              <a:rPr sz="2400" dirty="0"/>
              <a:t>e</a:t>
            </a:r>
            <a:r>
              <a:rPr sz="2400" spc="-20" dirty="0"/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/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/>
              <a:t>lo</a:t>
            </a:r>
            <a:r>
              <a:rPr sz="2400" spc="-20" dirty="0"/>
              <a:t>cat</a:t>
            </a:r>
            <a:r>
              <a:rPr sz="2400" spc="-15" dirty="0"/>
              <a:t>ion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/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/>
              <a:t>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/>
              <a:t>m</a:t>
            </a:r>
            <a:r>
              <a:rPr sz="2400" spc="-10" dirty="0"/>
              <a:t>e</a:t>
            </a:r>
            <a:r>
              <a:rPr sz="2400" spc="-30" dirty="0"/>
              <a:t>m</a:t>
            </a:r>
            <a:r>
              <a:rPr sz="2400" spc="-15" dirty="0"/>
              <a:t>o</a:t>
            </a:r>
            <a:r>
              <a:rPr sz="2400" spc="-10" dirty="0"/>
              <a:t>r</a:t>
            </a:r>
            <a:r>
              <a:rPr sz="2400" spc="-15" dirty="0"/>
              <a:t>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/>
              <a:t>w</a:t>
            </a:r>
            <a:r>
              <a:rPr sz="2400" spc="-15" dirty="0"/>
              <a:t>h</a:t>
            </a:r>
            <a:r>
              <a:rPr sz="2400" spc="-10" dirty="0"/>
              <a:t>i</a:t>
            </a:r>
            <a:r>
              <a:rPr sz="2400" spc="-20" dirty="0"/>
              <a:t>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/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u</a:t>
            </a:r>
            <a:r>
              <a:rPr sz="2400" spc="-25" dirty="0"/>
              <a:t>s</a:t>
            </a:r>
            <a:r>
              <a:rPr sz="2400" dirty="0"/>
              <a:t>e</a:t>
            </a:r>
            <a:r>
              <a:rPr sz="2400" spc="-20" dirty="0"/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/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/>
              <a:t>h</a:t>
            </a:r>
            <a:r>
              <a:rPr sz="2400" spc="-15" dirty="0"/>
              <a:t>old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dirty="0"/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30" dirty="0"/>
              <a:t>v</a:t>
            </a:r>
            <a:r>
              <a:rPr sz="2400" spc="-10" dirty="0"/>
              <a:t>al</a:t>
            </a:r>
            <a:r>
              <a:rPr sz="2400" spc="-25" dirty="0"/>
              <a:t>u</a:t>
            </a:r>
            <a:r>
              <a:rPr sz="2400" dirty="0"/>
              <a:t>e</a:t>
            </a:r>
            <a:r>
              <a:rPr sz="2400" spc="-10" dirty="0"/>
              <a:t>.</a:t>
            </a:r>
          </a:p>
          <a:p>
            <a:pPr marL="313055" marR="5080">
              <a:lnSpc>
                <a:spcPct val="100699"/>
              </a:lnSpc>
              <a:spcBef>
                <a:spcPts val="470"/>
              </a:spcBef>
            </a:pPr>
            <a:r>
              <a:rPr sz="2400" spc="-25" dirty="0"/>
              <a:t>T</a:t>
            </a:r>
            <a:r>
              <a:rPr sz="2400" spc="-15" dirty="0"/>
              <a:t>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/>
              <a:t>v</a:t>
            </a:r>
            <a:r>
              <a:rPr sz="2400" spc="-10" dirty="0"/>
              <a:t>al</a:t>
            </a:r>
            <a:r>
              <a:rPr sz="2400" spc="-25" dirty="0"/>
              <a:t>u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/>
              <a:t>o</a:t>
            </a:r>
            <a:r>
              <a:rPr sz="2400" dirty="0"/>
              <a:t>f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/>
              <a:t>th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/>
              <a:t>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/>
              <a:t>va</a:t>
            </a:r>
            <a:r>
              <a:rPr sz="2400" spc="-10" dirty="0"/>
              <a:t>r</a:t>
            </a:r>
            <a:r>
              <a:rPr sz="2400" dirty="0"/>
              <a:t>i</a:t>
            </a:r>
            <a:r>
              <a:rPr sz="2400" spc="-20" dirty="0"/>
              <a:t>a</a:t>
            </a:r>
            <a:r>
              <a:rPr sz="2400" spc="-15" dirty="0"/>
              <a:t>b</a:t>
            </a:r>
            <a:r>
              <a:rPr sz="2400" spc="-10" dirty="0"/>
              <a:t>l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30" dirty="0"/>
              <a:t>m</a:t>
            </a:r>
            <a:r>
              <a:rPr sz="2400" spc="-10" dirty="0"/>
              <a:t>a</a:t>
            </a:r>
            <a:r>
              <a:rPr sz="2400" spc="-15" dirty="0"/>
              <a:t>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/>
              <a:t>g</a:t>
            </a:r>
            <a:r>
              <a:rPr sz="2400" spc="-10" dirty="0"/>
              <a:t>e</a:t>
            </a:r>
            <a:r>
              <a:rPr sz="2400" dirty="0"/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/>
              <a:t>ch</a:t>
            </a:r>
            <a:r>
              <a:rPr sz="2400" spc="-10" dirty="0"/>
              <a:t>a</a:t>
            </a:r>
            <a:r>
              <a:rPr sz="2400" spc="-25" dirty="0"/>
              <a:t>n</a:t>
            </a:r>
            <a:r>
              <a:rPr sz="2400" spc="-15" dirty="0"/>
              <a:t>g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/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</a:t>
            </a:r>
            <a:r>
              <a:rPr sz="2400" spc="-70" dirty="0"/>
              <a:t>r</a:t>
            </a:r>
            <a:r>
              <a:rPr sz="2400" spc="-25" dirty="0"/>
              <a:t>o</a:t>
            </a:r>
            <a:r>
              <a:rPr sz="2400" spc="-15" dirty="0"/>
              <a:t>g</a:t>
            </a:r>
            <a:r>
              <a:rPr sz="2400" spc="-10" dirty="0"/>
              <a:t>ra</a:t>
            </a:r>
            <a:r>
              <a:rPr sz="2400" spc="-25" dirty="0"/>
              <a:t>m.</a:t>
            </a:r>
          </a:p>
          <a:p>
            <a:pPr marL="313055" marR="863600">
              <a:lnSpc>
                <a:spcPct val="100000"/>
              </a:lnSpc>
              <a:spcBef>
                <a:spcPts val="570"/>
              </a:spcBef>
              <a:tabLst>
                <a:tab pos="2047875" algn="l"/>
              </a:tabLst>
            </a:pPr>
            <a:r>
              <a:rPr sz="2400" dirty="0"/>
              <a:t>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 smtClean="0"/>
              <a:t>va</a:t>
            </a:r>
            <a:r>
              <a:rPr sz="2400" dirty="0" smtClean="0"/>
              <a:t>r</a:t>
            </a:r>
            <a:r>
              <a:rPr sz="2400" spc="-10" dirty="0" smtClean="0"/>
              <a:t>i</a:t>
            </a:r>
            <a:r>
              <a:rPr sz="2400" spc="-20" dirty="0" smtClean="0"/>
              <a:t>a</a:t>
            </a:r>
            <a:r>
              <a:rPr sz="2400" spc="-15" dirty="0" smtClean="0"/>
              <a:t>b</a:t>
            </a:r>
            <a:r>
              <a:rPr sz="2400" spc="-10" dirty="0" smtClean="0"/>
              <a:t>l</a:t>
            </a:r>
            <a:r>
              <a:rPr sz="2400" dirty="0" smtClean="0"/>
              <a:t>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/>
              <a:t>c</a:t>
            </a:r>
            <a:r>
              <a:rPr sz="2400" spc="-10" dirty="0" smtClean="0"/>
              <a:t>a</a:t>
            </a:r>
            <a:r>
              <a:rPr sz="2400" spc="-20" dirty="0" smtClean="0"/>
              <a:t>n</a:t>
            </a:r>
            <a:r>
              <a:rPr sz="2400" spc="165" dirty="0" smtClean="0">
                <a:latin typeface="Times New Roman"/>
                <a:cs typeface="Times New Roman"/>
              </a:rPr>
              <a:t> </a:t>
            </a:r>
            <a:r>
              <a:rPr sz="2400" spc="-25" dirty="0"/>
              <a:t>h</a:t>
            </a:r>
            <a:r>
              <a:rPr sz="2400" spc="-15" dirty="0"/>
              <a:t>old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/>
              <a:t>va</a:t>
            </a:r>
            <a:r>
              <a:rPr sz="2400" dirty="0"/>
              <a:t>l</a:t>
            </a:r>
            <a:r>
              <a:rPr sz="2400" spc="-25" dirty="0"/>
              <a:t>u</a:t>
            </a:r>
            <a:r>
              <a:rPr sz="2400" spc="-10" dirty="0"/>
              <a:t>e</a:t>
            </a:r>
            <a:r>
              <a:rPr sz="2400" spc="-15" dirty="0"/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/>
              <a:t>l</a:t>
            </a:r>
            <a:r>
              <a:rPr sz="2400" dirty="0"/>
              <a:t>i</a:t>
            </a:r>
            <a:r>
              <a:rPr sz="2400" spc="-105" dirty="0"/>
              <a:t>k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/>
              <a:t>i</a:t>
            </a:r>
            <a:r>
              <a:rPr sz="2400" spc="-25" dirty="0"/>
              <a:t>n</a:t>
            </a:r>
            <a:r>
              <a:rPr sz="2400" spc="-5" dirty="0"/>
              <a:t>t</a:t>
            </a:r>
            <a:r>
              <a:rPr sz="2400" spc="-10" dirty="0"/>
              <a:t>e</a:t>
            </a:r>
            <a:r>
              <a:rPr sz="2400" spc="-15" dirty="0"/>
              <a:t>g</a:t>
            </a:r>
            <a:r>
              <a:rPr sz="2400" spc="-10" dirty="0"/>
              <a:t>e</a:t>
            </a:r>
            <a:r>
              <a:rPr sz="2400" dirty="0"/>
              <a:t>r</a:t>
            </a:r>
            <a:r>
              <a:rPr sz="2400" spc="-10" dirty="0"/>
              <a:t>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/>
              <a:t>f</a:t>
            </a:r>
            <a:r>
              <a:rPr sz="2400" spc="-5" dirty="0"/>
              <a:t>l</a:t>
            </a:r>
            <a:r>
              <a:rPr sz="2400" spc="-25" dirty="0"/>
              <a:t>o</a:t>
            </a:r>
            <a:r>
              <a:rPr sz="2400" spc="-10" dirty="0"/>
              <a:t>a</a:t>
            </a:r>
            <a:r>
              <a:rPr sz="2400" dirty="0"/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</a:t>
            </a:r>
            <a:r>
              <a:rPr sz="2400" spc="-25" dirty="0"/>
              <a:t>o</a:t>
            </a:r>
            <a:r>
              <a:rPr sz="2400" spc="-10" dirty="0"/>
              <a:t>i</a:t>
            </a:r>
            <a:r>
              <a:rPr sz="2400" spc="-15" dirty="0"/>
              <a:t>nt</a:t>
            </a:r>
            <a:r>
              <a:rPr sz="2400" spc="-10" dirty="0"/>
              <a:t>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/>
              <a:t>ch</a:t>
            </a:r>
            <a:r>
              <a:rPr sz="2400" spc="-10" dirty="0"/>
              <a:t>ara</a:t>
            </a:r>
            <a:r>
              <a:rPr sz="2400" spc="-20" dirty="0"/>
              <a:t>c</a:t>
            </a:r>
            <a:r>
              <a:rPr sz="2400" spc="-15" dirty="0"/>
              <a:t>t</a:t>
            </a:r>
            <a:r>
              <a:rPr sz="2400" dirty="0"/>
              <a:t>er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/>
              <a:t>e</a:t>
            </a:r>
            <a:r>
              <a:rPr sz="2400" spc="-15" dirty="0"/>
              <a:t>t</a:t>
            </a:r>
            <a:r>
              <a:rPr sz="2400" spc="10" dirty="0"/>
              <a:t>c</a:t>
            </a:r>
            <a:r>
              <a:rPr sz="2400" spc="-10" dirty="0"/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13055">
              <a:lnSpc>
                <a:spcPct val="100000"/>
              </a:lnSpc>
              <a:spcBef>
                <a:spcPts val="500"/>
              </a:spcBef>
            </a:pPr>
            <a:r>
              <a:rPr sz="2400" spc="-30" dirty="0"/>
              <a:t>E</a:t>
            </a:r>
            <a:r>
              <a:rPr sz="2400" spc="-5" dirty="0"/>
              <a:t>.</a:t>
            </a:r>
            <a:r>
              <a:rPr sz="2400" spc="-15" dirty="0"/>
              <a:t>g</a:t>
            </a:r>
            <a:r>
              <a:rPr sz="2400" spc="-10" dirty="0"/>
              <a:t>.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5" dirty="0"/>
              <a:t>A</a:t>
            </a:r>
            <a:r>
              <a:rPr sz="2400" spc="-25" dirty="0"/>
              <a:t>g</a:t>
            </a:r>
            <a:r>
              <a:rPr sz="2400" dirty="0"/>
              <a:t>e</a:t>
            </a:r>
            <a:r>
              <a:rPr sz="2400" spc="-10" dirty="0"/>
              <a:t>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/>
              <a:t>h</a:t>
            </a:r>
            <a:r>
              <a:rPr sz="2400" spc="-10" dirty="0"/>
              <a:t>ei</a:t>
            </a:r>
            <a:r>
              <a:rPr sz="2400" spc="-15" dirty="0"/>
              <a:t>g</a:t>
            </a:r>
            <a:r>
              <a:rPr sz="2400" spc="-25" dirty="0"/>
              <a:t>h</a:t>
            </a:r>
            <a:r>
              <a:rPr sz="2400" dirty="0"/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/>
              <a:t>e</a:t>
            </a:r>
            <a:r>
              <a:rPr sz="2400" spc="-20" dirty="0"/>
              <a:t>tc</a:t>
            </a:r>
            <a:r>
              <a:rPr sz="2400" spc="-10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9898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9527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0172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chemeClr val="tx1"/>
                </a:solidFill>
              </a:rPr>
              <a:t>C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30" dirty="0">
                <a:solidFill>
                  <a:schemeClr val="tx1"/>
                </a:solidFill>
              </a:rPr>
              <a:t>ns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22960" y="1100628"/>
            <a:ext cx="7520940" cy="32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055" marR="5080">
              <a:lnSpc>
                <a:spcPct val="100299"/>
              </a:lnSpc>
            </a:pP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v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to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lo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cat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ion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in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1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ch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is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u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s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to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old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al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13055" marR="60325">
              <a:lnSpc>
                <a:spcPct val="100699"/>
              </a:lnSpc>
              <a:spcBef>
                <a:spcPts val="470"/>
              </a:spcBef>
            </a:pPr>
            <a:r>
              <a:rPr sz="2800" spc="-195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al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u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can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by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sz="2800" spc="-2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spc="-15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sz="2800" spc="15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70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sz="2800" spc="-20" dirty="0" smtClean="0">
                <a:latin typeface="Calibri" pitchFamily="34" charset="0"/>
                <a:cs typeface="Calibri" pitchFamily="34" charset="0"/>
              </a:rPr>
              <a:t>in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spc="-25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2800" spc="-1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spc="-10" dirty="0" smtClean="0">
              <a:latin typeface="Calibri" pitchFamily="34" charset="0"/>
              <a:cs typeface="Calibri" pitchFamily="34" charset="0"/>
            </a:endParaRPr>
          </a:p>
          <a:p>
            <a:pPr marL="313055" marR="60325">
              <a:lnSpc>
                <a:spcPct val="100699"/>
              </a:lnSpc>
              <a:spcBef>
                <a:spcPts val="470"/>
              </a:spcBef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2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sz="2800" spc="-15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sz="2800" spc="-1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-25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sz="2800" spc="16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m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to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ny</a:t>
            </a:r>
            <a:r>
              <a:rPr sz="2800" spc="1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p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16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l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05" dirty="0">
                <a:latin typeface="Calibri" pitchFamily="34" charset="0"/>
                <a:cs typeface="Calibri" pitchFamily="34" charset="0"/>
              </a:rPr>
              <a:t>k</a:t>
            </a:r>
            <a:r>
              <a:rPr sz="2800" dirty="0">
                <a:latin typeface="Calibri" pitchFamily="34" charset="0"/>
                <a:cs typeface="Calibri" pitchFamily="34" charset="0"/>
              </a:rPr>
              <a:t>e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r,</a:t>
            </a:r>
            <a:r>
              <a:rPr sz="2800" spc="17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lo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po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nt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ac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17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tc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13055">
              <a:lnSpc>
                <a:spcPct val="100000"/>
              </a:lnSpc>
              <a:spcBef>
                <a:spcPts val="490"/>
              </a:spcBef>
            </a:pPr>
            <a:r>
              <a:rPr sz="2800" spc="-3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.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.</a:t>
            </a:r>
            <a:r>
              <a:rPr sz="2800" spc="1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6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17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10" dirty="0">
                <a:latin typeface="Calibri" pitchFamily="34" charset="0"/>
                <a:cs typeface="Calibri" pitchFamily="34" charset="0"/>
              </a:rPr>
              <a:t>al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-30" dirty="0">
                <a:latin typeface="Calibri" pitchFamily="34" charset="0"/>
                <a:cs typeface="Calibri" pitchFamily="34" charset="0"/>
              </a:rPr>
              <a:t>=</a:t>
            </a:r>
            <a:r>
              <a:rPr sz="2800" dirty="0">
                <a:latin typeface="Calibri" pitchFamily="34" charset="0"/>
                <a:cs typeface="Calibri" pitchFamily="34" charset="0"/>
              </a:rPr>
              <a:t>3</a:t>
            </a:r>
            <a:r>
              <a:rPr sz="2800" spc="-15" dirty="0">
                <a:latin typeface="Calibri" pitchFamily="34" charset="0"/>
                <a:cs typeface="Calibri" pitchFamily="34" charset="0"/>
              </a:rPr>
              <a:t>.</a:t>
            </a:r>
            <a:r>
              <a:rPr sz="28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698" y="121920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98" y="205740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055" y="297180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8658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chemeClr val="tx1"/>
                </a:solidFill>
              </a:rPr>
              <a:t>C</a:t>
            </a:r>
            <a:r>
              <a:rPr b="1" spc="-30" dirty="0">
                <a:solidFill>
                  <a:schemeClr val="tx1"/>
                </a:solidFill>
              </a:rPr>
              <a:t>h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25" dirty="0">
                <a:solidFill>
                  <a:schemeClr val="tx1"/>
                </a:solidFill>
              </a:rPr>
              <a:t>c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s</a:t>
            </a:r>
            <a:r>
              <a:rPr b="1" spc="-1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48966" y="1656070"/>
            <a:ext cx="7885434" cy="4220845"/>
          </a:xfrm>
          <a:custGeom>
            <a:avLst/>
            <a:gdLst/>
            <a:ahLst/>
            <a:cxnLst/>
            <a:rect l="l" t="t" r="r" b="b"/>
            <a:pathLst>
              <a:path w="8382000" h="4220845">
                <a:moveTo>
                  <a:pt x="8381999" y="0"/>
                </a:moveTo>
                <a:lnTo>
                  <a:pt x="0" y="0"/>
                </a:lnTo>
                <a:lnTo>
                  <a:pt x="0" y="4220224"/>
                </a:lnTo>
                <a:lnTo>
                  <a:pt x="8381999" y="4220224"/>
                </a:lnTo>
                <a:lnTo>
                  <a:pt x="838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8966" y="1823172"/>
            <a:ext cx="7372984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4900"/>
              </a:lnSpc>
            </a:pPr>
            <a:r>
              <a:rPr sz="2200" dirty="0">
                <a:latin typeface="DejaVu Sans"/>
                <a:cs typeface="DejaVu Sans"/>
              </a:rPr>
              <a:t>C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DejaVu Sans"/>
                <a:cs typeface="DejaVu Sans"/>
              </a:rPr>
              <a:t>la</a:t>
            </a:r>
            <a:r>
              <a:rPr sz="2200" spc="-20" dirty="0">
                <a:latin typeface="DejaVu Sans"/>
                <a:cs typeface="DejaVu Sans"/>
              </a:rPr>
              <a:t>n</a:t>
            </a:r>
            <a:r>
              <a:rPr sz="2200" spc="-25" dirty="0">
                <a:latin typeface="DejaVu Sans"/>
                <a:cs typeface="DejaVu Sans"/>
              </a:rPr>
              <a:t>g</a:t>
            </a:r>
            <a:r>
              <a:rPr sz="2200" spc="-15" dirty="0">
                <a:latin typeface="DejaVu Sans"/>
                <a:cs typeface="DejaVu Sans"/>
              </a:rPr>
              <a:t>u</a:t>
            </a:r>
            <a:r>
              <a:rPr sz="2200" spc="-25" dirty="0">
                <a:latin typeface="DejaVu Sans"/>
                <a:cs typeface="DejaVu Sans"/>
              </a:rPr>
              <a:t>ag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DejaVu Sans"/>
                <a:cs typeface="DejaVu Sans"/>
              </a:rPr>
              <a:t>h</a:t>
            </a:r>
            <a:r>
              <a:rPr sz="2200" spc="-15" dirty="0">
                <a:latin typeface="DejaVu Sans"/>
                <a:cs typeface="DejaVu Sans"/>
              </a:rPr>
              <a:t>a</a:t>
            </a:r>
            <a:r>
              <a:rPr sz="2200" spc="-30" dirty="0">
                <a:latin typeface="DejaVu Sans"/>
                <a:cs typeface="DejaVu Sans"/>
              </a:rPr>
              <a:t>v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DejaVu Sans"/>
                <a:cs typeface="DejaVu Sans"/>
              </a:rPr>
              <a:t>c</a:t>
            </a:r>
            <a:r>
              <a:rPr sz="2200" spc="-25" dirty="0">
                <a:latin typeface="DejaVu Sans"/>
                <a:cs typeface="DejaVu Sans"/>
              </a:rPr>
              <a:t>o</a:t>
            </a:r>
            <a:r>
              <a:rPr sz="2200" spc="-5" dirty="0">
                <a:latin typeface="DejaVu Sans"/>
                <a:cs typeface="DejaVu Sans"/>
              </a:rPr>
              <a:t>l</a:t>
            </a:r>
            <a:r>
              <a:rPr sz="2200" spc="-15" dirty="0">
                <a:latin typeface="DejaVu Sans"/>
                <a:cs typeface="DejaVu Sans"/>
              </a:rPr>
              <a:t>l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-20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-15" dirty="0">
                <a:latin typeface="DejaVu Sans"/>
                <a:cs typeface="DejaVu Sans"/>
              </a:rPr>
              <a:t>i</a:t>
            </a:r>
            <a:r>
              <a:rPr sz="2200" spc="-25" dirty="0">
                <a:latin typeface="DejaVu Sans"/>
                <a:cs typeface="DejaVu Sans"/>
              </a:rPr>
              <a:t>o</a:t>
            </a:r>
            <a:r>
              <a:rPr sz="2200" spc="-15" dirty="0">
                <a:latin typeface="DejaVu Sans"/>
                <a:cs typeface="DejaVu Sans"/>
              </a:rPr>
              <a:t>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f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DejaVu Sans"/>
                <a:cs typeface="DejaVu Sans"/>
              </a:rPr>
              <a:t>d</a:t>
            </a:r>
            <a:r>
              <a:rPr sz="2200" spc="-15" dirty="0">
                <a:latin typeface="DejaVu Sans"/>
                <a:cs typeface="DejaVu Sans"/>
              </a:rPr>
              <a:t>i</a:t>
            </a:r>
            <a:r>
              <a:rPr sz="2200" spc="-25" dirty="0">
                <a:latin typeface="DejaVu Sans"/>
                <a:cs typeface="DejaVu Sans"/>
              </a:rPr>
              <a:t>ff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2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DejaVu Sans"/>
                <a:cs typeface="DejaVu Sans"/>
              </a:rPr>
              <a:t>ch</a:t>
            </a:r>
            <a:r>
              <a:rPr sz="2200" spc="-15" dirty="0">
                <a:latin typeface="DejaVu Sans"/>
                <a:cs typeface="DejaVu Sans"/>
              </a:rPr>
              <a:t>a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-25" dirty="0">
                <a:latin typeface="DejaVu Sans"/>
                <a:cs typeface="DejaVu Sans"/>
              </a:rPr>
              <a:t>a</a:t>
            </a:r>
            <a:r>
              <a:rPr sz="2200" spc="-20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dirty="0">
                <a:latin typeface="DejaVu Sans"/>
                <a:cs typeface="DejaVu Sans"/>
              </a:rPr>
              <a:t>r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DejaVu Sans"/>
                <a:cs typeface="DejaVu Sans"/>
              </a:rPr>
              <a:t>s</a:t>
            </a:r>
            <a:r>
              <a:rPr sz="2200" dirty="0">
                <a:latin typeface="DejaVu Sans"/>
                <a:cs typeface="DejaVu Sans"/>
              </a:rPr>
              <a:t>et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DejaVu Sans"/>
                <a:cs typeface="DejaVu Sans"/>
              </a:rPr>
              <a:t>whi</a:t>
            </a:r>
            <a:r>
              <a:rPr sz="2200" spc="-10" dirty="0">
                <a:latin typeface="DejaVu Sans"/>
                <a:cs typeface="DejaVu Sans"/>
              </a:rPr>
              <a:t>c</a:t>
            </a:r>
            <a:r>
              <a:rPr sz="2200" spc="-15" dirty="0">
                <a:latin typeface="DejaVu Sans"/>
                <a:cs typeface="DejaVu Sans"/>
              </a:rPr>
              <a:t>h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DejaVu Sans"/>
                <a:cs typeface="DejaVu Sans"/>
              </a:rPr>
              <a:t>c</a:t>
            </a:r>
            <a:r>
              <a:rPr sz="2200" spc="-25" dirty="0">
                <a:latin typeface="DejaVu Sans"/>
                <a:cs typeface="DejaVu Sans"/>
              </a:rPr>
              <a:t>o</a:t>
            </a:r>
            <a:r>
              <a:rPr sz="2200" spc="-2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-25" dirty="0">
                <a:latin typeface="DejaVu Sans"/>
                <a:cs typeface="DejaVu Sans"/>
              </a:rPr>
              <a:t>a</a:t>
            </a:r>
            <a:r>
              <a:rPr sz="2200" spc="-15" dirty="0">
                <a:latin typeface="DejaVu Sans"/>
                <a:cs typeface="DejaVu Sans"/>
              </a:rPr>
              <a:t>in</a:t>
            </a:r>
            <a:endParaRPr sz="22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164" y="2742565"/>
          <a:ext cx="7010398" cy="1477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099"/>
                <a:gridCol w="3162299"/>
              </a:tblGrid>
              <a:tr h="3930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ha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be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ts</a:t>
                      </a: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127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Z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z</a:t>
                      </a:r>
                    </a:p>
                  </a:txBody>
                  <a:tcPr marL="0" marR="0" marT="0" marB="0">
                    <a:lnL w="1270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</a:tr>
              <a:tr h="3924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g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s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1270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DejaVu Sans"/>
                          <a:cs typeface="DejaVu Sans"/>
                        </a:rPr>
                        <a:t>0-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9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</a:tr>
              <a:tr h="69150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DejaVu Sans"/>
                          <a:cs typeface="DejaVu Sans"/>
                        </a:rPr>
                        <a:t>Sp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al</a:t>
                      </a:r>
                      <a:r>
                        <a:rPr sz="20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y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m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s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1270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380"/>
                        </a:lnSpc>
                      </a:pPr>
                      <a:r>
                        <a:rPr sz="2000" spc="-5" dirty="0">
                          <a:latin typeface="DejaVu Sans"/>
                          <a:cs typeface="DejaVu Sans"/>
                        </a:rPr>
                        <a:t>!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,@,#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%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,^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&amp;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,*,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(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)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_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,</a:t>
                      </a:r>
                      <a:endParaRPr sz="2000">
                        <a:latin typeface="DejaVu Sans"/>
                        <a:cs typeface="DejaVu Sans"/>
                      </a:endParaRPr>
                    </a:p>
                    <a:p>
                      <a:pPr marL="89535">
                        <a:lnSpc>
                          <a:spcPts val="2380"/>
                        </a:lnSpc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=,-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95" dirty="0">
                <a:solidFill>
                  <a:schemeClr val="tx1"/>
                </a:solidFill>
              </a:rPr>
              <a:t>K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y</a:t>
            </a:r>
            <a:r>
              <a:rPr b="1" spc="-40" dirty="0">
                <a:solidFill>
                  <a:schemeClr val="tx1"/>
                </a:solidFill>
              </a:rPr>
              <a:t>w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55" dirty="0">
                <a:solidFill>
                  <a:schemeClr val="tx1"/>
                </a:solidFill>
              </a:rPr>
              <a:t>r</a:t>
            </a:r>
            <a:r>
              <a:rPr b="1" spc="-30" dirty="0">
                <a:solidFill>
                  <a:schemeClr val="tx1"/>
                </a:solidFill>
              </a:rPr>
              <a:t>d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7709" y="1558953"/>
            <a:ext cx="7932104" cy="4114800"/>
          </a:xfrm>
          <a:custGeom>
            <a:avLst/>
            <a:gdLst/>
            <a:ahLst/>
            <a:cxnLst/>
            <a:rect l="l" t="t" r="r" b="b"/>
            <a:pathLst>
              <a:path w="8382000" h="4114800">
                <a:moveTo>
                  <a:pt x="8381999" y="0"/>
                </a:moveTo>
                <a:lnTo>
                  <a:pt x="0" y="0"/>
                </a:lnTo>
                <a:lnTo>
                  <a:pt x="0" y="4114799"/>
                </a:lnTo>
                <a:lnTo>
                  <a:pt x="8381999" y="4114799"/>
                </a:lnTo>
                <a:lnTo>
                  <a:pt x="838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98982"/>
            <a:ext cx="132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819428"/>
            <a:ext cx="7444105" cy="277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419">
              <a:lnSpc>
                <a:spcPct val="117000"/>
              </a:lnSpc>
            </a:pPr>
            <a:r>
              <a:rPr sz="2400" spc="-145" dirty="0">
                <a:latin typeface="DejaVu Sans"/>
                <a:cs typeface="DejaVu Sans"/>
              </a:rPr>
              <a:t>K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30" dirty="0">
                <a:latin typeface="DejaVu Sans"/>
                <a:cs typeface="DejaVu Sans"/>
              </a:rPr>
              <a:t>y</a:t>
            </a:r>
            <a:r>
              <a:rPr sz="2400" spc="-15" dirty="0">
                <a:latin typeface="DejaVu Sans"/>
                <a:cs typeface="DejaVu Sans"/>
              </a:rPr>
              <a:t>wo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ds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7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p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0" dirty="0">
                <a:latin typeface="DejaVu Sans"/>
                <a:cs typeface="DejaVu Sans"/>
              </a:rPr>
              <a:t>e-</a:t>
            </a:r>
            <a:r>
              <a:rPr sz="2400" spc="-25" dirty="0">
                <a:latin typeface="DejaVu Sans"/>
                <a:cs typeface="DejaVu Sans"/>
              </a:rPr>
              <a:t>d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f</a:t>
            </a:r>
            <a:r>
              <a:rPr sz="2400" spc="-20" dirty="0">
                <a:latin typeface="DejaVu Sans"/>
                <a:cs typeface="DejaVu Sans"/>
              </a:rPr>
              <a:t>in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w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50" dirty="0">
                <a:latin typeface="DejaVu Sans"/>
                <a:cs typeface="DejaVu Sans"/>
              </a:rPr>
              <a:t>r</a:t>
            </a:r>
            <a:r>
              <a:rPr sz="2400" spc="-25" dirty="0">
                <a:latin typeface="DejaVu Sans"/>
                <a:cs typeface="DejaVu Sans"/>
              </a:rPr>
              <a:t>d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C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5" dirty="0">
                <a:latin typeface="DejaVu Sans"/>
                <a:cs typeface="DejaVu Sans"/>
              </a:rPr>
              <a:t>mp</a:t>
            </a:r>
            <a:r>
              <a:rPr sz="2400" spc="-10" dirty="0">
                <a:latin typeface="DejaVu Sans"/>
                <a:cs typeface="DejaVu Sans"/>
              </a:rPr>
              <a:t>il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29" dirty="0">
                <a:latin typeface="DejaVu Sans"/>
                <a:cs typeface="DejaVu Sans"/>
              </a:rPr>
              <a:t>r</a:t>
            </a:r>
            <a:r>
              <a:rPr sz="2400" spc="-10" dirty="0">
                <a:latin typeface="DejaVu Sans"/>
                <a:cs typeface="DejaVu Sans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DejaVu Sans"/>
                <a:cs typeface="DejaVu Sans"/>
              </a:rPr>
              <a:t>A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spc="-25" dirty="0">
                <a:latin typeface="DejaVu Sans"/>
                <a:cs typeface="DejaVu Sans"/>
              </a:rPr>
              <a:t>s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kn</a:t>
            </a:r>
            <a:r>
              <a:rPr sz="2400" spc="-15" dirty="0">
                <a:latin typeface="DejaVu Sans"/>
                <a:cs typeface="DejaVu Sans"/>
              </a:rPr>
              <a:t>ow</a:t>
            </a:r>
            <a:r>
              <a:rPr sz="2400" spc="-20" dirty="0">
                <a:latin typeface="DejaVu Sans"/>
                <a:cs typeface="DejaVu Sans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5" dirty="0">
                <a:latin typeface="DejaVu Sans"/>
                <a:cs typeface="DejaVu Sans"/>
              </a:rPr>
              <a:t>s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v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w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d</a:t>
            </a:r>
            <a:r>
              <a:rPr sz="2400" spc="-20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DejaVu Sans"/>
                <a:cs typeface="DejaVu Sans"/>
              </a:rPr>
              <a:t>.</a:t>
            </a:r>
            <a:endParaRPr sz="2400" dirty="0">
              <a:latin typeface="DejaVu Sans"/>
              <a:cs typeface="DejaVu Sans"/>
            </a:endParaRPr>
          </a:p>
          <a:p>
            <a:pPr marL="12700" marR="638810">
              <a:lnSpc>
                <a:spcPct val="100699"/>
              </a:lnSpc>
              <a:spcBef>
                <a:spcPts val="470"/>
              </a:spcBef>
            </a:pPr>
            <a:r>
              <a:rPr sz="2400" spc="-3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20" dirty="0">
                <a:latin typeface="DejaVu Sans"/>
                <a:cs typeface="DejaVu Sans"/>
              </a:rPr>
              <a:t>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DejaVu Sans"/>
                <a:cs typeface="DejaVu Sans"/>
              </a:rPr>
              <a:t>k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y</a:t>
            </a:r>
            <a:r>
              <a:rPr sz="2400" spc="-15" dirty="0">
                <a:latin typeface="DejaVu Sans"/>
                <a:cs typeface="DejaVu Sans"/>
              </a:rPr>
              <a:t>w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5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ea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dirty="0">
                <a:latin typeface="DejaVu Sans"/>
                <a:cs typeface="DejaVu Sans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p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5" dirty="0">
                <a:latin typeface="DejaVu Sans"/>
                <a:cs typeface="DejaVu Sans"/>
              </a:rPr>
              <a:t>f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5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m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sp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10" dirty="0">
                <a:latin typeface="DejaVu Sans"/>
                <a:cs typeface="DejaVu Sans"/>
              </a:rPr>
              <a:t>if</a:t>
            </a:r>
            <a:r>
              <a:rPr sz="2400" spc="-15" dirty="0">
                <a:latin typeface="DejaVu Sans"/>
                <a:cs typeface="DejaVu Sans"/>
              </a:rPr>
              <a:t>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f</a:t>
            </a:r>
            <a:r>
              <a:rPr sz="2400" spc="-15" dirty="0">
                <a:latin typeface="DejaVu Sans"/>
                <a:cs typeface="DejaVu Sans"/>
              </a:rPr>
              <a:t>u</a:t>
            </a:r>
            <a:r>
              <a:rPr sz="2400" spc="-20" dirty="0">
                <a:latin typeface="DejaVu Sans"/>
                <a:cs typeface="DejaVu Sans"/>
              </a:rPr>
              <a:t>nc</a:t>
            </a:r>
            <a:r>
              <a:rPr sz="2400" spc="-15" dirty="0">
                <a:latin typeface="DejaVu Sans"/>
                <a:cs typeface="DejaVu Sans"/>
              </a:rPr>
              <a:t>t</a:t>
            </a:r>
            <a:r>
              <a:rPr sz="2400" dirty="0">
                <a:latin typeface="DejaVu Sans"/>
                <a:cs typeface="DejaVu Sans"/>
              </a:rPr>
              <a:t>i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20" dirty="0">
                <a:latin typeface="DejaVu Sans"/>
                <a:cs typeface="DejaVu Sans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p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15" dirty="0">
                <a:latin typeface="DejaVu Sans"/>
                <a:cs typeface="DejaVu Sans"/>
              </a:rPr>
              <a:t>g</a:t>
            </a:r>
            <a:r>
              <a:rPr sz="2400" spc="-10" dirty="0">
                <a:latin typeface="DejaVu Sans"/>
                <a:cs typeface="DejaVu Sans"/>
              </a:rPr>
              <a:t>ram.</a:t>
            </a:r>
            <a:endParaRPr sz="2400" dirty="0">
              <a:latin typeface="DejaVu Sans"/>
              <a:cs typeface="DejaVu Sans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  <a:tabLst>
                <a:tab pos="886460" algn="l"/>
              </a:tabLst>
            </a:pP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nc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DejaVu Sans"/>
                <a:cs typeface="DejaVu Sans"/>
              </a:rPr>
              <a:t>k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30" dirty="0">
                <a:latin typeface="DejaVu Sans"/>
                <a:cs typeface="DejaVu Sans"/>
              </a:rPr>
              <a:t>y</a:t>
            </a:r>
            <a:r>
              <a:rPr sz="2400" spc="-15" dirty="0">
                <a:latin typeface="DejaVu Sans"/>
                <a:cs typeface="DejaVu Sans"/>
              </a:rPr>
              <a:t>wo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ds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7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5" dirty="0">
                <a:latin typeface="DejaVu Sans"/>
                <a:cs typeface="DejaVu Sans"/>
              </a:rPr>
              <a:t>f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50" dirty="0">
                <a:latin typeface="DejaVu Sans"/>
                <a:cs typeface="DejaVu Sans"/>
              </a:rPr>
              <a:t>r</a:t>
            </a:r>
            <a:r>
              <a:rPr sz="2400" spc="-7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f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30" dirty="0">
                <a:latin typeface="DejaVu Sans"/>
                <a:cs typeface="DejaVu Sans"/>
              </a:rPr>
              <a:t>m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il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th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0" dirty="0">
                <a:latin typeface="DejaVu Sans"/>
                <a:cs typeface="DejaVu Sans"/>
              </a:rPr>
              <a:t>n’</a:t>
            </a:r>
            <a:r>
              <a:rPr sz="2400" dirty="0">
                <a:latin typeface="DejaVu Sans"/>
                <a:cs typeface="DejaVu Sans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b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us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va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b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e.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latin typeface="DejaVu Sans"/>
                <a:cs typeface="DejaVu Sans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la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5" dirty="0">
                <a:latin typeface="DejaVu Sans"/>
                <a:cs typeface="DejaVu Sans"/>
              </a:rPr>
              <a:t>g</a:t>
            </a:r>
            <a:r>
              <a:rPr sz="2400" spc="-25" dirty="0">
                <a:latin typeface="DejaVu Sans"/>
                <a:cs typeface="DejaVu Sans"/>
              </a:rPr>
              <a:t>u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25" dirty="0">
                <a:latin typeface="DejaVu Sans"/>
                <a:cs typeface="DejaVu Sans"/>
              </a:rPr>
              <a:t>g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h</a:t>
            </a:r>
            <a:r>
              <a:rPr sz="2400" spc="-20" dirty="0">
                <a:latin typeface="DejaVu Sans"/>
                <a:cs typeface="DejaVu Sans"/>
              </a:rPr>
              <a:t>av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32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DejaVu Sans"/>
                <a:cs typeface="DejaVu Sans"/>
              </a:rPr>
              <a:t>k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y</a:t>
            </a:r>
            <a:r>
              <a:rPr sz="2400" spc="-15" dirty="0">
                <a:latin typeface="DejaVu Sans"/>
                <a:cs typeface="DejaVu Sans"/>
              </a:rPr>
              <a:t>w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d</a:t>
            </a:r>
            <a:r>
              <a:rPr sz="2400" spc="-20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DejaVu Sans"/>
                <a:cs typeface="DejaVu Sans"/>
              </a:rPr>
              <a:t>.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5125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47543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95" dirty="0">
                <a:solidFill>
                  <a:schemeClr val="tx1"/>
                </a:solidFill>
              </a:rPr>
              <a:t>K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y</a:t>
            </a:r>
            <a:r>
              <a:rPr b="1" spc="-40" dirty="0">
                <a:solidFill>
                  <a:schemeClr val="tx1"/>
                </a:solidFill>
              </a:rPr>
              <a:t>w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55" dirty="0">
                <a:solidFill>
                  <a:schemeClr val="tx1"/>
                </a:solidFill>
              </a:rPr>
              <a:t>r</a:t>
            </a:r>
            <a:r>
              <a:rPr b="1" spc="-30" dirty="0">
                <a:solidFill>
                  <a:schemeClr val="tx1"/>
                </a:solidFill>
              </a:rPr>
              <a:t>d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727188"/>
            <a:ext cx="7467600" cy="4013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25" dirty="0">
                <a:solidFill>
                  <a:schemeClr val="tx1"/>
                </a:solidFill>
              </a:rPr>
              <a:t>yp</a:t>
            </a:r>
            <a:r>
              <a:rPr b="1" spc="-5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822460"/>
            <a:ext cx="7239000" cy="404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7771"/>
            <a:ext cx="8072119" cy="73866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5" dirty="0">
                <a:solidFill>
                  <a:schemeClr val="tx1"/>
                </a:solidFill>
              </a:rPr>
              <a:t>Obj</a:t>
            </a:r>
            <a:r>
              <a:rPr b="1" spc="-15" dirty="0">
                <a:solidFill>
                  <a:schemeClr val="tx1"/>
                </a:solidFill>
              </a:rPr>
              <a:t>ec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iv</a:t>
            </a:r>
            <a:r>
              <a:rPr b="1" spc="-5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11186" y="1722120"/>
            <a:ext cx="6329999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8229599" y="0"/>
                </a:moveTo>
                <a:lnTo>
                  <a:pt x="0" y="0"/>
                </a:lnTo>
                <a:lnTo>
                  <a:pt x="0" y="4114799"/>
                </a:lnTo>
                <a:lnTo>
                  <a:pt x="8229599" y="411479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34866"/>
            <a:ext cx="640524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000" spc="-65" dirty="0">
                <a:latin typeface="DejaVu Sans"/>
                <a:cs typeface="DejaVu Sans"/>
              </a:rPr>
              <a:t>A</a:t>
            </a:r>
            <a:r>
              <a:rPr sz="3000" dirty="0">
                <a:latin typeface="DejaVu Sans"/>
                <a:cs typeface="DejaVu Sans"/>
              </a:rPr>
              <a:t>t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DejaVu Sans"/>
                <a:cs typeface="DejaVu Sans"/>
              </a:rPr>
              <a:t>t</a:t>
            </a:r>
            <a:r>
              <a:rPr sz="3000" spc="-25" dirty="0">
                <a:latin typeface="DejaVu Sans"/>
                <a:cs typeface="DejaVu Sans"/>
              </a:rPr>
              <a:t>h</a:t>
            </a:r>
            <a:r>
              <a:rPr sz="3000" dirty="0">
                <a:latin typeface="DejaVu Sans"/>
                <a:cs typeface="DejaVu Sans"/>
              </a:rPr>
              <a:t>e</a:t>
            </a:r>
            <a:r>
              <a:rPr sz="3000" spc="1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DejaVu Sans"/>
                <a:cs typeface="DejaVu Sans"/>
              </a:rPr>
              <a:t>e</a:t>
            </a:r>
            <a:r>
              <a:rPr sz="3000" spc="-25" dirty="0">
                <a:latin typeface="DejaVu Sans"/>
                <a:cs typeface="DejaVu Sans"/>
              </a:rPr>
              <a:t>n</a:t>
            </a:r>
            <a:r>
              <a:rPr sz="3000" spc="-20" dirty="0">
                <a:latin typeface="DejaVu Sans"/>
                <a:cs typeface="DejaVu Sans"/>
              </a:rPr>
              <a:t>d</a:t>
            </a:r>
            <a:r>
              <a:rPr sz="3000" spc="19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of</a:t>
            </a:r>
            <a:r>
              <a:rPr sz="3000" spc="1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DejaVu Sans"/>
                <a:cs typeface="DejaVu Sans"/>
              </a:rPr>
              <a:t>thi</a:t>
            </a:r>
            <a:r>
              <a:rPr sz="3000" spc="-20" dirty="0">
                <a:latin typeface="DejaVu Sans"/>
                <a:cs typeface="DejaVu Sans"/>
              </a:rPr>
              <a:t>s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DejaVu Sans"/>
                <a:cs typeface="DejaVu Sans"/>
              </a:rPr>
              <a:t>s</a:t>
            </a:r>
            <a:r>
              <a:rPr sz="3000" dirty="0">
                <a:latin typeface="DejaVu Sans"/>
                <a:cs typeface="DejaVu Sans"/>
              </a:rPr>
              <a:t>e</a:t>
            </a:r>
            <a:r>
              <a:rPr sz="3000" spc="-20" dirty="0">
                <a:latin typeface="DejaVu Sans"/>
                <a:cs typeface="DejaVu Sans"/>
              </a:rPr>
              <a:t>ssi</a:t>
            </a:r>
            <a:r>
              <a:rPr sz="3000" spc="-30" dirty="0">
                <a:latin typeface="DejaVu Sans"/>
                <a:cs typeface="DejaVu Sans"/>
              </a:rPr>
              <a:t>o</a:t>
            </a:r>
            <a:r>
              <a:rPr sz="3000" spc="-20" dirty="0">
                <a:latin typeface="DejaVu Sans"/>
                <a:cs typeface="DejaVu Sans"/>
              </a:rPr>
              <a:t>n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DejaVu Sans"/>
                <a:cs typeface="DejaVu Sans"/>
              </a:rPr>
              <a:t>y</a:t>
            </a:r>
            <a:r>
              <a:rPr sz="3000" spc="-20" dirty="0">
                <a:latin typeface="DejaVu Sans"/>
                <a:cs typeface="DejaVu Sans"/>
              </a:rPr>
              <a:t>ou</a:t>
            </a:r>
            <a:r>
              <a:rPr sz="3000" spc="1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DejaVu Sans"/>
                <a:cs typeface="DejaVu Sans"/>
              </a:rPr>
              <a:t>wil</a:t>
            </a:r>
            <a:r>
              <a:rPr sz="3000" spc="-10" dirty="0">
                <a:latin typeface="DejaVu Sans"/>
                <a:cs typeface="DejaVu Sans"/>
              </a:rPr>
              <a:t>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DejaVu Sans"/>
                <a:cs typeface="DejaVu Sans"/>
              </a:rPr>
              <a:t>u</a:t>
            </a:r>
            <a:r>
              <a:rPr sz="3000" spc="-35" dirty="0">
                <a:latin typeface="DejaVu Sans"/>
                <a:cs typeface="DejaVu Sans"/>
              </a:rPr>
              <a:t>n</a:t>
            </a:r>
            <a:r>
              <a:rPr sz="3000" spc="-20" dirty="0">
                <a:latin typeface="DejaVu Sans"/>
                <a:cs typeface="DejaVu Sans"/>
              </a:rPr>
              <a:t>d</a:t>
            </a:r>
            <a:r>
              <a:rPr sz="3000" dirty="0">
                <a:latin typeface="DejaVu Sans"/>
                <a:cs typeface="DejaVu Sans"/>
              </a:rPr>
              <a:t>e</a:t>
            </a:r>
            <a:r>
              <a:rPr sz="3000" spc="-5" dirty="0">
                <a:latin typeface="DejaVu Sans"/>
                <a:cs typeface="DejaVu Sans"/>
              </a:rPr>
              <a:t>r</a:t>
            </a:r>
            <a:r>
              <a:rPr sz="3000" spc="-25" dirty="0">
                <a:latin typeface="DejaVu Sans"/>
                <a:cs typeface="DejaVu Sans"/>
              </a:rPr>
              <a:t>sta</a:t>
            </a:r>
            <a:r>
              <a:rPr sz="3000" spc="-35" dirty="0">
                <a:latin typeface="DejaVu Sans"/>
                <a:cs typeface="DejaVu Sans"/>
              </a:rPr>
              <a:t>n</a:t>
            </a:r>
            <a:r>
              <a:rPr sz="3000" spc="-15" dirty="0">
                <a:latin typeface="DejaVu Sans"/>
                <a:cs typeface="DejaVu Sans"/>
              </a:rPr>
              <a:t>d: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4138"/>
            <a:ext cx="150495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817781"/>
            <a:ext cx="6007100" cy="180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8600"/>
              </a:lnSpc>
            </a:pPr>
            <a:r>
              <a:rPr sz="2800" spc="-15" dirty="0">
                <a:latin typeface="DejaVu Sans"/>
                <a:cs typeface="DejaVu Sans"/>
              </a:rPr>
              <a:t>In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15" dirty="0">
                <a:latin typeface="DejaVu Sans"/>
                <a:cs typeface="DejaVu Sans"/>
              </a:rPr>
              <a:t>e</a:t>
            </a:r>
            <a:r>
              <a:rPr sz="2800" spc="-65" dirty="0">
                <a:latin typeface="DejaVu Sans"/>
                <a:cs typeface="DejaVu Sans"/>
              </a:rPr>
              <a:t>r</a:t>
            </a:r>
            <a:r>
              <a:rPr sz="2800" spc="-15" dirty="0">
                <a:latin typeface="DejaVu Sans"/>
                <a:cs typeface="DejaVu Sans"/>
              </a:rPr>
              <a:t>nal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A</a:t>
            </a:r>
            <a:r>
              <a:rPr sz="2800" spc="-75" dirty="0">
                <a:latin typeface="DejaVu Sans"/>
                <a:cs typeface="DejaVu Sans"/>
              </a:rPr>
              <a:t>r</a:t>
            </a:r>
            <a:r>
              <a:rPr sz="2800" spc="-25" dirty="0">
                <a:latin typeface="DejaVu Sans"/>
                <a:cs typeface="DejaVu Sans"/>
              </a:rPr>
              <a:t>ch</a:t>
            </a:r>
            <a:r>
              <a:rPr sz="2800" spc="-10" dirty="0">
                <a:latin typeface="DejaVu Sans"/>
                <a:cs typeface="DejaVu Sans"/>
              </a:rPr>
              <a:t>i</a:t>
            </a:r>
            <a:r>
              <a:rPr sz="2800" spc="-5" dirty="0">
                <a:latin typeface="DejaVu Sans"/>
                <a:cs typeface="DejaVu Sans"/>
              </a:rPr>
              <a:t>t</a:t>
            </a:r>
            <a:r>
              <a:rPr sz="2800" spc="-15" dirty="0">
                <a:latin typeface="DejaVu Sans"/>
                <a:cs typeface="DejaVu Sans"/>
              </a:rPr>
              <a:t>e</a:t>
            </a:r>
            <a:r>
              <a:rPr sz="2800" spc="-25" dirty="0">
                <a:latin typeface="DejaVu Sans"/>
                <a:cs typeface="DejaVu Sans"/>
              </a:rPr>
              <a:t>c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20" dirty="0">
                <a:latin typeface="DejaVu Sans"/>
                <a:cs typeface="DejaVu Sans"/>
              </a:rPr>
              <a:t>u</a:t>
            </a:r>
            <a:r>
              <a:rPr sz="2800" spc="-75" dirty="0">
                <a:latin typeface="DejaVu Sans"/>
                <a:cs typeface="DejaVu Sans"/>
              </a:rPr>
              <a:t>r</a:t>
            </a:r>
            <a:r>
              <a:rPr sz="2800" dirty="0">
                <a:latin typeface="DejaVu Sans"/>
                <a:cs typeface="DejaVu Sans"/>
              </a:rPr>
              <a:t>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o</a:t>
            </a:r>
            <a:r>
              <a:rPr sz="2800" dirty="0">
                <a:latin typeface="DejaVu Sans"/>
                <a:cs typeface="DejaVu Sans"/>
              </a:rPr>
              <a:t>f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DejaVu Sans"/>
                <a:cs typeface="DejaVu Sans"/>
              </a:rPr>
              <a:t>C</a:t>
            </a:r>
            <a:r>
              <a:rPr sz="2800" spc="-25" dirty="0">
                <a:latin typeface="DejaVu Sans"/>
                <a:cs typeface="DejaVu Sans"/>
              </a:rPr>
              <a:t>o</a:t>
            </a:r>
            <a:r>
              <a:rPr sz="2800" spc="-10" dirty="0">
                <a:latin typeface="DejaVu Sans"/>
                <a:cs typeface="DejaVu Sans"/>
              </a:rPr>
              <a:t>m</a:t>
            </a:r>
            <a:r>
              <a:rPr sz="2800" spc="-20" dirty="0">
                <a:latin typeface="DejaVu Sans"/>
                <a:cs typeface="DejaVu Sans"/>
              </a:rPr>
              <a:t>pu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5" dirty="0">
                <a:latin typeface="DejaVu Sans"/>
                <a:cs typeface="DejaVu Sans"/>
              </a:rPr>
              <a:t>e</a:t>
            </a:r>
            <a:r>
              <a:rPr sz="2800" dirty="0">
                <a:latin typeface="DejaVu Sans"/>
                <a:cs typeface="DejaVu Sans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N</a:t>
            </a:r>
            <a:r>
              <a:rPr sz="2800" spc="-5" dirty="0">
                <a:latin typeface="DejaVu Sans"/>
                <a:cs typeface="DejaVu Sans"/>
              </a:rPr>
              <a:t>e</a:t>
            </a:r>
            <a:r>
              <a:rPr sz="2800" spc="-15" dirty="0">
                <a:latin typeface="DejaVu Sans"/>
                <a:cs typeface="DejaVu Sans"/>
              </a:rPr>
              <a:t>e</a:t>
            </a:r>
            <a:r>
              <a:rPr sz="2800" spc="-20" dirty="0">
                <a:latin typeface="DejaVu Sans"/>
                <a:cs typeface="DejaVu Sans"/>
              </a:rPr>
              <a:t>d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DejaVu Sans"/>
                <a:cs typeface="DejaVu Sans"/>
              </a:rPr>
              <a:t>o</a:t>
            </a:r>
            <a:r>
              <a:rPr sz="2800" dirty="0">
                <a:latin typeface="DejaVu Sans"/>
                <a:cs typeface="DejaVu Sans"/>
              </a:rPr>
              <a:t>f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440" dirty="0">
                <a:latin typeface="DejaVu Sans"/>
                <a:cs typeface="DejaVu Sans"/>
              </a:rPr>
              <a:t>T</a:t>
            </a:r>
            <a:r>
              <a:rPr sz="2800" spc="-20" dirty="0">
                <a:latin typeface="DejaVu Sans"/>
                <a:cs typeface="DejaVu Sans"/>
              </a:rPr>
              <a:t>ra</a:t>
            </a:r>
            <a:r>
              <a:rPr sz="2800" spc="-25" dirty="0">
                <a:latin typeface="DejaVu Sans"/>
                <a:cs typeface="DejaVu Sans"/>
              </a:rPr>
              <a:t>ns</a:t>
            </a:r>
            <a:r>
              <a:rPr sz="2800" spc="-15" dirty="0">
                <a:latin typeface="DejaVu Sans"/>
                <a:cs typeface="DejaVu Sans"/>
              </a:rPr>
              <a:t>la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20" dirty="0">
                <a:latin typeface="DejaVu Sans"/>
                <a:cs typeface="DejaVu Sans"/>
              </a:rPr>
              <a:t>o</a:t>
            </a:r>
            <a:r>
              <a:rPr sz="2800" spc="-5" dirty="0">
                <a:latin typeface="DejaVu Sans"/>
                <a:cs typeface="DejaVu Sans"/>
              </a:rPr>
              <a:t>r</a:t>
            </a:r>
            <a:r>
              <a:rPr sz="2800" spc="-10" dirty="0">
                <a:latin typeface="DejaVu Sans"/>
                <a:cs typeface="DejaVu Sans"/>
              </a:rPr>
              <a:t>s</a:t>
            </a:r>
            <a:r>
              <a:rPr sz="2800" spc="-5" dirty="0">
                <a:latin typeface="DejaVu Sans"/>
                <a:cs typeface="DejaVu Sans"/>
              </a:rPr>
              <a:t>(</a:t>
            </a:r>
            <a:r>
              <a:rPr sz="2800" dirty="0">
                <a:latin typeface="DejaVu Sans"/>
                <a:cs typeface="DejaVu Sans"/>
              </a:rPr>
              <a:t>C</a:t>
            </a:r>
            <a:r>
              <a:rPr sz="2800" spc="-20" dirty="0">
                <a:latin typeface="DejaVu Sans"/>
                <a:cs typeface="DejaVu Sans"/>
              </a:rPr>
              <a:t>o</a:t>
            </a:r>
            <a:r>
              <a:rPr sz="2800" spc="-10" dirty="0">
                <a:latin typeface="DejaVu Sans"/>
                <a:cs typeface="DejaVu Sans"/>
              </a:rPr>
              <a:t>m</a:t>
            </a:r>
            <a:r>
              <a:rPr sz="2800" spc="-30" dirty="0">
                <a:latin typeface="DejaVu Sans"/>
                <a:cs typeface="DejaVu Sans"/>
              </a:rPr>
              <a:t>p</a:t>
            </a:r>
            <a:r>
              <a:rPr sz="2800" spc="-10" dirty="0">
                <a:latin typeface="DejaVu Sans"/>
                <a:cs typeface="DejaVu Sans"/>
              </a:rPr>
              <a:t>i</a:t>
            </a:r>
            <a:r>
              <a:rPr sz="2800" spc="-5" dirty="0">
                <a:latin typeface="DejaVu Sans"/>
                <a:cs typeface="DejaVu Sans"/>
              </a:rPr>
              <a:t>l</a:t>
            </a:r>
            <a:r>
              <a:rPr sz="2800" spc="-15" dirty="0">
                <a:latin typeface="DejaVu Sans"/>
                <a:cs typeface="DejaVu Sans"/>
              </a:rPr>
              <a:t>e</a:t>
            </a:r>
            <a:r>
              <a:rPr sz="2800" dirty="0">
                <a:latin typeface="DejaVu Sans"/>
                <a:cs typeface="DejaVu Sans"/>
              </a:rPr>
              <a:t>r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a</a:t>
            </a:r>
            <a:r>
              <a:rPr sz="2800" spc="-25" dirty="0">
                <a:latin typeface="DejaVu Sans"/>
                <a:cs typeface="DejaVu Sans"/>
              </a:rPr>
              <a:t>n</a:t>
            </a:r>
            <a:r>
              <a:rPr sz="2800" spc="-20" dirty="0">
                <a:latin typeface="DejaVu Sans"/>
                <a:cs typeface="DejaVu Sans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In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15" dirty="0">
                <a:latin typeface="DejaVu Sans"/>
                <a:cs typeface="DejaVu Sans"/>
              </a:rPr>
              <a:t>e</a:t>
            </a:r>
            <a:r>
              <a:rPr sz="2800" spc="5" dirty="0">
                <a:latin typeface="DejaVu Sans"/>
                <a:cs typeface="DejaVu Sans"/>
              </a:rPr>
              <a:t>r</a:t>
            </a:r>
            <a:r>
              <a:rPr sz="2800" spc="-30" dirty="0">
                <a:latin typeface="DejaVu Sans"/>
                <a:cs typeface="DejaVu Sans"/>
              </a:rPr>
              <a:t>p</a:t>
            </a:r>
            <a:r>
              <a:rPr sz="2800" spc="-75" dirty="0">
                <a:latin typeface="DejaVu Sans"/>
                <a:cs typeface="DejaVu Sans"/>
              </a:rPr>
              <a:t>r</a:t>
            </a:r>
            <a:r>
              <a:rPr sz="2800" spc="-5" dirty="0">
                <a:latin typeface="DejaVu Sans"/>
                <a:cs typeface="DejaVu Sans"/>
              </a:rPr>
              <a:t>e</a:t>
            </a:r>
            <a:r>
              <a:rPr sz="2800" spc="-10" dirty="0">
                <a:latin typeface="DejaVu Sans"/>
                <a:cs typeface="DejaVu Sans"/>
              </a:rPr>
              <a:t>t</a:t>
            </a:r>
            <a:r>
              <a:rPr sz="2800" spc="-5" dirty="0">
                <a:latin typeface="DejaVu Sans"/>
                <a:cs typeface="DejaVu Sans"/>
              </a:rPr>
              <a:t>er)</a:t>
            </a:r>
            <a:endParaRPr sz="2800" dirty="0">
              <a:latin typeface="DejaVu Sans"/>
              <a:cs typeface="DejaVu Sans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800" spc="-505" dirty="0">
                <a:latin typeface="DejaVu Sans"/>
                <a:cs typeface="DejaVu Sans"/>
              </a:rPr>
              <a:t>T</a:t>
            </a:r>
            <a:r>
              <a:rPr sz="2800" spc="-25" dirty="0">
                <a:latin typeface="DejaVu Sans"/>
                <a:cs typeface="DejaVu Sans"/>
              </a:rPr>
              <a:t>o</a:t>
            </a:r>
            <a:r>
              <a:rPr sz="2800" spc="-114" dirty="0">
                <a:latin typeface="DejaVu Sans"/>
                <a:cs typeface="DejaVu Sans"/>
              </a:rPr>
              <a:t>k</a:t>
            </a:r>
            <a:r>
              <a:rPr sz="2800" spc="-5" dirty="0">
                <a:latin typeface="DejaVu Sans"/>
                <a:cs typeface="DejaVu Sans"/>
              </a:rPr>
              <a:t>e</a:t>
            </a:r>
            <a:r>
              <a:rPr sz="2800" spc="-25" dirty="0">
                <a:latin typeface="DejaVu Sans"/>
                <a:cs typeface="DejaVu Sans"/>
              </a:rPr>
              <a:t>n</a:t>
            </a:r>
            <a:r>
              <a:rPr sz="2800" spc="-15" dirty="0">
                <a:latin typeface="DejaVu Sans"/>
                <a:cs typeface="DejaVu Sans"/>
              </a:rPr>
              <a:t>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DejaVu Sans"/>
                <a:cs typeface="DejaVu Sans"/>
              </a:rPr>
              <a:t>o</a:t>
            </a:r>
            <a:r>
              <a:rPr sz="2800" dirty="0">
                <a:latin typeface="DejaVu Sans"/>
                <a:cs typeface="DejaVu Sans"/>
              </a:rPr>
              <a:t>f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DejaVu Sans"/>
                <a:cs typeface="DejaVu Sans"/>
              </a:rPr>
              <a:t>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4220350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08162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0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40" dirty="0">
                <a:solidFill>
                  <a:schemeClr val="tx1"/>
                </a:solidFill>
              </a:rPr>
              <a:t>g</a:t>
            </a:r>
            <a:r>
              <a:rPr b="1" dirty="0">
                <a:solidFill>
                  <a:schemeClr val="tx1"/>
                </a:solidFill>
              </a:rPr>
              <a:t>e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-25" dirty="0">
                <a:solidFill>
                  <a:schemeClr val="tx1"/>
                </a:solidFill>
              </a:rPr>
              <a:t>a</a:t>
            </a:r>
            <a:r>
              <a:rPr b="1" spc="10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a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y</a:t>
            </a:r>
            <a:r>
              <a:rPr b="1" spc="-30" dirty="0">
                <a:solidFill>
                  <a:schemeClr val="tx1"/>
                </a:solidFill>
              </a:rPr>
              <a:t>p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98928"/>
            <a:ext cx="807720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1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5" dirty="0">
                <a:solidFill>
                  <a:schemeClr val="tx1"/>
                </a:solidFill>
              </a:rPr>
              <a:t>c</a:t>
            </a:r>
            <a:r>
              <a:rPr b="1" spc="-20" dirty="0">
                <a:solidFill>
                  <a:schemeClr val="tx1"/>
                </a:solidFill>
              </a:rPr>
              <a:t>l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spc="-25" dirty="0">
                <a:solidFill>
                  <a:schemeClr val="tx1"/>
                </a:solidFill>
              </a:rPr>
              <a:t>n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45" dirty="0">
                <a:solidFill>
                  <a:schemeClr val="tx1"/>
                </a:solidFill>
              </a:rPr>
              <a:t>V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20" dirty="0">
                <a:solidFill>
                  <a:schemeClr val="tx1"/>
                </a:solidFill>
              </a:rPr>
              <a:t>bl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722120"/>
            <a:ext cx="6400800" cy="4221480"/>
          </a:xfrm>
          <a:custGeom>
            <a:avLst/>
            <a:gdLst/>
            <a:ahLst/>
            <a:cxnLst/>
            <a:rect l="l" t="t" r="r" b="b"/>
            <a:pathLst>
              <a:path w="8229600" h="4221480">
                <a:moveTo>
                  <a:pt x="8229599" y="0"/>
                </a:moveTo>
                <a:lnTo>
                  <a:pt x="0" y="0"/>
                </a:lnTo>
                <a:lnTo>
                  <a:pt x="0" y="4221479"/>
                </a:lnTo>
                <a:lnTo>
                  <a:pt x="8229599" y="422147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53520"/>
            <a:ext cx="10090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2F"/>
                </a:solidFill>
                <a:latin typeface="DejaVu Sans"/>
                <a:cs typeface="DejaVu Sans"/>
              </a:rPr>
              <a:t>S</a:t>
            </a:r>
            <a:r>
              <a:rPr sz="1800" b="1" spc="-20" dirty="0">
                <a:solidFill>
                  <a:srgbClr val="00002F"/>
                </a:solidFill>
                <a:latin typeface="DejaVu Sans"/>
                <a:cs typeface="DejaVu Sans"/>
              </a:rPr>
              <a:t>y</a:t>
            </a:r>
            <a:r>
              <a:rPr sz="1800" b="1" spc="-10" dirty="0">
                <a:solidFill>
                  <a:srgbClr val="00002F"/>
                </a:solidFill>
                <a:latin typeface="DejaVu Sans"/>
                <a:cs typeface="DejaVu Sans"/>
              </a:rPr>
              <a:t>nt</a:t>
            </a:r>
            <a:r>
              <a:rPr sz="1800" b="1" spc="-20" dirty="0">
                <a:solidFill>
                  <a:srgbClr val="00002F"/>
                </a:solidFill>
                <a:latin typeface="DejaVu Sans"/>
                <a:cs typeface="DejaVu Sans"/>
              </a:rPr>
              <a:t>a</a:t>
            </a:r>
            <a:r>
              <a:rPr sz="1800" b="1" spc="5" dirty="0">
                <a:solidFill>
                  <a:srgbClr val="00002F"/>
                </a:solidFill>
                <a:latin typeface="DejaVu Sans"/>
                <a:cs typeface="DejaVu Sans"/>
              </a:rPr>
              <a:t>x</a:t>
            </a:r>
            <a:r>
              <a:rPr sz="1800" b="1" dirty="0">
                <a:solidFill>
                  <a:srgbClr val="00002F"/>
                </a:solidFill>
                <a:latin typeface="DejaVu Sans"/>
                <a:cs typeface="DejaVu Sans"/>
              </a:rPr>
              <a:t>-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1" y="1813012"/>
            <a:ext cx="3709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0" dirty="0">
                <a:latin typeface="DejaVu Sans"/>
                <a:cs typeface="DejaVu Sans"/>
              </a:rPr>
              <a:t>D</a:t>
            </a:r>
            <a:r>
              <a:rPr sz="2200" spc="-1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-15" dirty="0">
                <a:latin typeface="DejaVu Sans"/>
                <a:cs typeface="DejaVu Sans"/>
              </a:rPr>
              <a:t>a</a:t>
            </a:r>
            <a:r>
              <a:rPr sz="2200" spc="5" dirty="0">
                <a:latin typeface="DejaVu Sans"/>
                <a:cs typeface="DejaVu Sans"/>
              </a:rPr>
              <a:t>_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-15" dirty="0">
                <a:latin typeface="DejaVu Sans"/>
                <a:cs typeface="DejaVu Sans"/>
              </a:rPr>
              <a:t>yp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DejaVu Sans"/>
                <a:cs typeface="DejaVu Sans"/>
              </a:rPr>
              <a:t>v</a:t>
            </a:r>
            <a:r>
              <a:rPr sz="2200" spc="-10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r</a:t>
            </a:r>
            <a:r>
              <a:rPr sz="2200" spc="-15" dirty="0">
                <a:latin typeface="DejaVu Sans"/>
                <a:cs typeface="DejaVu Sans"/>
              </a:rPr>
              <a:t>i</a:t>
            </a:r>
            <a:r>
              <a:rPr sz="2200" spc="-10" dirty="0">
                <a:latin typeface="DejaVu Sans"/>
                <a:cs typeface="DejaVu Sans"/>
              </a:rPr>
              <a:t>a</a:t>
            </a:r>
            <a:r>
              <a:rPr sz="2200" spc="-15" dirty="0">
                <a:latin typeface="DejaVu Sans"/>
                <a:cs typeface="DejaVu Sans"/>
              </a:rPr>
              <a:t>b</a:t>
            </a:r>
            <a:r>
              <a:rPr sz="2200" spc="-5" dirty="0">
                <a:latin typeface="DejaVu Sans"/>
                <a:cs typeface="DejaVu Sans"/>
              </a:rPr>
              <a:t>le</a:t>
            </a:r>
            <a:r>
              <a:rPr sz="2200" spc="-15" dirty="0">
                <a:latin typeface="DejaVu Sans"/>
                <a:cs typeface="DejaVu Sans"/>
              </a:rPr>
              <a:t>_</a:t>
            </a:r>
            <a:r>
              <a:rPr sz="2200" spc="-5" dirty="0">
                <a:latin typeface="DejaVu Sans"/>
                <a:cs typeface="DejaVu Sans"/>
              </a:rPr>
              <a:t>n</a:t>
            </a:r>
            <a:r>
              <a:rPr sz="2200" spc="-1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me</a:t>
            </a:r>
            <a:r>
              <a:rPr sz="2200" spc="-10" dirty="0">
                <a:latin typeface="DejaVu Sans"/>
                <a:cs typeface="DejaVu Sans"/>
              </a:rPr>
              <a:t>;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84036"/>
            <a:ext cx="7331075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DejaVu Sans"/>
                <a:cs typeface="DejaVu Sans"/>
              </a:rPr>
              <a:t>I</a:t>
            </a:r>
            <a:r>
              <a:rPr sz="2000" b="1" spc="-15" dirty="0">
                <a:latin typeface="DejaVu Sans"/>
                <a:cs typeface="DejaVu Sans"/>
              </a:rPr>
              <a:t>n</a:t>
            </a:r>
            <a:r>
              <a:rPr sz="2000" b="1" dirty="0">
                <a:latin typeface="DejaVu Sans"/>
                <a:cs typeface="DejaVu Sans"/>
              </a:rPr>
              <a:t>te</a:t>
            </a:r>
            <a:r>
              <a:rPr sz="2000" b="1" spc="-10" dirty="0">
                <a:latin typeface="DejaVu Sans"/>
                <a:cs typeface="DejaVu Sans"/>
              </a:rPr>
              <a:t>ge</a:t>
            </a:r>
            <a:r>
              <a:rPr sz="2000" b="1" dirty="0">
                <a:latin typeface="DejaVu Sans"/>
                <a:cs typeface="DejaVu Sans"/>
              </a:rPr>
              <a:t>r</a:t>
            </a:r>
            <a:r>
              <a:rPr sz="2000" b="1" spc="1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DejaVu Sans"/>
                <a:cs typeface="DejaVu Sans"/>
              </a:rPr>
              <a:t>da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5" dirty="0">
                <a:latin typeface="DejaVu Sans"/>
                <a:cs typeface="DejaVu Sans"/>
              </a:rPr>
              <a:t>a</a:t>
            </a:r>
            <a:r>
              <a:rPr sz="2000" b="1" spc="1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5" dirty="0">
                <a:latin typeface="DejaVu Sans"/>
                <a:cs typeface="DejaVu Sans"/>
              </a:rPr>
              <a:t>y</a:t>
            </a:r>
            <a:r>
              <a:rPr sz="2000" b="1" spc="-10" dirty="0">
                <a:latin typeface="DejaVu Sans"/>
                <a:cs typeface="DejaVu Sans"/>
              </a:rPr>
              <a:t>p</a:t>
            </a:r>
            <a:r>
              <a:rPr sz="2000" b="1" dirty="0">
                <a:latin typeface="DejaVu Sans"/>
                <a:cs typeface="DejaVu Sans"/>
              </a:rPr>
              <a:t>e</a:t>
            </a:r>
            <a:r>
              <a:rPr sz="2000" b="1" spc="-15" dirty="0">
                <a:latin typeface="DejaVu Sans"/>
                <a:cs typeface="DejaVu Sans"/>
              </a:rPr>
              <a:t>s</a:t>
            </a:r>
            <a:r>
              <a:rPr sz="2000" b="1" spc="-10" dirty="0">
                <a:latin typeface="DejaVu Sans"/>
                <a:cs typeface="DejaVu Sans"/>
              </a:rPr>
              <a:t>:</a:t>
            </a:r>
            <a:endParaRPr sz="20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95" dirty="0">
                <a:latin typeface="DejaVu Sans"/>
                <a:cs typeface="DejaVu Sans"/>
              </a:rPr>
              <a:t>K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yw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is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us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cl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0" dirty="0">
                <a:latin typeface="DejaVu Sans"/>
                <a:cs typeface="DejaVu Sans"/>
              </a:rPr>
              <a:t>i</a:t>
            </a:r>
            <a:r>
              <a:rPr sz="1500" spc="-2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th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-15" dirty="0">
                <a:latin typeface="DejaVu Sans"/>
                <a:cs typeface="DejaVu Sans"/>
              </a:rPr>
              <a:t>i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5" dirty="0">
                <a:latin typeface="DejaVu Sans"/>
                <a:cs typeface="DejaVu Sans"/>
              </a:rPr>
              <a:t>b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with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-5" dirty="0">
                <a:latin typeface="DejaVu Sans"/>
                <a:cs typeface="DejaVu Sans"/>
              </a:rPr>
              <a:t>te</a:t>
            </a:r>
            <a:r>
              <a:rPr sz="1500" spc="-15" dirty="0">
                <a:latin typeface="DejaVu Sans"/>
                <a:cs typeface="DejaVu Sans"/>
              </a:rPr>
              <a:t>g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ty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e.</a:t>
            </a:r>
            <a:endParaRPr sz="15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  <a:tab pos="1666239" algn="l"/>
              </a:tabLst>
            </a:pPr>
            <a:r>
              <a:rPr sz="1500" spc="-65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DejaVu Sans"/>
                <a:cs typeface="DejaVu Sans"/>
              </a:rPr>
              <a:t>e</a:t>
            </a:r>
            <a:r>
              <a:rPr sz="1500" spc="-20" dirty="0">
                <a:latin typeface="DejaVu Sans"/>
                <a:cs typeface="DejaVu Sans"/>
              </a:rPr>
              <a:t>x</a:t>
            </a:r>
            <a:r>
              <a:rPr sz="1500" spc="-5" dirty="0">
                <a:latin typeface="DejaVu Sans"/>
                <a:cs typeface="DejaVu Sans"/>
              </a:rPr>
              <a:t>am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le: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dirty="0">
                <a:latin typeface="DejaVu Sans"/>
                <a:cs typeface="DejaVu Sans"/>
              </a:rPr>
              <a:t>1</a:t>
            </a:r>
            <a:r>
              <a:rPr sz="1500" spc="-5" dirty="0">
                <a:latin typeface="DejaVu Sans"/>
                <a:cs typeface="DejaVu Sans"/>
              </a:rPr>
              <a:t>;</a:t>
            </a:r>
            <a:endParaRPr sz="15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dirty="0">
                <a:latin typeface="DejaVu Sans"/>
                <a:cs typeface="DejaVu Sans"/>
              </a:rPr>
              <a:t>F</a:t>
            </a:r>
            <a:r>
              <a:rPr sz="2000" b="1" spc="-20" dirty="0">
                <a:latin typeface="DejaVu Sans"/>
                <a:cs typeface="DejaVu Sans"/>
              </a:rPr>
              <a:t>l</a:t>
            </a:r>
            <a:r>
              <a:rPr sz="2000" b="1" dirty="0">
                <a:latin typeface="DejaVu Sans"/>
                <a:cs typeface="DejaVu Sans"/>
              </a:rPr>
              <a:t>o</a:t>
            </a:r>
            <a:r>
              <a:rPr sz="2000" b="1" spc="-10" dirty="0">
                <a:latin typeface="DejaVu Sans"/>
                <a:cs typeface="DejaVu Sans"/>
              </a:rPr>
              <a:t>a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20" dirty="0">
                <a:latin typeface="DejaVu Sans"/>
                <a:cs typeface="DejaVu Sans"/>
              </a:rPr>
              <a:t>i</a:t>
            </a:r>
            <a:r>
              <a:rPr sz="2000" b="1" spc="-15" dirty="0">
                <a:latin typeface="DejaVu Sans"/>
                <a:cs typeface="DejaVu Sans"/>
              </a:rPr>
              <a:t>ng</a:t>
            </a:r>
            <a:r>
              <a:rPr sz="2000" b="1" spc="1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DejaVu Sans"/>
                <a:cs typeface="DejaVu Sans"/>
              </a:rPr>
              <a:t>da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5" dirty="0">
                <a:latin typeface="DejaVu Sans"/>
                <a:cs typeface="DejaVu Sans"/>
              </a:rPr>
              <a:t>a</a:t>
            </a:r>
            <a:r>
              <a:rPr sz="2000" b="1" spc="1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5" dirty="0">
                <a:latin typeface="DejaVu Sans"/>
                <a:cs typeface="DejaVu Sans"/>
              </a:rPr>
              <a:t>y</a:t>
            </a:r>
            <a:r>
              <a:rPr sz="2000" b="1" spc="-10" dirty="0">
                <a:latin typeface="DejaVu Sans"/>
                <a:cs typeface="DejaVu Sans"/>
              </a:rPr>
              <a:t>p</a:t>
            </a:r>
            <a:r>
              <a:rPr sz="2000" b="1" dirty="0">
                <a:latin typeface="DejaVu Sans"/>
                <a:cs typeface="DejaVu Sans"/>
              </a:rPr>
              <a:t>e</a:t>
            </a:r>
            <a:r>
              <a:rPr sz="2000" b="1" spc="-5" dirty="0">
                <a:latin typeface="DejaVu Sans"/>
                <a:cs typeface="DejaVu Sans"/>
              </a:rPr>
              <a:t>s:</a:t>
            </a:r>
            <a:endParaRPr sz="20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120" dirty="0">
                <a:latin typeface="DejaVu Sans"/>
                <a:cs typeface="DejaVu Sans"/>
              </a:rPr>
              <a:t>V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ab</a:t>
            </a:r>
            <a:r>
              <a:rPr sz="1500" spc="-5" dirty="0">
                <a:latin typeface="DejaVu Sans"/>
                <a:cs typeface="DejaVu Sans"/>
              </a:rPr>
              <a:t>le</a:t>
            </a:r>
            <a:r>
              <a:rPr sz="1500" spc="-10" dirty="0">
                <a:latin typeface="DejaVu Sans"/>
                <a:cs typeface="DejaVu Sans"/>
              </a:rPr>
              <a:t>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of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fl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5" dirty="0">
                <a:latin typeface="DejaVu Sans"/>
                <a:cs typeface="DejaVu Sans"/>
              </a:rPr>
              <a:t>t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2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ty</a:t>
            </a:r>
            <a:r>
              <a:rPr sz="1500" spc="-25" dirty="0">
                <a:latin typeface="DejaVu Sans"/>
                <a:cs typeface="DejaVu Sans"/>
              </a:rPr>
              <a:t>p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n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h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0" dirty="0">
                <a:latin typeface="DejaVu Sans"/>
                <a:cs typeface="DejaVu Sans"/>
              </a:rPr>
              <a:t>ld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spc="-15" dirty="0">
                <a:latin typeface="DejaVu Sans"/>
                <a:cs typeface="DejaVu Sans"/>
              </a:rPr>
              <a:t>u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25" dirty="0">
                <a:latin typeface="DejaVu Sans"/>
                <a:cs typeface="DejaVu Sans"/>
              </a:rPr>
              <a:t>s</a:t>
            </a:r>
            <a:r>
              <a:rPr sz="1500" dirty="0">
                <a:latin typeface="DejaVu Sans"/>
                <a:cs typeface="DejaVu Sans"/>
              </a:rPr>
              <a:t>(</a:t>
            </a:r>
            <a:r>
              <a:rPr sz="1500" spc="-15" dirty="0">
                <a:latin typeface="DejaVu Sans"/>
                <a:cs typeface="DejaVu Sans"/>
              </a:rPr>
              <a:t>nu</a:t>
            </a:r>
            <a:r>
              <a:rPr sz="1500" spc="-5" dirty="0">
                <a:latin typeface="DejaVu Sans"/>
                <a:cs typeface="DejaVu Sans"/>
              </a:rPr>
              <a:t>m</a:t>
            </a:r>
            <a:r>
              <a:rPr sz="1500" spc="-15" dirty="0">
                <a:latin typeface="DejaVu Sans"/>
                <a:cs typeface="DejaVu Sans"/>
              </a:rPr>
              <a:t>b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-15" dirty="0">
                <a:latin typeface="DejaVu Sans"/>
                <a:cs typeface="DejaVu Sans"/>
              </a:rPr>
              <a:t>s</a:t>
            </a:r>
            <a:r>
              <a:rPr sz="1500" dirty="0">
                <a:latin typeface="DejaVu Sans"/>
                <a:cs typeface="DejaVu Sans"/>
              </a:rPr>
              <a:t>)</a:t>
            </a:r>
            <a:r>
              <a:rPr sz="1500" spc="-5" dirty="0">
                <a:latin typeface="DejaVu Sans"/>
                <a:cs typeface="DejaVu Sans"/>
              </a:rPr>
              <a:t>.</a:t>
            </a:r>
            <a:endParaRPr sz="15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95" dirty="0">
                <a:latin typeface="DejaVu Sans"/>
                <a:cs typeface="DejaVu Sans"/>
              </a:rPr>
              <a:t>K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yw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-10" dirty="0">
                <a:latin typeface="DejaVu Sans"/>
                <a:cs typeface="DejaVu Sans"/>
              </a:rPr>
              <a:t>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0" dirty="0">
                <a:latin typeface="DejaVu Sans"/>
                <a:cs typeface="DejaVu Sans"/>
              </a:rPr>
              <a:t>i</a:t>
            </a:r>
            <a:r>
              <a:rPr sz="1500" spc="-10" dirty="0">
                <a:latin typeface="DejaVu Sans"/>
                <a:cs typeface="DejaVu Sans"/>
              </a:rPr>
              <a:t>t</a:t>
            </a:r>
            <a:r>
              <a:rPr sz="1500" spc="-15" dirty="0">
                <a:latin typeface="DejaVu Sans"/>
                <a:cs typeface="DejaVu Sans"/>
              </a:rPr>
              <a:t>h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fl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ub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is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us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cl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fl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at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ty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ab</a:t>
            </a:r>
            <a:r>
              <a:rPr sz="1500" spc="-5" dirty="0">
                <a:latin typeface="DejaVu Sans"/>
                <a:cs typeface="DejaVu Sans"/>
              </a:rPr>
              <a:t>le.</a:t>
            </a:r>
            <a:endParaRPr sz="15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65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DejaVu Sans"/>
                <a:cs typeface="DejaVu Sans"/>
              </a:rPr>
              <a:t>e</a:t>
            </a:r>
            <a:r>
              <a:rPr sz="1500" spc="-20" dirty="0">
                <a:latin typeface="DejaVu Sans"/>
                <a:cs typeface="DejaVu Sans"/>
              </a:rPr>
              <a:t>x</a:t>
            </a:r>
            <a:r>
              <a:rPr sz="1500" spc="-5" dirty="0">
                <a:latin typeface="DejaVu Sans"/>
                <a:cs typeface="DejaVu Sans"/>
              </a:rPr>
              <a:t>am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le:</a:t>
            </a:r>
            <a:r>
              <a:rPr sz="1500" dirty="0">
                <a:latin typeface="Times New Roman"/>
                <a:cs typeface="Times New Roman"/>
              </a:rPr>
              <a:t>  </a:t>
            </a:r>
            <a:r>
              <a:rPr sz="1500" spc="-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fl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dirty="0">
                <a:latin typeface="DejaVu Sans"/>
                <a:cs typeface="DejaVu Sans"/>
              </a:rPr>
              <a:t>2</a:t>
            </a:r>
            <a:r>
              <a:rPr sz="1500" spc="-5" dirty="0">
                <a:latin typeface="DejaVu Sans"/>
                <a:cs typeface="DejaVu Sans"/>
              </a:rPr>
              <a:t>;</a:t>
            </a:r>
            <a:endParaRPr sz="15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DejaVu Sans"/>
                <a:cs typeface="DejaVu Sans"/>
              </a:rPr>
              <a:t>C</a:t>
            </a:r>
            <a:r>
              <a:rPr sz="2000" b="1" spc="-20" dirty="0">
                <a:latin typeface="DejaVu Sans"/>
                <a:cs typeface="DejaVu Sans"/>
              </a:rPr>
              <a:t>h</a:t>
            </a:r>
            <a:r>
              <a:rPr sz="2000" b="1" spc="-10" dirty="0">
                <a:latin typeface="DejaVu Sans"/>
                <a:cs typeface="DejaVu Sans"/>
              </a:rPr>
              <a:t>ara</a:t>
            </a:r>
            <a:r>
              <a:rPr sz="2000" b="1" spc="-15" dirty="0">
                <a:latin typeface="DejaVu Sans"/>
                <a:cs typeface="DejaVu Sans"/>
              </a:rPr>
              <a:t>c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0" dirty="0">
                <a:latin typeface="DejaVu Sans"/>
                <a:cs typeface="DejaVu Sans"/>
              </a:rPr>
              <a:t>e</a:t>
            </a:r>
            <a:r>
              <a:rPr sz="2000" b="1" dirty="0">
                <a:latin typeface="DejaVu Sans"/>
                <a:cs typeface="DejaVu Sans"/>
              </a:rPr>
              <a:t>r</a:t>
            </a:r>
            <a:r>
              <a:rPr sz="2000" b="1" spc="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DejaVu Sans"/>
                <a:cs typeface="DejaVu Sans"/>
              </a:rPr>
              <a:t>t</a:t>
            </a:r>
            <a:r>
              <a:rPr sz="2000" b="1" spc="-15" dirty="0">
                <a:latin typeface="DejaVu Sans"/>
                <a:cs typeface="DejaVu Sans"/>
              </a:rPr>
              <a:t>y</a:t>
            </a:r>
            <a:r>
              <a:rPr sz="2000" b="1" spc="-10" dirty="0">
                <a:latin typeface="DejaVu Sans"/>
                <a:cs typeface="DejaVu Sans"/>
              </a:rPr>
              <a:t>p</a:t>
            </a:r>
            <a:r>
              <a:rPr sz="2000" b="1" dirty="0">
                <a:latin typeface="DejaVu Sans"/>
                <a:cs typeface="DejaVu Sans"/>
              </a:rPr>
              <a:t>e</a:t>
            </a:r>
            <a:r>
              <a:rPr sz="2000" b="1" spc="-5" dirty="0">
                <a:latin typeface="DejaVu Sans"/>
                <a:cs typeface="DejaVu Sans"/>
              </a:rPr>
              <a:t>s:</a:t>
            </a:r>
            <a:endParaRPr sz="20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95" dirty="0">
                <a:latin typeface="DejaVu Sans"/>
                <a:cs typeface="DejaVu Sans"/>
              </a:rPr>
              <a:t>K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yw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15" dirty="0">
                <a:latin typeface="DejaVu Sans"/>
                <a:cs typeface="DejaVu Sans"/>
              </a:rPr>
              <a:t>ha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is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us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cl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i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t</a:t>
            </a:r>
            <a:r>
              <a:rPr sz="1500" spc="-25" dirty="0">
                <a:latin typeface="DejaVu Sans"/>
                <a:cs typeface="DejaVu Sans"/>
              </a:rPr>
              <a:t>h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ia</a:t>
            </a:r>
            <a:r>
              <a:rPr sz="1500" spc="-25" dirty="0">
                <a:latin typeface="DejaVu Sans"/>
                <a:cs typeface="DejaVu Sans"/>
              </a:rPr>
              <a:t>b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f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25" dirty="0">
                <a:latin typeface="DejaVu Sans"/>
                <a:cs typeface="DejaVu Sans"/>
              </a:rPr>
              <a:t>h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5" dirty="0">
                <a:latin typeface="DejaVu Sans"/>
                <a:cs typeface="DejaVu Sans"/>
              </a:rPr>
              <a:t>te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ty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e.</a:t>
            </a:r>
            <a:endParaRPr sz="1500" dirty="0"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09"/>
              </a:spcBef>
              <a:buClr>
                <a:srgbClr val="F79545"/>
              </a:buClr>
              <a:buFont typeface="OpenSymbol"/>
              <a:buChar char="▪"/>
              <a:tabLst>
                <a:tab pos="184150" algn="l"/>
              </a:tabLst>
            </a:pPr>
            <a:r>
              <a:rPr sz="1500" spc="-65" dirty="0">
                <a:latin typeface="DejaVu Sans"/>
                <a:cs typeface="DejaVu Sans"/>
              </a:rPr>
              <a:t>F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DejaVu Sans"/>
                <a:cs typeface="DejaVu Sans"/>
              </a:rPr>
              <a:t>e</a:t>
            </a:r>
            <a:r>
              <a:rPr sz="1500" spc="-20" dirty="0">
                <a:latin typeface="DejaVu Sans"/>
                <a:cs typeface="DejaVu Sans"/>
              </a:rPr>
              <a:t>x</a:t>
            </a:r>
            <a:r>
              <a:rPr sz="1500" spc="-5" dirty="0">
                <a:latin typeface="DejaVu Sans"/>
                <a:cs typeface="DejaVu Sans"/>
              </a:rPr>
              <a:t>am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le: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ch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dirty="0">
                <a:latin typeface="DejaVu Sans"/>
                <a:cs typeface="DejaVu Sans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dirty="0">
                <a:latin typeface="DejaVu Sans"/>
                <a:cs typeface="DejaVu Sans"/>
              </a:rPr>
              <a:t>4</a:t>
            </a:r>
            <a:r>
              <a:rPr sz="1500" spc="-15" dirty="0">
                <a:latin typeface="DejaVu Sans"/>
                <a:cs typeface="DejaVu Sans"/>
              </a:rPr>
              <a:t>=</a:t>
            </a:r>
            <a:r>
              <a:rPr sz="1500" spc="-10" dirty="0">
                <a:latin typeface="DejaVu Sans"/>
                <a:cs typeface="DejaVu Sans"/>
              </a:rPr>
              <a:t>'</a:t>
            </a:r>
            <a:r>
              <a:rPr sz="1500" spc="-15" dirty="0">
                <a:latin typeface="DejaVu Sans"/>
                <a:cs typeface="DejaVu Sans"/>
              </a:rPr>
              <a:t>h</a:t>
            </a:r>
            <a:r>
              <a:rPr sz="1500" spc="-10" dirty="0">
                <a:latin typeface="DejaVu Sans"/>
                <a:cs typeface="DejaVu Sans"/>
              </a:rPr>
              <a:t>'</a:t>
            </a:r>
            <a:r>
              <a:rPr sz="1500" spc="-5" dirty="0">
                <a:latin typeface="DejaVu Sans"/>
                <a:cs typeface="DejaVu Sans"/>
              </a:rPr>
              <a:t>;</a:t>
            </a:r>
            <a:endParaRPr sz="1500" dirty="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297" y="257889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0" dirty="0">
                <a:solidFill>
                  <a:schemeClr val="tx1"/>
                </a:solidFill>
              </a:rPr>
              <a:t>Op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at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s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spc="-25" dirty="0">
                <a:solidFill>
                  <a:schemeClr val="tx1"/>
                </a:solidFill>
              </a:rPr>
              <a:t>n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98567"/>
            <a:ext cx="7679805" cy="4221480"/>
          </a:xfrm>
          <a:custGeom>
            <a:avLst/>
            <a:gdLst/>
            <a:ahLst/>
            <a:cxnLst/>
            <a:rect l="l" t="t" r="r" b="b"/>
            <a:pathLst>
              <a:path w="8382000" h="4221480">
                <a:moveTo>
                  <a:pt x="8381999" y="0"/>
                </a:moveTo>
                <a:lnTo>
                  <a:pt x="0" y="0"/>
                </a:lnTo>
                <a:lnTo>
                  <a:pt x="0" y="4221479"/>
                </a:lnTo>
                <a:lnTo>
                  <a:pt x="8381999" y="4221479"/>
                </a:lnTo>
                <a:lnTo>
                  <a:pt x="838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9898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1819428"/>
            <a:ext cx="7588884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30" dirty="0">
                <a:latin typeface="DejaVu Sans"/>
                <a:cs typeface="DejaVu Sans"/>
              </a:rPr>
              <a:t>y</a:t>
            </a:r>
            <a:r>
              <a:rPr sz="2400" spc="-25" dirty="0">
                <a:latin typeface="DejaVu Sans"/>
                <a:cs typeface="DejaVu Sans"/>
              </a:rPr>
              <a:t>mb</a:t>
            </a:r>
            <a:r>
              <a:rPr sz="2400" spc="-15" dirty="0">
                <a:latin typeface="DejaVu Sans"/>
                <a:cs typeface="DejaVu Sans"/>
              </a:rPr>
              <a:t>ol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th</a:t>
            </a:r>
            <a:r>
              <a:rPr sz="2400" spc="-20" dirty="0">
                <a:latin typeface="DejaVu Sans"/>
                <a:cs typeface="DejaVu Sans"/>
              </a:rPr>
              <a:t>a</a:t>
            </a:r>
            <a:r>
              <a:rPr sz="2400" dirty="0">
                <a:latin typeface="DejaVu Sans"/>
                <a:cs typeface="DejaVu Sans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t</a:t>
            </a:r>
            <a:r>
              <a:rPr sz="2400" spc="-10" dirty="0">
                <a:latin typeface="DejaVu Sans"/>
                <a:cs typeface="DejaVu Sans"/>
              </a:rPr>
              <a:t>ells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th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5" dirty="0">
                <a:latin typeface="DejaVu Sans"/>
                <a:cs typeface="DejaVu Sans"/>
              </a:rPr>
              <a:t>mp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dirty="0">
                <a:latin typeface="DejaVu Sans"/>
                <a:cs typeface="DejaVu Sans"/>
              </a:rPr>
              <a:t>l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er</a:t>
            </a:r>
            <a:r>
              <a:rPr sz="2400" dirty="0">
                <a:latin typeface="DejaVu Sans"/>
                <a:cs typeface="DejaVu Sans"/>
              </a:rPr>
              <a:t>f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m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s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10" dirty="0">
                <a:latin typeface="DejaVu Sans"/>
                <a:cs typeface="DejaVu Sans"/>
              </a:rPr>
              <a:t>if</a:t>
            </a:r>
            <a:r>
              <a:rPr sz="2400" spc="-5" dirty="0">
                <a:latin typeface="DejaVu Sans"/>
                <a:cs typeface="DejaVu Sans"/>
              </a:rPr>
              <a:t>i</a:t>
            </a:r>
            <a:r>
              <a:rPr sz="2400" spc="-15" dirty="0">
                <a:latin typeface="DejaVu Sans"/>
                <a:cs typeface="DejaVu Sans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th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30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t</a:t>
            </a:r>
            <a:r>
              <a:rPr sz="240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lo</a:t>
            </a:r>
            <a:r>
              <a:rPr sz="2400" spc="-25" dirty="0">
                <a:latin typeface="DejaVu Sans"/>
                <a:cs typeface="DejaVu Sans"/>
              </a:rPr>
              <a:t>g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10" dirty="0">
                <a:latin typeface="DejaVu Sans"/>
                <a:cs typeface="DejaVu Sans"/>
              </a:rPr>
              <a:t>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op</a:t>
            </a:r>
            <a:r>
              <a:rPr sz="2400" dirty="0">
                <a:latin typeface="DejaVu Sans"/>
                <a:cs typeface="DejaVu Sans"/>
              </a:rPr>
              <a:t>er</a:t>
            </a:r>
            <a:r>
              <a:rPr sz="2400" spc="-20" dirty="0">
                <a:latin typeface="DejaVu Sans"/>
                <a:cs typeface="DejaVu Sans"/>
              </a:rPr>
              <a:t>at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15" dirty="0">
                <a:latin typeface="DejaVu Sans"/>
                <a:cs typeface="DejaVu Sans"/>
              </a:rPr>
              <a:t>n</a:t>
            </a:r>
            <a:r>
              <a:rPr sz="2400" spc="25" dirty="0">
                <a:latin typeface="DejaVu Sans"/>
                <a:cs typeface="DejaVu Sans"/>
              </a:rPr>
              <a:t>s</a:t>
            </a:r>
            <a:r>
              <a:rPr sz="3600" spc="-15" dirty="0">
                <a:latin typeface="DejaVu Sans"/>
                <a:cs typeface="DejaVu Sans"/>
              </a:rPr>
              <a:t>.</a:t>
            </a:r>
            <a:endParaRPr sz="3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400" spc="-405" dirty="0">
                <a:latin typeface="DejaVu Sans"/>
                <a:cs typeface="DejaVu Sans"/>
              </a:rPr>
              <a:t>T</a:t>
            </a:r>
            <a:r>
              <a:rPr sz="2400" spc="-20" dirty="0">
                <a:latin typeface="DejaVu Sans"/>
                <a:cs typeface="DejaVu Sans"/>
              </a:rPr>
              <a:t>yp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f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5" dirty="0">
                <a:latin typeface="DejaVu Sans"/>
                <a:cs typeface="DejaVu Sans"/>
              </a:rPr>
              <a:t>p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ra</a:t>
            </a:r>
            <a:r>
              <a:rPr sz="2400" spc="-15" dirty="0">
                <a:latin typeface="DejaVu Sans"/>
                <a:cs typeface="DejaVu Sans"/>
              </a:rPr>
              <a:t>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DejaVu Sans"/>
                <a:cs typeface="DejaVu Sans"/>
              </a:rPr>
              <a:t>-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7688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4662" y="3210648"/>
            <a:ext cx="166370" cy="247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-94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2" y="3225319"/>
            <a:ext cx="3229610" cy="247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2400" spc="5" dirty="0">
                <a:latin typeface="DejaVu Sans"/>
                <a:cs typeface="DejaVu Sans"/>
              </a:rPr>
              <a:t>A</a:t>
            </a:r>
            <a:r>
              <a:rPr sz="2400" spc="-10" dirty="0">
                <a:latin typeface="DejaVu Sans"/>
                <a:cs typeface="DejaVu Sans"/>
              </a:rPr>
              <a:t>ri</a:t>
            </a:r>
            <a:r>
              <a:rPr sz="2400" spc="-20" dirty="0">
                <a:latin typeface="DejaVu Sans"/>
                <a:cs typeface="DejaVu Sans"/>
              </a:rPr>
              <a:t>th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t</a:t>
            </a:r>
            <a:r>
              <a:rPr sz="2400" spc="-10" dirty="0">
                <a:latin typeface="DejaVu Sans"/>
                <a:cs typeface="DejaVu Sans"/>
              </a:rPr>
              <a:t>ic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Op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ra</a:t>
            </a:r>
            <a:r>
              <a:rPr sz="2400" spc="-15" dirty="0">
                <a:latin typeface="DejaVu Sans"/>
                <a:cs typeface="DejaVu Sans"/>
              </a:rPr>
              <a:t>to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la</a:t>
            </a:r>
            <a:r>
              <a:rPr sz="2400" spc="-15" dirty="0">
                <a:latin typeface="DejaVu Sans"/>
                <a:cs typeface="DejaVu Sans"/>
              </a:rPr>
              <a:t>tio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0" dirty="0">
                <a:latin typeface="DejaVu Sans"/>
                <a:cs typeface="DejaVu Sans"/>
              </a:rPr>
              <a:t>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O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at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nc</a:t>
            </a:r>
            <a:r>
              <a:rPr sz="2400" spc="-60" dirty="0">
                <a:latin typeface="DejaVu Sans"/>
                <a:cs typeface="DejaVu Sans"/>
              </a:rPr>
              <a:t>r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spc="-5" dirty="0">
                <a:latin typeface="DejaVu Sans"/>
                <a:cs typeface="DejaVu Sans"/>
              </a:rPr>
              <a:t>m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n</a:t>
            </a:r>
            <a:r>
              <a:rPr sz="2400" dirty="0">
                <a:latin typeface="DejaVu Sans"/>
                <a:cs typeface="DejaVu Sans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O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at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De</a:t>
            </a:r>
            <a:r>
              <a:rPr sz="2400" spc="-20" dirty="0">
                <a:latin typeface="DejaVu Sans"/>
                <a:cs typeface="DejaVu Sans"/>
              </a:rPr>
              <a:t>c</a:t>
            </a:r>
            <a:r>
              <a:rPr sz="2400" spc="-70" dirty="0">
                <a:latin typeface="DejaVu Sans"/>
                <a:cs typeface="DejaVu Sans"/>
              </a:rPr>
              <a:t>r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m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5" dirty="0">
                <a:latin typeface="DejaVu Sans"/>
                <a:cs typeface="DejaVu Sans"/>
              </a:rPr>
              <a:t>n</a:t>
            </a:r>
            <a:r>
              <a:rPr sz="2400" dirty="0">
                <a:latin typeface="DejaVu Sans"/>
                <a:cs typeface="DejaVu Sans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Op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at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DejaVu Sans"/>
                <a:cs typeface="DejaVu Sans"/>
              </a:rPr>
              <a:t>L</a:t>
            </a:r>
            <a:r>
              <a:rPr sz="2400" spc="-25" dirty="0">
                <a:latin typeface="DejaVu Sans"/>
                <a:cs typeface="DejaVu Sans"/>
              </a:rPr>
              <a:t>og</a:t>
            </a:r>
            <a:r>
              <a:rPr sz="2400" dirty="0">
                <a:latin typeface="DejaVu Sans"/>
                <a:cs typeface="DejaVu Sans"/>
              </a:rPr>
              <a:t>i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DejaVu Sans"/>
                <a:cs typeface="DejaVu Sans"/>
              </a:rPr>
              <a:t>Op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1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to</a:t>
            </a:r>
            <a:r>
              <a:rPr sz="2400" spc="-10" dirty="0">
                <a:latin typeface="DejaVu Sans"/>
                <a:cs typeface="DejaVu Sans"/>
              </a:rPr>
              <a:t>r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C</a:t>
            </a:r>
            <a:r>
              <a:rPr sz="2400" spc="-15" dirty="0">
                <a:latin typeface="DejaVu Sans"/>
                <a:cs typeface="DejaVu Sans"/>
              </a:rPr>
              <a:t>o</a:t>
            </a:r>
            <a:r>
              <a:rPr sz="2400" spc="-25" dirty="0">
                <a:latin typeface="DejaVu Sans"/>
                <a:cs typeface="DejaVu Sans"/>
              </a:rPr>
              <a:t>nd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15" dirty="0">
                <a:latin typeface="DejaVu Sans"/>
                <a:cs typeface="DejaVu Sans"/>
              </a:rPr>
              <a:t>tio</a:t>
            </a:r>
            <a:r>
              <a:rPr sz="2400" spc="-25" dirty="0">
                <a:latin typeface="DejaVu Sans"/>
                <a:cs typeface="DejaVu Sans"/>
              </a:rPr>
              <a:t>n</a:t>
            </a:r>
            <a:r>
              <a:rPr sz="2400" spc="-10" dirty="0">
                <a:latin typeface="DejaVu Sans"/>
                <a:cs typeface="DejaVu Sans"/>
              </a:rPr>
              <a:t>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O</a:t>
            </a:r>
            <a:r>
              <a:rPr sz="2400" spc="-15" dirty="0">
                <a:latin typeface="DejaVu Sans"/>
                <a:cs typeface="DejaVu Sans"/>
              </a:rPr>
              <a:t>p</a:t>
            </a:r>
            <a:r>
              <a:rPr sz="2400" spc="-10" dirty="0">
                <a:latin typeface="DejaVu Sans"/>
                <a:cs typeface="DejaVu Sans"/>
              </a:rPr>
              <a:t>e</a:t>
            </a:r>
            <a:r>
              <a:rPr sz="2400" dirty="0">
                <a:latin typeface="DejaVu Sans"/>
                <a:cs typeface="DejaVu Sans"/>
              </a:rPr>
              <a:t>r</a:t>
            </a:r>
            <a:r>
              <a:rPr sz="2400" spc="-20" dirty="0">
                <a:latin typeface="DejaVu Sans"/>
                <a:cs typeface="DejaVu Sans"/>
              </a:rPr>
              <a:t>at</a:t>
            </a:r>
            <a:r>
              <a:rPr sz="2400" spc="-25" dirty="0">
                <a:latin typeface="DejaVu Sans"/>
                <a:cs typeface="DejaVu Sans"/>
              </a:rPr>
              <a:t>o</a:t>
            </a:r>
            <a:r>
              <a:rPr sz="2400" dirty="0">
                <a:latin typeface="DejaVu Sans"/>
                <a:cs typeface="DejaVu Sans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" dirty="0">
                <a:solidFill>
                  <a:schemeClr val="tx1"/>
                </a:solidFill>
              </a:rPr>
              <a:t>A</a:t>
            </a:r>
            <a:r>
              <a:rPr b="1" spc="-1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it</a:t>
            </a:r>
            <a:r>
              <a:rPr b="1" spc="-30" dirty="0">
                <a:solidFill>
                  <a:schemeClr val="tx1"/>
                </a:solidFill>
              </a:rPr>
              <a:t>h</a:t>
            </a:r>
            <a:r>
              <a:rPr b="1" spc="-5" dirty="0">
                <a:solidFill>
                  <a:schemeClr val="tx1"/>
                </a:solidFill>
              </a:rPr>
              <a:t>me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c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Op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0782" y="1722120"/>
            <a:ext cx="7523018" cy="4373880"/>
          </a:xfrm>
          <a:custGeom>
            <a:avLst/>
            <a:gdLst/>
            <a:ahLst/>
            <a:cxnLst/>
            <a:rect l="l" t="t" r="r" b="b"/>
            <a:pathLst>
              <a:path w="8382000" h="4373880">
                <a:moveTo>
                  <a:pt x="8381999" y="0"/>
                </a:moveTo>
                <a:lnTo>
                  <a:pt x="0" y="0"/>
                </a:lnTo>
                <a:lnTo>
                  <a:pt x="0" y="4373879"/>
                </a:lnTo>
                <a:lnTo>
                  <a:pt x="8381999" y="4373879"/>
                </a:lnTo>
                <a:lnTo>
                  <a:pt x="838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86" y="1822366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186" y="1819428"/>
            <a:ext cx="5033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DejaVu Sans"/>
                <a:cs typeface="DejaVu Sans"/>
              </a:rPr>
              <a:t>U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5" dirty="0">
                <a:latin typeface="DejaVu Sans"/>
                <a:cs typeface="DejaVu Sans"/>
              </a:rPr>
              <a:t>er</a:t>
            </a:r>
            <a:r>
              <a:rPr sz="2000" dirty="0">
                <a:latin typeface="DejaVu Sans"/>
                <a:cs typeface="DejaVu Sans"/>
              </a:rPr>
              <a:t>f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35" dirty="0">
                <a:latin typeface="DejaVu Sans"/>
                <a:cs typeface="DejaVu Sans"/>
              </a:rPr>
              <a:t>r</a:t>
            </a:r>
            <a:r>
              <a:rPr sz="2000" dirty="0">
                <a:latin typeface="DejaVu Sans"/>
                <a:cs typeface="DejaVu Sans"/>
              </a:rPr>
              <a:t>m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r</a:t>
            </a:r>
            <a:r>
              <a:rPr sz="2000" spc="-10" dirty="0">
                <a:latin typeface="DejaVu Sans"/>
                <a:cs typeface="DejaVu Sans"/>
              </a:rPr>
              <a:t>i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5" dirty="0">
                <a:latin typeface="DejaVu Sans"/>
                <a:cs typeface="DejaVu Sans"/>
              </a:rPr>
              <a:t>et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c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0" dirty="0">
                <a:latin typeface="DejaVu Sans"/>
                <a:cs typeface="DejaVu Sans"/>
              </a:rPr>
              <a:t>io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15" dirty="0">
                <a:latin typeface="DejaVu Sans"/>
                <a:cs typeface="DejaVu Sans"/>
              </a:rPr>
              <a:t>s</a:t>
            </a:r>
            <a:r>
              <a:rPr sz="2400" b="1" spc="-10" dirty="0">
                <a:latin typeface="DejaVu Sans"/>
                <a:cs typeface="DejaVu Sans"/>
              </a:rPr>
              <a:t>.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3281690"/>
            <a:ext cx="1256030" cy="632460"/>
          </a:xfrm>
          <a:custGeom>
            <a:avLst/>
            <a:gdLst/>
            <a:ahLst/>
            <a:cxnLst/>
            <a:rect l="l" t="t" r="r" b="b"/>
            <a:pathLst>
              <a:path w="1256030" h="632460">
                <a:moveTo>
                  <a:pt x="0" y="0"/>
                </a:moveTo>
                <a:lnTo>
                  <a:pt x="1256025" y="0"/>
                </a:lnTo>
                <a:lnTo>
                  <a:pt x="1256025" y="632453"/>
                </a:lnTo>
                <a:lnTo>
                  <a:pt x="0" y="6324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8025" y="3281690"/>
            <a:ext cx="4392930" cy="632460"/>
          </a:xfrm>
          <a:custGeom>
            <a:avLst/>
            <a:gdLst/>
            <a:ahLst/>
            <a:cxnLst/>
            <a:rect l="l" t="t" r="r" b="b"/>
            <a:pathLst>
              <a:path w="4392930" h="632460">
                <a:moveTo>
                  <a:pt x="0" y="0"/>
                </a:moveTo>
                <a:lnTo>
                  <a:pt x="4392923" y="0"/>
                </a:lnTo>
                <a:lnTo>
                  <a:pt x="4392923" y="632453"/>
                </a:lnTo>
                <a:lnTo>
                  <a:pt x="0" y="6324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4354829"/>
            <a:ext cx="1256030" cy="440690"/>
          </a:xfrm>
          <a:custGeom>
            <a:avLst/>
            <a:gdLst/>
            <a:ahLst/>
            <a:cxnLst/>
            <a:rect l="l" t="t" r="r" b="b"/>
            <a:pathLst>
              <a:path w="1256030" h="440689">
                <a:moveTo>
                  <a:pt x="0" y="0"/>
                </a:moveTo>
                <a:lnTo>
                  <a:pt x="1256025" y="0"/>
                </a:lnTo>
                <a:lnTo>
                  <a:pt x="1256025" y="440685"/>
                </a:lnTo>
                <a:lnTo>
                  <a:pt x="0" y="4406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8025" y="4354829"/>
            <a:ext cx="4392930" cy="440690"/>
          </a:xfrm>
          <a:custGeom>
            <a:avLst/>
            <a:gdLst/>
            <a:ahLst/>
            <a:cxnLst/>
            <a:rect l="l" t="t" r="r" b="b"/>
            <a:pathLst>
              <a:path w="4392930" h="440689">
                <a:moveTo>
                  <a:pt x="0" y="0"/>
                </a:moveTo>
                <a:lnTo>
                  <a:pt x="4392923" y="0"/>
                </a:lnTo>
                <a:lnTo>
                  <a:pt x="4392923" y="440685"/>
                </a:lnTo>
                <a:lnTo>
                  <a:pt x="0" y="4406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40873"/>
              </p:ext>
            </p:extLst>
          </p:nvPr>
        </p:nvGraphicFramePr>
        <p:xfrm>
          <a:off x="381001" y="2438400"/>
          <a:ext cx="7162156" cy="3352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673"/>
                <a:gridCol w="3971641"/>
                <a:gridCol w="255634"/>
                <a:gridCol w="1800208"/>
              </a:tblGrid>
              <a:tr h="631819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9898C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n</a:t>
                      </a: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9898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265">
                        <a:lnSpc>
                          <a:spcPts val="2135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Ex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am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(A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endParaRPr sz="1800">
                        <a:latin typeface="DejaVu Sans"/>
                        <a:cs typeface="DejaVu Sans"/>
                      </a:endParaRPr>
                    </a:p>
                    <a:p>
                      <a:pPr marL="88265">
                        <a:lnSpc>
                          <a:spcPts val="2135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20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50">
                      <a:solidFill>
                        <a:srgbClr val="FFFFFF"/>
                      </a:solidFill>
                      <a:prstDash val="solid"/>
                    </a:lnB>
                    <a:solidFill>
                      <a:srgbClr val="9898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0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+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op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</a:t>
                      </a: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lnT w="25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gi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ve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3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R w="2550">
                      <a:solidFill>
                        <a:srgbClr val="FFFFFF"/>
                      </a:solidFill>
                      <a:prstDash val="solid"/>
                    </a:lnR>
                    <a:lnT w="25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</a:tr>
              <a:tr h="6324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-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43204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Su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ts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se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con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op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f</a:t>
                      </a:r>
                      <a:r>
                        <a:rPr sz="1800" spc="-5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m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h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f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ir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st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g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v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R w="2550">
                      <a:solidFill>
                        <a:srgbClr val="FFFFFF"/>
                      </a:solidFill>
                      <a:prstDash val="solid"/>
                    </a:lnR>
                    <a:lnB w="127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*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Mu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pli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es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h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lnT w="127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*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il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g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ve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20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R w="255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FF"/>
                    </a:solidFill>
                  </a:tcPr>
                </a:tc>
              </a:tr>
              <a:tr h="4406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/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id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es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num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y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-num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/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gi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ve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R w="255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766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%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31">
                      <a:solidFill>
                        <a:srgbClr val="FFFFFF"/>
                      </a:solidFill>
                      <a:prstDash val="solid"/>
                    </a:lnR>
                    <a:lnB w="2544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19685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M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dulu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m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ind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35" dirty="0">
                          <a:latin typeface="DejaVu Sans"/>
                          <a:cs typeface="DejaVu Sans"/>
                        </a:rPr>
                        <a:t>f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in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te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g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di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n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31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B w="2544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50">
                      <a:solidFill>
                        <a:srgbClr val="FFFFFF"/>
                      </a:solidFill>
                      <a:prstDash val="solid"/>
                    </a:lnL>
                    <a:lnB w="2544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%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w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l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gi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ve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</a:p>
                  </a:txBody>
                  <a:tcPr marL="0" marR="0" marT="0" marB="0">
                    <a:lnR w="2550">
                      <a:solidFill>
                        <a:srgbClr val="FFFFFF"/>
                      </a:solidFill>
                      <a:prstDash val="solid"/>
                    </a:lnR>
                    <a:lnB w="2544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0" dirty="0">
                <a:solidFill>
                  <a:schemeClr val="tx1"/>
                </a:solidFill>
              </a:rPr>
              <a:t>l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25" dirty="0">
                <a:solidFill>
                  <a:schemeClr val="tx1"/>
                </a:solidFill>
              </a:rPr>
              <a:t>na</a:t>
            </a:r>
            <a:r>
              <a:rPr b="1" spc="-10" dirty="0">
                <a:solidFill>
                  <a:schemeClr val="tx1"/>
                </a:solidFill>
              </a:rPr>
              <a:t>l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Op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at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4769" y="1634490"/>
            <a:ext cx="1127760" cy="582930"/>
          </a:xfrm>
          <a:custGeom>
            <a:avLst/>
            <a:gdLst/>
            <a:ahLst/>
            <a:cxnLst/>
            <a:rect l="l" t="t" r="r" b="b"/>
            <a:pathLst>
              <a:path w="1127760" h="582930">
                <a:moveTo>
                  <a:pt x="0" y="0"/>
                </a:moveTo>
                <a:lnTo>
                  <a:pt x="1127759" y="0"/>
                </a:lnTo>
                <a:lnTo>
                  <a:pt x="112775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98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3" y="1692098"/>
            <a:ext cx="9283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latin typeface="DejaVu Sans"/>
                <a:cs typeface="DejaVu Sans"/>
              </a:rPr>
              <a:t>O</a:t>
            </a:r>
            <a:r>
              <a:rPr sz="1400" b="1" spc="-5" dirty="0">
                <a:latin typeface="DejaVu Sans"/>
                <a:cs typeface="DejaVu Sans"/>
              </a:rPr>
              <a:t>per</a:t>
            </a:r>
            <a:r>
              <a:rPr sz="1400" b="1" dirty="0">
                <a:latin typeface="DejaVu Sans"/>
                <a:cs typeface="DejaVu Sans"/>
              </a:rPr>
              <a:t>at</a:t>
            </a:r>
            <a:r>
              <a:rPr sz="1400" b="1" spc="-5" dirty="0">
                <a:latin typeface="DejaVu Sans"/>
                <a:cs typeface="DejaVu Sans"/>
              </a:rPr>
              <a:t>o</a:t>
            </a:r>
            <a:r>
              <a:rPr sz="1400" b="1" dirty="0">
                <a:latin typeface="DejaVu Sans"/>
                <a:cs typeface="DejaVu Sans"/>
              </a:rPr>
              <a:t>r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530" y="1634490"/>
            <a:ext cx="5435600" cy="582930"/>
          </a:xfrm>
          <a:custGeom>
            <a:avLst/>
            <a:gdLst/>
            <a:ahLst/>
            <a:cxnLst/>
            <a:rect l="l" t="t" r="r" b="b"/>
            <a:pathLst>
              <a:path w="5435600" h="582930">
                <a:moveTo>
                  <a:pt x="0" y="0"/>
                </a:moveTo>
                <a:lnTo>
                  <a:pt x="5435589" y="0"/>
                </a:lnTo>
                <a:lnTo>
                  <a:pt x="543558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98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21052" y="1692098"/>
            <a:ext cx="1177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DejaVu Sans"/>
                <a:cs typeface="DejaVu Sans"/>
              </a:rPr>
              <a:t>D</a:t>
            </a:r>
            <a:r>
              <a:rPr sz="1400" b="1" spc="-15" dirty="0">
                <a:latin typeface="DejaVu Sans"/>
                <a:cs typeface="DejaVu Sans"/>
              </a:rPr>
              <a:t>e</a:t>
            </a:r>
            <a:r>
              <a:rPr sz="1400" b="1" spc="5" dirty="0">
                <a:latin typeface="DejaVu Sans"/>
                <a:cs typeface="DejaVu Sans"/>
              </a:rPr>
              <a:t>s</a:t>
            </a:r>
            <a:r>
              <a:rPr sz="1400" b="1" spc="-15" dirty="0">
                <a:latin typeface="DejaVu Sans"/>
                <a:cs typeface="DejaVu Sans"/>
              </a:rPr>
              <a:t>c</a:t>
            </a:r>
            <a:r>
              <a:rPr sz="1400" b="1" spc="5" dirty="0">
                <a:latin typeface="DejaVu Sans"/>
                <a:cs typeface="DejaVu Sans"/>
              </a:rPr>
              <a:t>r</a:t>
            </a:r>
            <a:r>
              <a:rPr sz="1400" b="1" spc="-10" dirty="0">
                <a:latin typeface="DejaVu Sans"/>
                <a:cs typeface="DejaVu Sans"/>
              </a:rPr>
              <a:t>i</a:t>
            </a:r>
            <a:r>
              <a:rPr sz="1400" b="1" spc="-5" dirty="0">
                <a:latin typeface="DejaVu Sans"/>
                <a:cs typeface="DejaVu Sans"/>
              </a:rPr>
              <a:t>p</a:t>
            </a:r>
            <a:r>
              <a:rPr sz="1400" b="1" spc="-10" dirty="0">
                <a:latin typeface="DejaVu Sans"/>
                <a:cs typeface="DejaVu Sans"/>
              </a:rPr>
              <a:t>ti</a:t>
            </a:r>
            <a:r>
              <a:rPr sz="1400" b="1" spc="-5" dirty="0">
                <a:latin typeface="DejaVu Sans"/>
                <a:cs typeface="DejaVu Sans"/>
              </a:rPr>
              <a:t>o</a:t>
            </a:r>
            <a:r>
              <a:rPr sz="1400" b="1" spc="-10" dirty="0">
                <a:latin typeface="DejaVu Sans"/>
                <a:cs typeface="DejaVu Sans"/>
              </a:rPr>
              <a:t>n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8119" y="1634490"/>
            <a:ext cx="2404110" cy="582930"/>
          </a:xfrm>
          <a:custGeom>
            <a:avLst/>
            <a:gdLst/>
            <a:ahLst/>
            <a:cxnLst/>
            <a:rect l="l" t="t" r="r" b="b"/>
            <a:pathLst>
              <a:path w="2404109" h="582930">
                <a:moveTo>
                  <a:pt x="0" y="0"/>
                </a:moveTo>
                <a:lnTo>
                  <a:pt x="2404109" y="0"/>
                </a:lnTo>
                <a:lnTo>
                  <a:pt x="240410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98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3705" y="1692098"/>
            <a:ext cx="21717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DejaVu Sans"/>
                <a:cs typeface="DejaVu Sans"/>
              </a:rPr>
              <a:t>E</a:t>
            </a:r>
            <a:r>
              <a:rPr sz="1400" b="1" spc="-5" dirty="0">
                <a:latin typeface="DejaVu Sans"/>
                <a:cs typeface="DejaVu Sans"/>
              </a:rPr>
              <a:t>x</a:t>
            </a:r>
            <a:r>
              <a:rPr sz="1400" b="1" spc="-15" dirty="0">
                <a:latin typeface="DejaVu Sans"/>
                <a:cs typeface="DejaVu Sans"/>
              </a:rPr>
              <a:t>am</a:t>
            </a:r>
            <a:r>
              <a:rPr sz="1400" b="1" spc="-5" dirty="0">
                <a:latin typeface="DejaVu Sans"/>
                <a:cs typeface="DejaVu Sans"/>
              </a:rPr>
              <a:t>p</a:t>
            </a:r>
            <a:r>
              <a:rPr sz="1400" b="1" spc="-10" dirty="0">
                <a:latin typeface="DejaVu Sans"/>
                <a:cs typeface="DejaVu Sans"/>
              </a:rPr>
              <a:t>l</a:t>
            </a:r>
            <a:r>
              <a:rPr sz="1400" b="1" spc="-5" dirty="0">
                <a:latin typeface="DejaVu Sans"/>
                <a:cs typeface="DejaVu Sans"/>
              </a:rPr>
              <a:t>e(</a:t>
            </a:r>
            <a:r>
              <a:rPr sz="1400" b="1" spc="5" dirty="0">
                <a:latin typeface="DejaVu Sans"/>
                <a:cs typeface="DejaVu Sans"/>
              </a:rPr>
              <a:t>A</a:t>
            </a:r>
            <a:r>
              <a:rPr sz="1400" b="1" spc="-20" dirty="0">
                <a:latin typeface="DejaVu Sans"/>
                <a:cs typeface="DejaVu Sans"/>
              </a:rPr>
              <a:t>=</a:t>
            </a:r>
            <a:r>
              <a:rPr sz="1400" b="1" spc="-10" dirty="0">
                <a:latin typeface="DejaVu Sans"/>
                <a:cs typeface="DejaVu Sans"/>
              </a:rPr>
              <a:t>1</a:t>
            </a:r>
            <a:r>
              <a:rPr sz="1400" b="1" spc="-15" dirty="0">
                <a:latin typeface="DejaVu Sans"/>
                <a:cs typeface="DejaVu Sans"/>
              </a:rPr>
              <a:t>0</a:t>
            </a:r>
            <a:r>
              <a:rPr sz="1400" b="1" spc="-25" dirty="0">
                <a:latin typeface="DejaVu Sans"/>
                <a:cs typeface="DejaVu Sans"/>
              </a:rPr>
              <a:t>,</a:t>
            </a:r>
            <a:r>
              <a:rPr sz="1400" b="1" dirty="0">
                <a:latin typeface="DejaVu Sans"/>
                <a:cs typeface="DejaVu Sans"/>
              </a:rPr>
              <a:t>B</a:t>
            </a:r>
            <a:r>
              <a:rPr sz="1400" b="1" spc="-10" dirty="0">
                <a:latin typeface="DejaVu Sans"/>
                <a:cs typeface="DejaVu Sans"/>
              </a:rPr>
              <a:t>=</a:t>
            </a:r>
            <a:r>
              <a:rPr sz="1400" b="1" spc="-15" dirty="0">
                <a:latin typeface="DejaVu Sans"/>
                <a:cs typeface="DejaVu Sans"/>
              </a:rPr>
              <a:t>20</a:t>
            </a:r>
            <a:r>
              <a:rPr sz="1400" b="1" dirty="0">
                <a:latin typeface="DejaVu Sans"/>
                <a:cs typeface="DejaVu Sans"/>
              </a:rPr>
              <a:t>)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69" y="2217420"/>
            <a:ext cx="1127760" cy="584200"/>
          </a:xfrm>
          <a:custGeom>
            <a:avLst/>
            <a:gdLst/>
            <a:ahLst/>
            <a:cxnLst/>
            <a:rect l="l" t="t" r="r" b="b"/>
            <a:pathLst>
              <a:path w="1127760" h="584200">
                <a:moveTo>
                  <a:pt x="0" y="0"/>
                </a:moveTo>
                <a:lnTo>
                  <a:pt x="1127759" y="0"/>
                </a:lnTo>
                <a:lnTo>
                  <a:pt x="1127759" y="584210"/>
                </a:lnTo>
                <a:lnTo>
                  <a:pt x="0" y="58421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086" y="2276298"/>
            <a:ext cx="3244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DejaVu Sans"/>
                <a:cs typeface="DejaVu Sans"/>
              </a:rPr>
              <a:t>=</a:t>
            </a:r>
            <a:r>
              <a:rPr sz="1400" spc="-15" dirty="0">
                <a:latin typeface="DejaVu Sans"/>
                <a:cs typeface="DejaVu Sans"/>
              </a:rPr>
              <a:t>=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2530" y="2217420"/>
            <a:ext cx="5435600" cy="584200"/>
          </a:xfrm>
          <a:custGeom>
            <a:avLst/>
            <a:gdLst/>
            <a:ahLst/>
            <a:cxnLst/>
            <a:rect l="l" t="t" r="r" b="b"/>
            <a:pathLst>
              <a:path w="5435600" h="584200">
                <a:moveTo>
                  <a:pt x="0" y="0"/>
                </a:moveTo>
                <a:lnTo>
                  <a:pt x="5435589" y="0"/>
                </a:lnTo>
                <a:lnTo>
                  <a:pt x="5435589" y="584210"/>
                </a:lnTo>
                <a:lnTo>
                  <a:pt x="0" y="58421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0001" y="2276298"/>
            <a:ext cx="44684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wo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qual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20" dirty="0">
                <a:latin typeface="DejaVu Sans"/>
                <a:cs typeface="DejaVu Sans"/>
              </a:rPr>
              <a:t>h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-20" dirty="0">
                <a:latin typeface="DejaVu Sans"/>
                <a:cs typeface="DejaVu Sans"/>
              </a:rPr>
              <a:t>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20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5" dirty="0">
                <a:latin typeface="DejaVu Sans"/>
                <a:cs typeface="DejaVu Sans"/>
              </a:rPr>
              <a:t>m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5" dirty="0">
                <a:latin typeface="DejaVu Sans"/>
                <a:cs typeface="DejaVu Sans"/>
              </a:rPr>
              <a:t>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8119" y="2217420"/>
            <a:ext cx="2404110" cy="584200"/>
          </a:xfrm>
          <a:custGeom>
            <a:avLst/>
            <a:gdLst/>
            <a:ahLst/>
            <a:cxnLst/>
            <a:rect l="l" t="t" r="r" b="b"/>
            <a:pathLst>
              <a:path w="2404109" h="584200">
                <a:moveTo>
                  <a:pt x="0" y="0"/>
                </a:moveTo>
                <a:lnTo>
                  <a:pt x="2404109" y="0"/>
                </a:lnTo>
                <a:lnTo>
                  <a:pt x="2404109" y="584210"/>
                </a:lnTo>
                <a:lnTo>
                  <a:pt x="0" y="58421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04335" y="2276298"/>
            <a:ext cx="18465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=</a:t>
            </a:r>
            <a:r>
              <a:rPr sz="1400" spc="-15" dirty="0">
                <a:latin typeface="DejaVu Sans"/>
                <a:cs typeface="DejaVu Sans"/>
              </a:rPr>
              <a:t>=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B)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dirty="0">
                <a:latin typeface="DejaVu Sans"/>
                <a:cs typeface="DejaVu Sans"/>
              </a:rPr>
              <a:t>ot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769" y="2801630"/>
            <a:ext cx="1127760" cy="582930"/>
          </a:xfrm>
          <a:custGeom>
            <a:avLst/>
            <a:gdLst/>
            <a:ahLst/>
            <a:cxnLst/>
            <a:rect l="l" t="t" r="r" b="b"/>
            <a:pathLst>
              <a:path w="1127760" h="582929">
                <a:moveTo>
                  <a:pt x="0" y="0"/>
                </a:moveTo>
                <a:lnTo>
                  <a:pt x="1127759" y="0"/>
                </a:lnTo>
                <a:lnTo>
                  <a:pt x="112775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460" y="2859229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DejaVu Sans"/>
                <a:cs typeface="DejaVu Sans"/>
              </a:rPr>
              <a:t>!=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2530" y="2801630"/>
            <a:ext cx="5435600" cy="582930"/>
          </a:xfrm>
          <a:custGeom>
            <a:avLst/>
            <a:gdLst/>
            <a:ahLst/>
            <a:cxnLst/>
            <a:rect l="l" t="t" r="r" b="b"/>
            <a:pathLst>
              <a:path w="5435600" h="582929">
                <a:moveTo>
                  <a:pt x="0" y="0"/>
                </a:moveTo>
                <a:lnTo>
                  <a:pt x="5435589" y="0"/>
                </a:lnTo>
                <a:lnTo>
                  <a:pt x="543558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0001" y="2859229"/>
            <a:ext cx="497205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wo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qual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valu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DejaVu Sans"/>
                <a:cs typeface="DejaVu Sans"/>
              </a:rPr>
              <a:t>n</a:t>
            </a:r>
            <a:r>
              <a:rPr sz="1400" dirty="0">
                <a:latin typeface="DejaVu Sans"/>
                <a:cs typeface="DejaVu Sans"/>
              </a:rPr>
              <a:t>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qual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-20" dirty="0">
                <a:latin typeface="DejaVu Sans"/>
                <a:cs typeface="DejaVu Sans"/>
              </a:rPr>
              <a:t>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20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5" dirty="0">
                <a:latin typeface="DejaVu Sans"/>
                <a:cs typeface="DejaVu Sans"/>
              </a:rPr>
              <a:t>m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5" dirty="0">
                <a:latin typeface="DejaVu Sans"/>
                <a:cs typeface="DejaVu Sans"/>
              </a:rPr>
              <a:t>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8119" y="2801630"/>
            <a:ext cx="2404110" cy="582930"/>
          </a:xfrm>
          <a:custGeom>
            <a:avLst/>
            <a:gdLst/>
            <a:ahLst/>
            <a:cxnLst/>
            <a:rect l="l" t="t" r="r" b="b"/>
            <a:pathLst>
              <a:path w="2404109" h="582929">
                <a:moveTo>
                  <a:pt x="0" y="0"/>
                </a:moveTo>
                <a:lnTo>
                  <a:pt x="2404109" y="0"/>
                </a:lnTo>
                <a:lnTo>
                  <a:pt x="240410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4335" y="2859229"/>
            <a:ext cx="1419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!=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dirty="0">
                <a:latin typeface="DejaVu Sans"/>
                <a:cs typeface="DejaVu Sans"/>
              </a:rPr>
              <a:t>)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69" y="3384560"/>
            <a:ext cx="1127760" cy="603250"/>
          </a:xfrm>
          <a:custGeom>
            <a:avLst/>
            <a:gdLst/>
            <a:ahLst/>
            <a:cxnLst/>
            <a:rect l="l" t="t" r="r" b="b"/>
            <a:pathLst>
              <a:path w="1127760" h="603250">
                <a:moveTo>
                  <a:pt x="0" y="0"/>
                </a:moveTo>
                <a:lnTo>
                  <a:pt x="1127759" y="0"/>
                </a:lnTo>
                <a:lnTo>
                  <a:pt x="1127759" y="603235"/>
                </a:lnTo>
                <a:lnTo>
                  <a:pt x="0" y="603235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024" y="3443429"/>
            <a:ext cx="174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DejaVu Sans"/>
                <a:cs typeface="DejaVu Sans"/>
              </a:rPr>
              <a:t>&gt;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92530" y="3384560"/>
            <a:ext cx="5435600" cy="603250"/>
          </a:xfrm>
          <a:custGeom>
            <a:avLst/>
            <a:gdLst/>
            <a:ahLst/>
            <a:cxnLst/>
            <a:rect l="l" t="t" r="r" b="b"/>
            <a:pathLst>
              <a:path w="5435600" h="603250">
                <a:moveTo>
                  <a:pt x="0" y="0"/>
                </a:moveTo>
                <a:lnTo>
                  <a:pt x="5435589" y="0"/>
                </a:lnTo>
                <a:lnTo>
                  <a:pt x="5435589" y="603235"/>
                </a:lnTo>
                <a:lnTo>
                  <a:pt x="0" y="603235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70001" y="3443429"/>
            <a:ext cx="509016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l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45" dirty="0">
                <a:latin typeface="DejaVu Sans"/>
                <a:cs typeface="DejaVu Sans"/>
              </a:rPr>
              <a:t>f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DejaVu Sans"/>
                <a:cs typeface="DejaVu Sans"/>
              </a:rPr>
              <a:t>g</a:t>
            </a:r>
            <a:r>
              <a:rPr sz="1400" spc="-30" dirty="0">
                <a:latin typeface="DejaVu Sans"/>
                <a:cs typeface="DejaVu Sans"/>
              </a:rPr>
              <a:t>r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a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han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20" dirty="0">
                <a:latin typeface="DejaVu Sans"/>
                <a:cs typeface="DejaVu Sans"/>
              </a:rPr>
              <a:t>g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20" dirty="0">
                <a:latin typeface="DejaVu Sans"/>
                <a:cs typeface="DejaVu Sans"/>
              </a:rPr>
              <a:t>n</a:t>
            </a:r>
            <a:r>
              <a:rPr sz="1400" spc="-10" dirty="0">
                <a:latin typeface="DejaVu Sans"/>
                <a:cs typeface="DejaVu Sans"/>
              </a:rPr>
              <a:t>d,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ond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5" dirty="0">
                <a:latin typeface="DejaVu Sans"/>
                <a:cs typeface="DejaVu Sans"/>
              </a:rPr>
              <a:t>m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28119" y="3384560"/>
            <a:ext cx="2404110" cy="603250"/>
          </a:xfrm>
          <a:custGeom>
            <a:avLst/>
            <a:gdLst/>
            <a:ahLst/>
            <a:cxnLst/>
            <a:rect l="l" t="t" r="r" b="b"/>
            <a:pathLst>
              <a:path w="2404109" h="603250">
                <a:moveTo>
                  <a:pt x="0" y="0"/>
                </a:moveTo>
                <a:lnTo>
                  <a:pt x="2404109" y="0"/>
                </a:lnTo>
                <a:lnTo>
                  <a:pt x="2404109" y="603235"/>
                </a:lnTo>
                <a:lnTo>
                  <a:pt x="0" y="603235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04335" y="3443429"/>
            <a:ext cx="16979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&gt;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B)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is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no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20" dirty="0">
                <a:latin typeface="DejaVu Sans"/>
                <a:cs typeface="DejaVu Sans"/>
              </a:rPr>
              <a:t>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5" dirty="0">
                <a:latin typeface="DejaVu Sans"/>
                <a:cs typeface="DejaVu Sans"/>
              </a:rPr>
              <a:t>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769" y="3987796"/>
            <a:ext cx="1127760" cy="582930"/>
          </a:xfrm>
          <a:custGeom>
            <a:avLst/>
            <a:gdLst/>
            <a:ahLst/>
            <a:cxnLst/>
            <a:rect l="l" t="t" r="r" b="b"/>
            <a:pathLst>
              <a:path w="1127760" h="582929">
                <a:moveTo>
                  <a:pt x="0" y="0"/>
                </a:moveTo>
                <a:lnTo>
                  <a:pt x="1127759" y="0"/>
                </a:lnTo>
                <a:lnTo>
                  <a:pt x="112775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1024" y="4045410"/>
            <a:ext cx="174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DejaVu Sans"/>
                <a:cs typeface="DejaVu Sans"/>
              </a:rPr>
              <a:t>&lt;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92530" y="3987796"/>
            <a:ext cx="5435600" cy="582930"/>
          </a:xfrm>
          <a:custGeom>
            <a:avLst/>
            <a:gdLst/>
            <a:ahLst/>
            <a:cxnLst/>
            <a:rect l="l" t="t" r="r" b="b"/>
            <a:pathLst>
              <a:path w="5435600" h="582929">
                <a:moveTo>
                  <a:pt x="0" y="0"/>
                </a:moveTo>
                <a:lnTo>
                  <a:pt x="5435589" y="0"/>
                </a:lnTo>
                <a:lnTo>
                  <a:pt x="543558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70001" y="4045410"/>
            <a:ext cx="518795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35" dirty="0">
                <a:latin typeface="DejaVu Sans"/>
                <a:cs typeface="DejaVu Sans"/>
              </a:rPr>
              <a:t>f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5" dirty="0">
                <a:latin typeface="DejaVu Sans"/>
                <a:cs typeface="DejaVu Sans"/>
              </a:rPr>
              <a:t>es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gh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20" dirty="0">
                <a:latin typeface="DejaVu Sans"/>
                <a:cs typeface="DejaVu Sans"/>
              </a:rPr>
              <a:t>n</a:t>
            </a:r>
            <a:r>
              <a:rPr sz="1400" spc="-10" dirty="0">
                <a:latin typeface="DejaVu Sans"/>
                <a:cs typeface="DejaVu Sans"/>
              </a:rPr>
              <a:t>d,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-20" dirty="0">
                <a:latin typeface="DejaVu Sans"/>
                <a:cs typeface="DejaVu Sans"/>
              </a:rPr>
              <a:t>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20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5" dirty="0">
                <a:latin typeface="DejaVu Sans"/>
                <a:cs typeface="DejaVu Sans"/>
              </a:rPr>
              <a:t>m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5" dirty="0">
                <a:latin typeface="DejaVu Sans"/>
                <a:cs typeface="DejaVu Sans"/>
              </a:rPr>
              <a:t>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28119" y="3987796"/>
            <a:ext cx="2404110" cy="582930"/>
          </a:xfrm>
          <a:custGeom>
            <a:avLst/>
            <a:gdLst/>
            <a:ahLst/>
            <a:cxnLst/>
            <a:rect l="l" t="t" r="r" b="b"/>
            <a:pathLst>
              <a:path w="2404109" h="582929">
                <a:moveTo>
                  <a:pt x="0" y="0"/>
                </a:moveTo>
                <a:lnTo>
                  <a:pt x="2404109" y="0"/>
                </a:lnTo>
                <a:lnTo>
                  <a:pt x="2404109" y="582929"/>
                </a:lnTo>
                <a:lnTo>
                  <a:pt x="0" y="582929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04335" y="4045410"/>
            <a:ext cx="1349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&lt;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B)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is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20" dirty="0">
                <a:latin typeface="DejaVu Sans"/>
                <a:cs typeface="DejaVu Sans"/>
              </a:rPr>
              <a:t>u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5" dirty="0">
                <a:latin typeface="DejaVu Sans"/>
                <a:cs typeface="DejaVu Sans"/>
              </a:rPr>
              <a:t>.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769" y="4570726"/>
            <a:ext cx="1127760" cy="852169"/>
          </a:xfrm>
          <a:custGeom>
            <a:avLst/>
            <a:gdLst/>
            <a:ahLst/>
            <a:cxnLst/>
            <a:rect l="l" t="t" r="r" b="b"/>
            <a:pathLst>
              <a:path w="1127760" h="852170">
                <a:moveTo>
                  <a:pt x="0" y="0"/>
                </a:moveTo>
                <a:lnTo>
                  <a:pt x="1127759" y="0"/>
                </a:lnTo>
                <a:lnTo>
                  <a:pt x="1127759" y="852178"/>
                </a:lnTo>
                <a:lnTo>
                  <a:pt x="0" y="852178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6086" y="4629610"/>
            <a:ext cx="3244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DejaVu Sans"/>
                <a:cs typeface="DejaVu Sans"/>
              </a:rPr>
              <a:t>&gt;</a:t>
            </a:r>
            <a:r>
              <a:rPr sz="1400" spc="-15" dirty="0">
                <a:latin typeface="DejaVu Sans"/>
                <a:cs typeface="DejaVu Sans"/>
              </a:rPr>
              <a:t>=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92530" y="4570726"/>
            <a:ext cx="5435600" cy="852169"/>
          </a:xfrm>
          <a:custGeom>
            <a:avLst/>
            <a:gdLst/>
            <a:ahLst/>
            <a:cxnLst/>
            <a:rect l="l" t="t" r="r" b="b"/>
            <a:pathLst>
              <a:path w="5435600" h="852170">
                <a:moveTo>
                  <a:pt x="0" y="0"/>
                </a:moveTo>
                <a:lnTo>
                  <a:pt x="5435589" y="0"/>
                </a:lnTo>
                <a:lnTo>
                  <a:pt x="5435589" y="852178"/>
                </a:lnTo>
                <a:lnTo>
                  <a:pt x="0" y="852178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70001" y="4629610"/>
            <a:ext cx="502348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35" dirty="0">
                <a:latin typeface="DejaVu Sans"/>
                <a:cs typeface="DejaVu Sans"/>
              </a:rPr>
              <a:t>f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g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a</a:t>
            </a:r>
            <a:r>
              <a:rPr sz="1400" spc="-5" dirty="0">
                <a:latin typeface="DejaVu Sans"/>
                <a:cs typeface="DejaVu Sans"/>
              </a:rPr>
              <a:t>te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han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qual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gh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20" dirty="0">
                <a:latin typeface="DejaVu Sans"/>
                <a:cs typeface="DejaVu Sans"/>
              </a:rPr>
              <a:t>n</a:t>
            </a:r>
            <a:r>
              <a:rPr sz="1400" spc="-10" dirty="0">
                <a:latin typeface="DejaVu Sans"/>
                <a:cs typeface="DejaVu Sans"/>
              </a:rPr>
              <a:t>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o</a:t>
            </a:r>
            <a:r>
              <a:rPr sz="1400" spc="-5" dirty="0">
                <a:latin typeface="DejaVu Sans"/>
                <a:cs typeface="DejaVu Sans"/>
              </a:rPr>
              <a:t>m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28119" y="4570726"/>
            <a:ext cx="2404110" cy="852169"/>
          </a:xfrm>
          <a:custGeom>
            <a:avLst/>
            <a:gdLst/>
            <a:ahLst/>
            <a:cxnLst/>
            <a:rect l="l" t="t" r="r" b="b"/>
            <a:pathLst>
              <a:path w="2404109" h="852170">
                <a:moveTo>
                  <a:pt x="0" y="0"/>
                </a:moveTo>
                <a:lnTo>
                  <a:pt x="2404109" y="0"/>
                </a:lnTo>
                <a:lnTo>
                  <a:pt x="2404109" y="852178"/>
                </a:lnTo>
                <a:lnTo>
                  <a:pt x="0" y="852178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04335" y="4629610"/>
            <a:ext cx="18465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&gt;</a:t>
            </a:r>
            <a:r>
              <a:rPr sz="1400" spc="-15" dirty="0">
                <a:latin typeface="DejaVu Sans"/>
                <a:cs typeface="DejaVu Sans"/>
              </a:rPr>
              <a:t>=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B)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dirty="0">
                <a:latin typeface="DejaVu Sans"/>
                <a:cs typeface="DejaVu Sans"/>
              </a:rPr>
              <a:t>ot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69" y="5422904"/>
            <a:ext cx="1127760" cy="584200"/>
          </a:xfrm>
          <a:custGeom>
            <a:avLst/>
            <a:gdLst/>
            <a:ahLst/>
            <a:cxnLst/>
            <a:rect l="l" t="t" r="r" b="b"/>
            <a:pathLst>
              <a:path w="1127760" h="584200">
                <a:moveTo>
                  <a:pt x="0" y="0"/>
                </a:moveTo>
                <a:lnTo>
                  <a:pt x="1127759" y="0"/>
                </a:lnTo>
                <a:lnTo>
                  <a:pt x="1127759" y="584191"/>
                </a:lnTo>
                <a:lnTo>
                  <a:pt x="0" y="584191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6086" y="5481785"/>
            <a:ext cx="3244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DejaVu Sans"/>
                <a:cs typeface="DejaVu Sans"/>
              </a:rPr>
              <a:t>&lt;</a:t>
            </a:r>
            <a:r>
              <a:rPr sz="1400" spc="-15" dirty="0">
                <a:latin typeface="DejaVu Sans"/>
                <a:cs typeface="DejaVu Sans"/>
              </a:rPr>
              <a:t>=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92530" y="5422904"/>
            <a:ext cx="5435600" cy="584200"/>
          </a:xfrm>
          <a:custGeom>
            <a:avLst/>
            <a:gdLst/>
            <a:ahLst/>
            <a:cxnLst/>
            <a:rect l="l" t="t" r="r" b="b"/>
            <a:pathLst>
              <a:path w="5435600" h="584200">
                <a:moveTo>
                  <a:pt x="0" y="0"/>
                </a:moveTo>
                <a:lnTo>
                  <a:pt x="5435589" y="0"/>
                </a:lnTo>
                <a:lnTo>
                  <a:pt x="5435589" y="584191"/>
                </a:lnTo>
                <a:lnTo>
                  <a:pt x="0" y="584191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70001" y="5481785"/>
            <a:ext cx="522033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400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5" dirty="0">
                <a:latin typeface="DejaVu Sans"/>
                <a:cs typeface="DejaVu Sans"/>
              </a:rPr>
              <a:t>k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35" dirty="0">
                <a:latin typeface="DejaVu Sans"/>
                <a:cs typeface="DejaVu Sans"/>
              </a:rPr>
              <a:t>f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5" dirty="0">
                <a:latin typeface="DejaVu Sans"/>
                <a:cs typeface="DejaVu Sans"/>
              </a:rPr>
              <a:t>es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20" dirty="0">
                <a:latin typeface="DejaVu Sans"/>
                <a:cs typeface="DejaVu Sans"/>
              </a:rPr>
              <a:t>q</a:t>
            </a:r>
            <a:r>
              <a:rPr sz="1400" spc="-10" dirty="0">
                <a:latin typeface="DejaVu Sans"/>
                <a:cs typeface="DejaVu Sans"/>
              </a:rPr>
              <a:t>ual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g</a:t>
            </a:r>
            <a:r>
              <a:rPr sz="1400" spc="-20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and,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i</a:t>
            </a:r>
            <a:r>
              <a:rPr sz="1400" dirty="0">
                <a:latin typeface="DejaVu Sans"/>
                <a:cs typeface="DejaVu Sans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ond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b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spc="5" dirty="0">
                <a:latin typeface="DejaVu Sans"/>
                <a:cs typeface="DejaVu Sans"/>
              </a:rPr>
              <a:t>me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28119" y="5422904"/>
            <a:ext cx="2404110" cy="584200"/>
          </a:xfrm>
          <a:custGeom>
            <a:avLst/>
            <a:gdLst/>
            <a:ahLst/>
            <a:cxnLst/>
            <a:rect l="l" t="t" r="r" b="b"/>
            <a:pathLst>
              <a:path w="2404109" h="584200">
                <a:moveTo>
                  <a:pt x="0" y="0"/>
                </a:moveTo>
                <a:lnTo>
                  <a:pt x="2404109" y="0"/>
                </a:lnTo>
                <a:lnTo>
                  <a:pt x="2404109" y="584191"/>
                </a:lnTo>
                <a:lnTo>
                  <a:pt x="0" y="584191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704335" y="5481785"/>
            <a:ext cx="14979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&lt;</a:t>
            </a:r>
            <a:r>
              <a:rPr sz="1400" spc="-15" dirty="0">
                <a:latin typeface="DejaVu Sans"/>
                <a:cs typeface="DejaVu Sans"/>
              </a:rPr>
              <a:t>=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B)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ru</a:t>
            </a:r>
            <a:r>
              <a:rPr sz="1400" spc="-5" dirty="0">
                <a:latin typeface="DejaVu Sans"/>
                <a:cs typeface="DejaVu Sans"/>
              </a:rPr>
              <a:t>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132" y="1634490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10">
                <a:moveTo>
                  <a:pt x="0" y="0"/>
                </a:moveTo>
                <a:lnTo>
                  <a:pt x="0" y="437260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2530" y="1634490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10">
                <a:moveTo>
                  <a:pt x="0" y="0"/>
                </a:moveTo>
                <a:lnTo>
                  <a:pt x="0" y="437260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769" y="1633850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7494" y="1634490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10">
                <a:moveTo>
                  <a:pt x="0" y="0"/>
                </a:moveTo>
                <a:lnTo>
                  <a:pt x="0" y="437260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32869" y="1634490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10">
                <a:moveTo>
                  <a:pt x="0" y="0"/>
                </a:moveTo>
                <a:lnTo>
                  <a:pt x="0" y="437260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69" y="2217420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69" y="2800990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69" y="3384560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69" y="3987796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769" y="4571362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769" y="6006465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69" y="5422904"/>
            <a:ext cx="8967470" cy="0"/>
          </a:xfrm>
          <a:custGeom>
            <a:avLst/>
            <a:gdLst/>
            <a:ahLst/>
            <a:cxnLst/>
            <a:rect l="l" t="t" r="r" b="b"/>
            <a:pathLst>
              <a:path w="8967470">
                <a:moveTo>
                  <a:pt x="0" y="0"/>
                </a:moveTo>
                <a:lnTo>
                  <a:pt x="896745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71611"/>
            <a:ext cx="37388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4180" algn="l"/>
              </a:tabLst>
            </a:pPr>
            <a:r>
              <a:rPr sz="3200" b="1" spc="-55" dirty="0">
                <a:latin typeface="DejaVu Sans"/>
                <a:cs typeface="DejaVu Sans"/>
              </a:rPr>
              <a:t>L</a:t>
            </a:r>
            <a:r>
              <a:rPr sz="3200" b="1" spc="-20" dirty="0">
                <a:latin typeface="DejaVu Sans"/>
                <a:cs typeface="DejaVu Sans"/>
              </a:rPr>
              <a:t>o</a:t>
            </a:r>
            <a:r>
              <a:rPr sz="3200" b="1" spc="-40" dirty="0">
                <a:latin typeface="DejaVu Sans"/>
                <a:cs typeface="DejaVu Sans"/>
              </a:rPr>
              <a:t>g</a:t>
            </a:r>
            <a:r>
              <a:rPr sz="3200" b="1" spc="-15" dirty="0">
                <a:latin typeface="DejaVu Sans"/>
                <a:cs typeface="DejaVu Sans"/>
              </a:rPr>
              <a:t>ic</a:t>
            </a:r>
            <a:r>
              <a:rPr sz="3200" b="1" spc="-25" dirty="0">
                <a:latin typeface="DejaVu Sans"/>
                <a:cs typeface="DejaVu Sans"/>
              </a:rPr>
              <a:t>a</a:t>
            </a:r>
            <a:r>
              <a:rPr sz="3200" b="1" spc="-10" dirty="0">
                <a:latin typeface="DejaVu Sans"/>
                <a:cs typeface="DejaVu Sans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30" dirty="0">
                <a:latin typeface="DejaVu Sans"/>
                <a:cs typeface="DejaVu Sans"/>
              </a:rPr>
              <a:t>Op</a:t>
            </a:r>
            <a:r>
              <a:rPr sz="3200" b="1" spc="-5" dirty="0">
                <a:latin typeface="DejaVu Sans"/>
                <a:cs typeface="DejaVu Sans"/>
              </a:rPr>
              <a:t>e</a:t>
            </a:r>
            <a:r>
              <a:rPr sz="3200" b="1" dirty="0">
                <a:latin typeface="DejaVu Sans"/>
                <a:cs typeface="DejaVu Sans"/>
              </a:rPr>
              <a:t>r</a:t>
            </a:r>
            <a:r>
              <a:rPr sz="3200" b="1" spc="-25" dirty="0">
                <a:latin typeface="DejaVu Sans"/>
                <a:cs typeface="DejaVu Sans"/>
              </a:rPr>
              <a:t>a</a:t>
            </a:r>
            <a:r>
              <a:rPr sz="3200" b="1" dirty="0">
                <a:latin typeface="DejaVu Sans"/>
                <a:cs typeface="DejaVu Sans"/>
              </a:rPr>
              <a:t>t</a:t>
            </a:r>
            <a:r>
              <a:rPr sz="3200" b="1" spc="-20" dirty="0">
                <a:latin typeface="DejaVu Sans"/>
                <a:cs typeface="DejaVu Sans"/>
              </a:rPr>
              <a:t>o</a:t>
            </a:r>
            <a:r>
              <a:rPr sz="3200" b="1" dirty="0">
                <a:latin typeface="DejaVu Sans"/>
                <a:cs typeface="DejaVu Sans"/>
              </a:rPr>
              <a:t>r</a:t>
            </a:r>
            <a:r>
              <a:rPr sz="3200" b="1" spc="-20" dirty="0">
                <a:latin typeface="DejaVu Sans"/>
                <a:cs typeface="DejaVu Sans"/>
              </a:rPr>
              <a:t>s</a:t>
            </a:r>
            <a:endParaRPr sz="3200" b="1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4" y="1645920"/>
            <a:ext cx="8229600" cy="4258310"/>
          </a:xfrm>
          <a:custGeom>
            <a:avLst/>
            <a:gdLst/>
            <a:ahLst/>
            <a:cxnLst/>
            <a:rect l="l" t="t" r="r" b="b"/>
            <a:pathLst>
              <a:path w="8229600" h="4258310">
                <a:moveTo>
                  <a:pt x="8229605" y="0"/>
                </a:moveTo>
                <a:lnTo>
                  <a:pt x="0" y="0"/>
                </a:lnTo>
                <a:lnTo>
                  <a:pt x="0" y="4258305"/>
                </a:lnTo>
                <a:lnTo>
                  <a:pt x="8229605" y="4258305"/>
                </a:lnTo>
                <a:lnTo>
                  <a:pt x="8229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544" y="1702501"/>
            <a:ext cx="534162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298450" algn="l"/>
              </a:tabLst>
            </a:pPr>
            <a:r>
              <a:rPr sz="1400" spc="-10" dirty="0">
                <a:latin typeface="DejaVu Sans"/>
                <a:cs typeface="DejaVu Sans"/>
              </a:rPr>
              <a:t>T</a:t>
            </a:r>
            <a:r>
              <a:rPr sz="1400" spc="-20" dirty="0">
                <a:latin typeface="DejaVu Sans"/>
                <a:cs typeface="DejaVu Sans"/>
              </a:rPr>
              <a:t>h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va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spc="-10" dirty="0">
                <a:latin typeface="DejaVu Sans"/>
                <a:cs typeface="DejaVu Sans"/>
              </a:rPr>
              <a:t>ua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a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op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0" dirty="0">
                <a:latin typeface="DejaVu Sans"/>
                <a:cs typeface="DejaVu Sans"/>
              </a:rPr>
              <a:t>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5" dirty="0">
                <a:latin typeface="DejaVu Sans"/>
                <a:cs typeface="DejaVu Sans"/>
              </a:rPr>
              <a:t>s</a:t>
            </a:r>
            <a:r>
              <a:rPr sz="1400" spc="-20" dirty="0">
                <a:latin typeface="DejaVu Sans"/>
                <a:cs typeface="DejaVu Sans"/>
              </a:rPr>
              <a:t>u</a:t>
            </a:r>
            <a:r>
              <a:rPr sz="1400" spc="0" dirty="0">
                <a:latin typeface="DejaVu Sans"/>
                <a:cs typeface="DejaVu Sans"/>
              </a:rPr>
              <a:t>l</a:t>
            </a:r>
            <a:r>
              <a:rPr sz="1400" dirty="0">
                <a:latin typeface="DejaVu Sans"/>
                <a:cs typeface="DejaVu Sans"/>
              </a:rPr>
              <a:t>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spc="5" dirty="0">
                <a:latin typeface="DejaVu Sans"/>
                <a:cs typeface="DejaVu Sans"/>
              </a:rPr>
              <a:t>m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0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1.</a:t>
            </a:r>
            <a:endParaRPr sz="14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1400" spc="-40" dirty="0">
                <a:latin typeface="DejaVu Sans"/>
                <a:cs typeface="DejaVu Sans"/>
              </a:rPr>
              <a:t>L</a:t>
            </a:r>
            <a:r>
              <a:rPr sz="1400" spc="-10" dirty="0">
                <a:latin typeface="DejaVu Sans"/>
                <a:cs typeface="DejaVu Sans"/>
              </a:rPr>
              <a:t>og</a:t>
            </a:r>
            <a:r>
              <a:rPr sz="1400" spc="0" dirty="0">
                <a:latin typeface="DejaVu Sans"/>
                <a:cs typeface="DejaVu Sans"/>
              </a:rPr>
              <a:t>i</a:t>
            </a:r>
            <a:r>
              <a:rPr sz="1400" spc="-15" dirty="0">
                <a:latin typeface="DejaVu Sans"/>
                <a:cs typeface="DejaVu Sans"/>
              </a:rPr>
              <a:t>c</a:t>
            </a:r>
            <a:r>
              <a:rPr sz="1400" spc="-10" dirty="0">
                <a:latin typeface="DejaVu Sans"/>
                <a:cs typeface="DejaVu Sans"/>
              </a:rPr>
              <a:t>al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O</a:t>
            </a:r>
            <a:r>
              <a:rPr sz="1400" spc="-20" dirty="0">
                <a:latin typeface="DejaVu Sans"/>
                <a:cs typeface="DejaVu Sans"/>
              </a:rPr>
              <a:t>p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r</a:t>
            </a:r>
            <a:r>
              <a:rPr sz="1400" spc="-10" dirty="0">
                <a:latin typeface="DejaVu Sans"/>
                <a:cs typeface="DejaVu Sans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h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DejaVu Sans"/>
                <a:cs typeface="DejaVu Sans"/>
              </a:rPr>
              <a:t>t</a:t>
            </a:r>
            <a:r>
              <a:rPr sz="1400" spc="-10" dirty="0">
                <a:latin typeface="DejaVu Sans"/>
                <a:cs typeface="DejaVu Sans"/>
              </a:rPr>
              <a:t>yp</a:t>
            </a:r>
            <a:r>
              <a:rPr sz="1400" dirty="0">
                <a:latin typeface="DejaVu Sans"/>
                <a:cs typeface="DejaVu Sans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10" dirty="0">
                <a:latin typeface="DejaVu Sans"/>
                <a:cs typeface="DejaVu Sans"/>
              </a:rPr>
              <a:t>s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44" y="2266033"/>
            <a:ext cx="95250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70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2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470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2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-470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94" y="2262328"/>
            <a:ext cx="95504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10" dirty="0">
                <a:latin typeface="DejaVu Sans"/>
                <a:cs typeface="DejaVu Sans"/>
              </a:rPr>
              <a:t>N</a:t>
            </a:r>
            <a:r>
              <a:rPr sz="1400" spc="-10" dirty="0">
                <a:latin typeface="DejaVu Sans"/>
                <a:cs typeface="DejaVu Sans"/>
              </a:rPr>
              <a:t>D-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DejaVu Sans"/>
                <a:cs typeface="DejaVu Sans"/>
              </a:rPr>
              <a:t>(</a:t>
            </a:r>
            <a:r>
              <a:rPr sz="1400" spc="-20" dirty="0">
                <a:latin typeface="DejaVu Sans"/>
                <a:cs typeface="DejaVu Sans"/>
              </a:rPr>
              <a:t>&amp;&amp;</a:t>
            </a:r>
            <a:r>
              <a:rPr sz="1400" dirty="0">
                <a:latin typeface="DejaVu Sans"/>
                <a:cs typeface="DejaVu Sans"/>
              </a:rPr>
              <a:t>)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DejaVu Sans"/>
                <a:cs typeface="DejaVu Sans"/>
              </a:rPr>
              <a:t>O</a:t>
            </a:r>
            <a:r>
              <a:rPr sz="1400" spc="-65" dirty="0">
                <a:latin typeface="DejaVu Sans"/>
                <a:cs typeface="DejaVu Sans"/>
              </a:rPr>
              <a:t>R</a:t>
            </a:r>
            <a:r>
              <a:rPr sz="1400" spc="-15" dirty="0">
                <a:latin typeface="DejaVu Sans"/>
                <a:cs typeface="DejaVu Sans"/>
              </a:rPr>
              <a:t>-</a:t>
            </a:r>
            <a:r>
              <a:rPr sz="1400" spc="10" dirty="0">
                <a:latin typeface="DejaVu Sans"/>
                <a:cs typeface="DejaVu Sans"/>
              </a:rPr>
              <a:t>(</a:t>
            </a:r>
            <a:r>
              <a:rPr sz="1400" spc="-20" dirty="0">
                <a:latin typeface="DejaVu Sans"/>
                <a:cs typeface="DejaVu Sans"/>
              </a:rPr>
              <a:t>|</a:t>
            </a:r>
            <a:r>
              <a:rPr sz="1400" spc="-10" dirty="0">
                <a:latin typeface="DejaVu Sans"/>
                <a:cs typeface="DejaVu Sans"/>
              </a:rPr>
              <a:t>|</a:t>
            </a:r>
            <a:r>
              <a:rPr sz="1400" dirty="0">
                <a:latin typeface="DejaVu Sans"/>
                <a:cs typeface="DejaVu Sans"/>
              </a:rPr>
              <a:t>)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10" dirty="0">
                <a:latin typeface="DejaVu Sans"/>
                <a:cs typeface="DejaVu Sans"/>
              </a:rPr>
              <a:t>N</a:t>
            </a:r>
            <a:r>
              <a:rPr sz="1400" spc="-5" dirty="0">
                <a:latin typeface="DejaVu Sans"/>
                <a:cs typeface="DejaVu Sans"/>
              </a:rPr>
              <a:t>O</a:t>
            </a:r>
            <a:r>
              <a:rPr sz="1400" spc="-150" dirty="0">
                <a:latin typeface="DejaVu Sans"/>
                <a:cs typeface="DejaVu Sans"/>
              </a:rPr>
              <a:t>T</a:t>
            </a:r>
            <a:r>
              <a:rPr sz="1400" spc="-5" dirty="0">
                <a:latin typeface="DejaVu Sans"/>
                <a:cs typeface="DejaVu Sans"/>
              </a:rPr>
              <a:t>-</a:t>
            </a:r>
            <a:r>
              <a:rPr sz="1400" dirty="0">
                <a:latin typeface="DejaVu Sans"/>
                <a:cs typeface="DejaVu Sans"/>
              </a:rPr>
              <a:t>(</a:t>
            </a:r>
            <a:r>
              <a:rPr sz="1400" spc="-15" dirty="0">
                <a:latin typeface="DejaVu Sans"/>
                <a:cs typeface="DejaVu Sans"/>
              </a:rPr>
              <a:t>!</a:t>
            </a:r>
            <a:r>
              <a:rPr sz="1400" dirty="0">
                <a:latin typeface="DejaVu Sans"/>
                <a:cs typeface="DejaVu Sans"/>
              </a:rPr>
              <a:t>)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8378" y="3023868"/>
            <a:ext cx="54102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1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chemeClr val="tx1"/>
                </a:solidFill>
              </a:rPr>
              <a:t>I</a:t>
            </a:r>
            <a:r>
              <a:rPr b="1" spc="-25" dirty="0">
                <a:solidFill>
                  <a:schemeClr val="tx1"/>
                </a:solidFill>
              </a:rPr>
              <a:t>nc</a:t>
            </a:r>
            <a:r>
              <a:rPr b="1" spc="-65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0" dirty="0">
                <a:solidFill>
                  <a:schemeClr val="tx1"/>
                </a:solidFill>
              </a:rPr>
              <a:t>m</a:t>
            </a:r>
            <a:r>
              <a:rPr b="1" spc="5" dirty="0">
                <a:solidFill>
                  <a:schemeClr val="tx1"/>
                </a:solidFill>
              </a:rPr>
              <a:t>e</a:t>
            </a:r>
            <a:r>
              <a:rPr b="1" spc="-35" dirty="0">
                <a:solidFill>
                  <a:schemeClr val="tx1"/>
                </a:solidFill>
              </a:rPr>
              <a:t>n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Op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(</a:t>
            </a:r>
            <a:r>
              <a:rPr b="1" spc="5" dirty="0">
                <a:solidFill>
                  <a:schemeClr val="tx1"/>
                </a:solidFill>
              </a:rPr>
              <a:t>+</a:t>
            </a:r>
            <a:r>
              <a:rPr b="1" spc="-25" dirty="0">
                <a:solidFill>
                  <a:schemeClr val="tx1"/>
                </a:solidFill>
              </a:rPr>
              <a:t>+</a:t>
            </a:r>
            <a:r>
              <a:rPr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722120"/>
            <a:ext cx="8229600" cy="4297680"/>
          </a:xfrm>
          <a:custGeom>
            <a:avLst/>
            <a:gdLst/>
            <a:ahLst/>
            <a:cxnLst/>
            <a:rect l="l" t="t" r="r" b="b"/>
            <a:pathLst>
              <a:path w="8229600" h="4297680">
                <a:moveTo>
                  <a:pt x="8229599" y="0"/>
                </a:moveTo>
                <a:lnTo>
                  <a:pt x="0" y="0"/>
                </a:lnTo>
                <a:lnTo>
                  <a:pt x="0" y="4297679"/>
                </a:lnTo>
                <a:lnTo>
                  <a:pt x="8229599" y="429767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90616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48DD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807866"/>
            <a:ext cx="760857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644775" algn="l"/>
              </a:tabLst>
            </a:pPr>
            <a:r>
              <a:rPr sz="2000" spc="-15" dirty="0">
                <a:latin typeface="DejaVu Sans"/>
                <a:cs typeface="DejaVu Sans"/>
              </a:rPr>
              <a:t>In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10" dirty="0">
                <a:latin typeface="DejaVu Sans"/>
                <a:cs typeface="DejaVu Sans"/>
              </a:rPr>
              <a:t>n</a:t>
            </a:r>
            <a:r>
              <a:rPr sz="2000" dirty="0">
                <a:latin typeface="DejaVu Sans"/>
                <a:cs typeface="DejaVu Sans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th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v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dirty="0">
                <a:latin typeface="DejaVu Sans"/>
                <a:cs typeface="DejaVu Sans"/>
              </a:rPr>
              <a:t>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20" dirty="0">
                <a:latin typeface="DejaVu Sans"/>
                <a:cs typeface="DejaVu Sans"/>
              </a:rPr>
              <a:t>b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DejaVu Sans"/>
                <a:cs typeface="DejaVu Sans"/>
              </a:rPr>
              <a:t>eque</a:t>
            </a:r>
            <a:r>
              <a:rPr sz="2000" dirty="0">
                <a:latin typeface="DejaVu Sans"/>
                <a:cs typeface="DejaVu Sans"/>
              </a:rPr>
              <a:t>nt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b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1</a:t>
            </a:r>
            <a:r>
              <a:rPr sz="2000" spc="-10" dirty="0">
                <a:latin typeface="DejaVu Sans"/>
                <a:cs typeface="DejaVu Sans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0" dirty="0">
                <a:latin typeface="DejaVu Sans"/>
                <a:cs typeface="DejaVu Sans"/>
              </a:rPr>
              <a:t>lu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b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55" dirty="0">
                <a:latin typeface="DejaVu Sans"/>
                <a:cs typeface="DejaVu Sans"/>
              </a:rPr>
              <a:t>r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cc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35" dirty="0">
                <a:latin typeface="DejaVu Sans"/>
                <a:cs typeface="DejaVu Sans"/>
              </a:rPr>
              <a:t>r</a:t>
            </a:r>
            <a:r>
              <a:rPr sz="2000" spc="-20" dirty="0">
                <a:latin typeface="DejaVu Sans"/>
                <a:cs typeface="DejaVu Sans"/>
              </a:rPr>
              <a:t>di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-15" dirty="0">
                <a:latin typeface="DejaVu Sans"/>
                <a:cs typeface="DejaVu Sans"/>
              </a:rPr>
              <a:t>g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20" dirty="0">
                <a:latin typeface="DejaVu Sans"/>
                <a:cs typeface="DejaVu Sans"/>
              </a:rPr>
              <a:t>og</a:t>
            </a:r>
            <a:r>
              <a:rPr sz="2000" spc="15" dirty="0">
                <a:latin typeface="DejaVu Sans"/>
                <a:cs typeface="DejaVu Sans"/>
              </a:rPr>
              <a:t>r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m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-185" dirty="0">
                <a:latin typeface="DejaVu Sans"/>
                <a:cs typeface="DejaVu Sans"/>
              </a:rPr>
              <a:t>r</a:t>
            </a:r>
            <a:r>
              <a:rPr sz="2000" spc="-10" dirty="0">
                <a:latin typeface="DejaVu Sans"/>
                <a:cs typeface="DejaVu Sans"/>
              </a:rPr>
              <a:t>.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5" dirty="0">
                <a:latin typeface="DejaVu Sans"/>
                <a:cs typeface="DejaVu Sans"/>
              </a:rPr>
              <a:t>In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10" dirty="0">
                <a:latin typeface="DejaVu Sans"/>
                <a:cs typeface="DejaVu Sans"/>
              </a:rPr>
              <a:t>n</a:t>
            </a:r>
            <a:r>
              <a:rPr sz="2000" dirty="0">
                <a:latin typeface="DejaVu Sans"/>
                <a:cs typeface="DejaVu Sans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wo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DejaVu Sans"/>
                <a:cs typeface="DejaVu Sans"/>
              </a:rPr>
              <a:t>f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-20" dirty="0">
                <a:latin typeface="DejaVu Sans"/>
                <a:cs typeface="DejaVu Sans"/>
              </a:rPr>
              <a:t>lo</a:t>
            </a:r>
            <a:r>
              <a:rPr sz="2000" spc="-10" dirty="0">
                <a:latin typeface="DejaVu Sans"/>
                <a:cs typeface="DejaVu Sans"/>
              </a:rPr>
              <a:t>w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: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51016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48DD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829885"/>
            <a:ext cx="12573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665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7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665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1" y="2823867"/>
            <a:ext cx="19304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2000" spc="-70" dirty="0">
                <a:latin typeface="DejaVu Sans"/>
                <a:cs typeface="DejaVu Sans"/>
              </a:rPr>
              <a:t>P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dirty="0">
                <a:latin typeface="DejaVu Sans"/>
                <a:cs typeface="DejaVu Sans"/>
              </a:rPr>
              <a:t>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c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5" dirty="0">
                <a:latin typeface="DejaVu Sans"/>
                <a:cs typeface="DejaVu Sans"/>
              </a:rPr>
              <a:t>m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dirty="0">
                <a:latin typeface="DejaVu Sans"/>
                <a:cs typeface="DejaVu Sans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DejaVu Sans"/>
                <a:cs typeface="DejaVu Sans"/>
              </a:rPr>
              <a:t>P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me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dirty="0">
                <a:latin typeface="DejaVu Sans"/>
                <a:cs typeface="DejaVu Sans"/>
              </a:rPr>
              <a:t>t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3445511"/>
            <a:ext cx="5334000" cy="99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94764" y="4418965"/>
          <a:ext cx="5942956" cy="1559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2"/>
                <a:gridCol w="1915161"/>
                <a:gridCol w="1207769"/>
                <a:gridCol w="1971034"/>
              </a:tblGrid>
              <a:tr h="661034">
                <a:tc gridSpan="2"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2000" spc="-80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20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me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nt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19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31">
                      <a:solidFill>
                        <a:srgbClr val="FFFFFF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DejaVu Sans"/>
                          <a:cs typeface="DejaVu Sans"/>
                        </a:rPr>
                        <a:t>i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me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nt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19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FFFFFF"/>
                      </a:solidFill>
                      <a:prstDash val="solid"/>
                    </a:lnT>
                    <a:lnB w="2531">
                      <a:solidFill>
                        <a:srgbClr val="FFFFFF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949">
                <a:tc rowSpan="2">
                  <a:txBody>
                    <a:bodyPr/>
                    <a:lstStyle/>
                    <a:p>
                      <a:pPr marL="89535" marR="110489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=10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++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44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44">
                      <a:solidFill>
                        <a:srgbClr val="FFFFFF"/>
                      </a:solidFill>
                      <a:prstDash val="solid"/>
                    </a:lnL>
                    <a:lnR w="2519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2531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265" marR="221615">
                        <a:lnSpc>
                          <a:spcPts val="212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B=++A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19">
                      <a:solidFill>
                        <a:srgbClr val="FFFFFF"/>
                      </a:solidFill>
                      <a:prstDash val="solid"/>
                    </a:lnL>
                    <a:lnR w="2519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19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2531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5365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">
                      <a:solidFill>
                        <a:srgbClr val="FFFFFF"/>
                      </a:solidFill>
                      <a:prstDash val="solid"/>
                    </a:lnL>
                    <a:lnR w="2544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44">
                      <a:solidFill>
                        <a:srgbClr val="FFFFFF"/>
                      </a:solidFill>
                      <a:prstDash val="solid"/>
                    </a:lnL>
                    <a:lnR w="2519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19">
                      <a:solidFill>
                        <a:srgbClr val="FFFFFF"/>
                      </a:solidFill>
                      <a:prstDash val="solid"/>
                    </a:lnL>
                    <a:lnR w="2519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19">
                      <a:solidFill>
                        <a:srgbClr val="FFFFFF"/>
                      </a:solidFill>
                      <a:prstDash val="solid"/>
                    </a:lnL>
                    <a:lnR w="2550">
                      <a:solidFill>
                        <a:srgbClr val="FFFFFF"/>
                      </a:solidFill>
                      <a:prstDash val="solid"/>
                    </a:lnR>
                    <a:lnT w="2531">
                      <a:solidFill>
                        <a:srgbClr val="FFFFFF"/>
                      </a:solidFill>
                      <a:prstDash val="solid"/>
                    </a:lnT>
                    <a:lnB w="1269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9564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5" dirty="0">
                <a:solidFill>
                  <a:schemeClr val="tx1"/>
                </a:solidFill>
              </a:rPr>
              <a:t>c</a:t>
            </a:r>
            <a:r>
              <a:rPr b="1" spc="-8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emen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5" dirty="0">
                <a:solidFill>
                  <a:schemeClr val="tx1"/>
                </a:solidFill>
              </a:rPr>
              <a:t>O</a:t>
            </a:r>
            <a:r>
              <a:rPr b="1" spc="-40" dirty="0">
                <a:solidFill>
                  <a:schemeClr val="tx1"/>
                </a:solidFill>
              </a:rPr>
              <a:t>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0" dirty="0">
                <a:solidFill>
                  <a:schemeClr val="tx1"/>
                </a:solidFill>
              </a:rPr>
              <a:t>(</a:t>
            </a:r>
            <a:r>
              <a:rPr b="1" spc="-25" dirty="0">
                <a:solidFill>
                  <a:schemeClr val="tx1"/>
                </a:solidFill>
              </a:rPr>
              <a:t>-</a:t>
            </a:r>
            <a:r>
              <a:rPr b="1" spc="-15" dirty="0">
                <a:solidFill>
                  <a:schemeClr val="tx1"/>
                </a:solidFill>
              </a:rPr>
              <a:t>-</a:t>
            </a:r>
            <a:r>
              <a:rPr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22120"/>
            <a:ext cx="6324600" cy="4221480"/>
          </a:xfrm>
          <a:custGeom>
            <a:avLst/>
            <a:gdLst/>
            <a:ahLst/>
            <a:cxnLst/>
            <a:rect l="l" t="t" r="r" b="b"/>
            <a:pathLst>
              <a:path w="8229600" h="4221480">
                <a:moveTo>
                  <a:pt x="8229599" y="0"/>
                </a:moveTo>
                <a:lnTo>
                  <a:pt x="0" y="0"/>
                </a:lnTo>
                <a:lnTo>
                  <a:pt x="0" y="4221479"/>
                </a:lnTo>
                <a:lnTo>
                  <a:pt x="8229599" y="422147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82380"/>
            <a:ext cx="641032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298450" algn="l"/>
              </a:tabLst>
            </a:pPr>
            <a:r>
              <a:rPr sz="1500" spc="-5" dirty="0">
                <a:latin typeface="DejaVu Sans"/>
                <a:cs typeface="DejaVu Sans"/>
              </a:rPr>
              <a:t>D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c</a:t>
            </a:r>
            <a:r>
              <a:rPr sz="1500" spc="-40" dirty="0">
                <a:latin typeface="DejaVu Sans"/>
                <a:cs typeface="DejaVu Sans"/>
              </a:rPr>
              <a:t>r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5" dirty="0">
                <a:latin typeface="DejaVu Sans"/>
                <a:cs typeface="DejaVu Sans"/>
              </a:rPr>
              <a:t>me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5" dirty="0">
                <a:latin typeface="DejaVu Sans"/>
                <a:cs typeface="DejaVu Sans"/>
              </a:rPr>
              <a:t>t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0" dirty="0">
                <a:latin typeface="DejaVu Sans"/>
                <a:cs typeface="DejaVu Sans"/>
              </a:rPr>
              <a:t>rs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4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5" dirty="0">
                <a:latin typeface="DejaVu Sans"/>
                <a:cs typeface="DejaVu Sans"/>
              </a:rPr>
              <a:t>s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th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v</a:t>
            </a:r>
            <a:r>
              <a:rPr sz="1500" spc="-15" dirty="0">
                <a:latin typeface="DejaVu Sans"/>
                <a:cs typeface="DejaVu Sans"/>
              </a:rPr>
              <a:t>a</a:t>
            </a:r>
            <a:r>
              <a:rPr sz="1500" spc="-5" dirty="0">
                <a:latin typeface="DejaVu Sans"/>
                <a:cs typeface="DejaVu Sans"/>
              </a:rPr>
              <a:t>l</a:t>
            </a:r>
            <a:r>
              <a:rPr sz="1500" spc="-15" dirty="0">
                <a:latin typeface="DejaVu Sans"/>
                <a:cs typeface="DejaVu Sans"/>
              </a:rPr>
              <a:t>u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t</a:t>
            </a:r>
            <a:r>
              <a:rPr sz="1500" spc="-10" dirty="0">
                <a:latin typeface="DejaVu Sans"/>
                <a:cs typeface="DejaVu Sans"/>
              </a:rPr>
              <a:t>o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5" dirty="0">
                <a:latin typeface="DejaVu Sans"/>
                <a:cs typeface="DejaVu Sans"/>
              </a:rPr>
              <a:t>,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t</a:t>
            </a:r>
            <a:r>
              <a:rPr sz="1500" spc="-15" dirty="0">
                <a:latin typeface="DejaVu Sans"/>
                <a:cs typeface="DejaVu Sans"/>
              </a:rPr>
              <a:t>wo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25" dirty="0">
                <a:latin typeface="DejaVu Sans"/>
                <a:cs typeface="DejaVu Sans"/>
              </a:rPr>
              <a:t>n</a:t>
            </a:r>
            <a:r>
              <a:rPr sz="1500" spc="-10" dirty="0">
                <a:latin typeface="DejaVu Sans"/>
                <a:cs typeface="DejaVu Sans"/>
              </a:rPr>
              <a:t>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s</a:t>
            </a:r>
            <a:r>
              <a:rPr sz="1500" spc="-10" dirty="0">
                <a:latin typeface="DejaVu Sans"/>
                <a:cs typeface="DejaVu Sans"/>
              </a:rPr>
              <a:t>o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spc="-5" dirty="0">
                <a:latin typeface="DejaVu Sans"/>
                <a:cs typeface="DejaVu Sans"/>
              </a:rPr>
              <a:t>.</a:t>
            </a:r>
            <a:endParaRPr sz="15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298450" algn="l"/>
              </a:tabLst>
            </a:pPr>
            <a:r>
              <a:rPr sz="1500" spc="-270" dirty="0">
                <a:latin typeface="DejaVu Sans"/>
                <a:cs typeface="DejaVu Sans"/>
              </a:rPr>
              <a:t>T</a:t>
            </a:r>
            <a:r>
              <a:rPr sz="1500" spc="-15" dirty="0">
                <a:latin typeface="DejaVu Sans"/>
                <a:cs typeface="DejaVu Sans"/>
              </a:rPr>
              <a:t>wo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DejaVu Sans"/>
                <a:cs typeface="DejaVu Sans"/>
              </a:rPr>
              <a:t>ty</a:t>
            </a:r>
            <a:r>
              <a:rPr sz="1500" spc="-15" dirty="0">
                <a:latin typeface="DejaVu Sans"/>
                <a:cs typeface="DejaVu Sans"/>
              </a:rPr>
              <a:t>p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DejaVu Sans"/>
                <a:cs typeface="DejaVu Sans"/>
              </a:rPr>
              <a:t>a</a:t>
            </a:r>
            <a:r>
              <a:rPr sz="1500" spc="-15" dirty="0">
                <a:latin typeface="DejaVu Sans"/>
                <a:cs typeface="DejaVu Sans"/>
              </a:rPr>
              <a:t>s</a:t>
            </a:r>
            <a:r>
              <a:rPr sz="1500" spc="-5" dirty="0">
                <a:latin typeface="DejaVu Sans"/>
                <a:cs typeface="DejaVu Sans"/>
              </a:rPr>
              <a:t>,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367679"/>
            <a:ext cx="10033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475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2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250" spc="-475" dirty="0">
                <a:solidFill>
                  <a:srgbClr val="E46C09"/>
                </a:solidFill>
                <a:latin typeface="OpenSymbol"/>
                <a:cs typeface="OpenSymbol"/>
              </a:rPr>
              <a:t>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91" y="2362691"/>
            <a:ext cx="151384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700"/>
              </a:lnSpc>
            </a:pPr>
            <a:r>
              <a:rPr sz="1500" spc="-65" dirty="0">
                <a:latin typeface="DejaVu Sans"/>
                <a:cs typeface="DejaVu Sans"/>
              </a:rPr>
              <a:t>P</a:t>
            </a:r>
            <a:r>
              <a:rPr sz="1500" spc="-20" dirty="0">
                <a:latin typeface="DejaVu Sans"/>
                <a:cs typeface="DejaVu Sans"/>
              </a:rPr>
              <a:t>o</a:t>
            </a:r>
            <a:r>
              <a:rPr sz="1500" spc="-15" dirty="0">
                <a:latin typeface="DejaVu Sans"/>
                <a:cs typeface="DejaVu Sans"/>
              </a:rPr>
              <a:t>s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4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em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dirty="0">
                <a:latin typeface="DejaVu Sans"/>
                <a:cs typeface="DejaVu San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DejaVu Sans"/>
                <a:cs typeface="DejaVu Sans"/>
              </a:rPr>
              <a:t>P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dirty="0">
                <a:latin typeface="DejaVu Sans"/>
                <a:cs typeface="DejaVu Sans"/>
              </a:rPr>
              <a:t>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DejaVu Sans"/>
                <a:cs typeface="DejaVu Sans"/>
              </a:rPr>
              <a:t>d</a:t>
            </a:r>
            <a:r>
              <a:rPr sz="1500" spc="5" dirty="0">
                <a:latin typeface="DejaVu Sans"/>
                <a:cs typeface="DejaVu Sans"/>
              </a:rPr>
              <a:t>e</a:t>
            </a:r>
            <a:r>
              <a:rPr sz="1500" spc="-10" dirty="0">
                <a:latin typeface="DejaVu Sans"/>
                <a:cs typeface="DejaVu Sans"/>
              </a:rPr>
              <a:t>c</a:t>
            </a:r>
            <a:r>
              <a:rPr sz="1500" spc="-50" dirty="0">
                <a:latin typeface="DejaVu Sans"/>
                <a:cs typeface="DejaVu Sans"/>
              </a:rPr>
              <a:t>r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5" dirty="0">
                <a:latin typeface="DejaVu Sans"/>
                <a:cs typeface="DejaVu Sans"/>
              </a:rPr>
              <a:t>m</a:t>
            </a:r>
            <a:r>
              <a:rPr sz="1500" spc="-5" dirty="0">
                <a:latin typeface="DejaVu Sans"/>
                <a:cs typeface="DejaVu Sans"/>
              </a:rPr>
              <a:t>e</a:t>
            </a:r>
            <a:r>
              <a:rPr sz="1500" spc="-15" dirty="0">
                <a:latin typeface="DejaVu Sans"/>
                <a:cs typeface="DejaVu Sans"/>
              </a:rPr>
              <a:t>n</a:t>
            </a:r>
            <a:r>
              <a:rPr sz="1500" dirty="0">
                <a:latin typeface="DejaVu Sans"/>
                <a:cs typeface="DejaVu Sans"/>
              </a:rPr>
              <a:t>t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519" y="3114040"/>
            <a:ext cx="4267200" cy="113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03404"/>
              </p:ext>
            </p:extLst>
          </p:nvPr>
        </p:nvGraphicFramePr>
        <p:xfrm>
          <a:off x="1104264" y="4388485"/>
          <a:ext cx="5525136" cy="172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249"/>
                <a:gridCol w="1480750"/>
                <a:gridCol w="933791"/>
                <a:gridCol w="2454346"/>
              </a:tblGrid>
              <a:tr h="661034">
                <a:tc gridSpan="2"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2000" spc="-70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o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s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t</a:t>
                      </a:r>
                      <a:r>
                        <a:rPr sz="20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De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em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nt</a:t>
                      </a:r>
                    </a:p>
                  </a:txBody>
                  <a:tcPr marL="0" marR="0" marT="0" marB="0">
                    <a:lnL w="1269">
                      <a:solidFill>
                        <a:srgbClr val="101010"/>
                      </a:solidFill>
                      <a:prstDash val="solid"/>
                    </a:lnL>
                    <a:lnR w="1270">
                      <a:solidFill>
                        <a:srgbClr val="101010"/>
                      </a:solidFill>
                      <a:prstDash val="solid"/>
                    </a:lnR>
                    <a:lnT w="1270">
                      <a:solidFill>
                        <a:srgbClr val="101010"/>
                      </a:solidFill>
                      <a:prstDash val="solid"/>
                    </a:lnT>
                    <a:lnB w="2531">
                      <a:solidFill>
                        <a:srgbClr val="101010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DejaVu Sans"/>
                          <a:cs typeface="DejaVu Sans"/>
                        </a:rPr>
                        <a:t>P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D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c</a:t>
                      </a:r>
                      <a:r>
                        <a:rPr sz="2000" spc="-45" dirty="0">
                          <a:latin typeface="DejaVu Sans"/>
                          <a:cs typeface="DejaVu Sans"/>
                        </a:rPr>
                        <a:t>r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5" dirty="0">
                          <a:latin typeface="DejaVu Sans"/>
                          <a:cs typeface="DejaVu Sans"/>
                        </a:rPr>
                        <a:t>m</a:t>
                      </a:r>
                      <a:r>
                        <a:rPr sz="2000" spc="-5" dirty="0">
                          <a:latin typeface="DejaVu Sans"/>
                          <a:cs typeface="DejaVu Sans"/>
                        </a:rPr>
                        <a:t>e</a:t>
                      </a:r>
                      <a:r>
                        <a:rPr sz="2000" spc="10" dirty="0">
                          <a:latin typeface="DejaVu Sans"/>
                          <a:cs typeface="DejaVu Sans"/>
                        </a:rPr>
                        <a:t>n</a:t>
                      </a:r>
                      <a:r>
                        <a:rPr sz="2000" dirty="0">
                          <a:latin typeface="DejaVu Sans"/>
                          <a:cs typeface="DejaVu Sans"/>
                        </a:rPr>
                        <a:t>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">
                      <a:solidFill>
                        <a:srgbClr val="101010"/>
                      </a:solidFill>
                      <a:prstDash val="solid"/>
                    </a:lnL>
                    <a:lnR w="1269">
                      <a:solidFill>
                        <a:srgbClr val="101010"/>
                      </a:solidFill>
                      <a:prstDash val="solid"/>
                    </a:lnR>
                    <a:lnT w="1270">
                      <a:solidFill>
                        <a:srgbClr val="101010"/>
                      </a:solidFill>
                      <a:prstDash val="solid"/>
                    </a:lnT>
                    <a:lnB w="2531">
                      <a:solidFill>
                        <a:srgbClr val="101010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949">
                <a:tc rowSpan="2">
                  <a:txBody>
                    <a:bodyPr/>
                    <a:lstStyle/>
                    <a:p>
                      <a:pPr marL="88900" marR="106045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=10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B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3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-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69">
                      <a:solidFill>
                        <a:srgbClr val="101010"/>
                      </a:solidFill>
                      <a:prstDash val="solid"/>
                    </a:lnL>
                    <a:lnR w="2544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44">
                      <a:solidFill>
                        <a:srgbClr val="101010"/>
                      </a:solidFill>
                      <a:prstDash val="solid"/>
                    </a:lnL>
                    <a:lnR w="1270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2531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9535" marR="474345">
                        <a:lnSpc>
                          <a:spcPts val="212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B=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1800" spc="-50" dirty="0">
                          <a:latin typeface="DejaVu Sans"/>
                          <a:cs typeface="DejaVu Sans"/>
                        </a:rPr>
                        <a:t>-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">
                      <a:solidFill>
                        <a:srgbClr val="101010"/>
                      </a:solidFill>
                      <a:prstDash val="solid"/>
                    </a:lnL>
                    <a:lnR w="1270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=9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">
                      <a:solidFill>
                        <a:srgbClr val="101010"/>
                      </a:solidFill>
                      <a:prstDash val="solid"/>
                    </a:lnL>
                    <a:lnR w="1269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2531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</a:tr>
              <a:tr h="5365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">
                      <a:solidFill>
                        <a:srgbClr val="101010"/>
                      </a:solidFill>
                      <a:prstDash val="solid"/>
                    </a:lnL>
                    <a:lnR w="2544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B=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544">
                      <a:solidFill>
                        <a:srgbClr val="101010"/>
                      </a:solidFill>
                      <a:prstDash val="solid"/>
                    </a:lnL>
                    <a:lnR w="1270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101010"/>
                      </a:solidFill>
                      <a:prstDash val="solid"/>
                    </a:lnL>
                    <a:lnR w="1270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B=9</a:t>
                      </a:r>
                    </a:p>
                  </a:txBody>
                  <a:tcPr marL="0" marR="0" marT="0" marB="0">
                    <a:lnL w="1270">
                      <a:solidFill>
                        <a:srgbClr val="101010"/>
                      </a:solidFill>
                      <a:prstDash val="solid"/>
                    </a:lnL>
                    <a:lnR w="1269">
                      <a:solidFill>
                        <a:srgbClr val="101010"/>
                      </a:solidFill>
                      <a:prstDash val="solid"/>
                    </a:lnR>
                    <a:lnT w="2531">
                      <a:solidFill>
                        <a:srgbClr val="101010"/>
                      </a:solidFill>
                      <a:prstDash val="solid"/>
                    </a:lnT>
                    <a:lnB w="1269">
                      <a:solidFill>
                        <a:srgbClr val="10101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5073"/>
            <a:ext cx="8072119" cy="739946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chemeClr val="tx1"/>
                </a:solidFill>
              </a:rPr>
              <a:t>C</a:t>
            </a:r>
            <a:r>
              <a:rPr sz="3200" b="1" spc="-20" dirty="0">
                <a:solidFill>
                  <a:schemeClr val="tx1"/>
                </a:solidFill>
              </a:rPr>
              <a:t>o</a:t>
            </a:r>
            <a:r>
              <a:rPr sz="3200" b="1" spc="-30" dirty="0">
                <a:solidFill>
                  <a:schemeClr val="tx1"/>
                </a:solidFill>
              </a:rPr>
              <a:t>n</a:t>
            </a:r>
            <a:r>
              <a:rPr sz="3200" b="1" spc="-40" dirty="0">
                <a:solidFill>
                  <a:schemeClr val="tx1"/>
                </a:solidFill>
              </a:rPr>
              <a:t>d</a:t>
            </a:r>
            <a:r>
              <a:rPr sz="3200" b="1" spc="-15" dirty="0">
                <a:solidFill>
                  <a:schemeClr val="tx1"/>
                </a:solidFill>
              </a:rPr>
              <a:t>i</a:t>
            </a:r>
            <a:r>
              <a:rPr sz="3200" b="1" dirty="0">
                <a:solidFill>
                  <a:schemeClr val="tx1"/>
                </a:solidFill>
              </a:rPr>
              <a:t>t</a:t>
            </a:r>
            <a:r>
              <a:rPr sz="3200" b="1" spc="-15" dirty="0">
                <a:solidFill>
                  <a:schemeClr val="tx1"/>
                </a:solidFill>
              </a:rPr>
              <a:t>i</a:t>
            </a:r>
            <a:r>
              <a:rPr sz="3200" b="1" spc="-30" dirty="0">
                <a:solidFill>
                  <a:schemeClr val="tx1"/>
                </a:solidFill>
              </a:rPr>
              <a:t>on</a:t>
            </a:r>
            <a:r>
              <a:rPr sz="3200" b="1" spc="-15" dirty="0">
                <a:solidFill>
                  <a:schemeClr val="tx1"/>
                </a:solidFill>
              </a:rPr>
              <a:t>a</a:t>
            </a:r>
            <a:r>
              <a:rPr sz="3200" b="1" spc="-1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574147"/>
            <a:ext cx="7520940" cy="289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055">
              <a:lnSpc>
                <a:spcPct val="100000"/>
              </a:lnSpc>
            </a:pPr>
            <a:r>
              <a:rPr sz="3600" spc="-425" dirty="0"/>
              <a:t>T</a:t>
            </a:r>
            <a:r>
              <a:rPr sz="3600" spc="-10" dirty="0"/>
              <a:t>e</a:t>
            </a:r>
            <a:r>
              <a:rPr sz="3600" spc="-50" dirty="0"/>
              <a:t>r</a:t>
            </a:r>
            <a:r>
              <a:rPr sz="3600" spc="-25" dirty="0"/>
              <a:t>n</a:t>
            </a:r>
            <a:r>
              <a:rPr sz="3600" spc="-10" dirty="0"/>
              <a:t>ar</a:t>
            </a:r>
            <a:r>
              <a:rPr sz="3600" spc="-15" dirty="0"/>
              <a:t>y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25" dirty="0"/>
              <a:t>op</a:t>
            </a:r>
            <a:r>
              <a:rPr sz="3600" dirty="0"/>
              <a:t>e</a:t>
            </a:r>
            <a:r>
              <a:rPr sz="3600" spc="-10" dirty="0"/>
              <a:t>ra</a:t>
            </a:r>
            <a:r>
              <a:rPr sz="3600" spc="-15" dirty="0"/>
              <a:t>t</a:t>
            </a:r>
            <a:r>
              <a:rPr sz="3600" spc="-25" dirty="0"/>
              <a:t>o</a:t>
            </a:r>
            <a:r>
              <a:rPr sz="3600" dirty="0"/>
              <a:t>r</a:t>
            </a:r>
          </a:p>
          <a:p>
            <a:pPr marL="313055">
              <a:lnSpc>
                <a:spcPct val="100000"/>
              </a:lnSpc>
              <a:spcBef>
                <a:spcPts val="490"/>
              </a:spcBef>
            </a:pPr>
            <a:r>
              <a:rPr sz="3600" b="1" spc="-5" dirty="0">
                <a:latin typeface="DejaVu Sans"/>
                <a:cs typeface="DejaVu Sans"/>
              </a:rPr>
              <a:t>Sy</a:t>
            </a:r>
            <a:r>
              <a:rPr sz="3600" b="1" spc="-30" dirty="0">
                <a:latin typeface="DejaVu Sans"/>
                <a:cs typeface="DejaVu Sans"/>
              </a:rPr>
              <a:t>n</a:t>
            </a:r>
            <a:r>
              <a:rPr sz="3600" b="1" spc="-15" dirty="0">
                <a:latin typeface="DejaVu Sans"/>
                <a:cs typeface="DejaVu Sans"/>
              </a:rPr>
              <a:t>ta</a:t>
            </a:r>
            <a:r>
              <a:rPr sz="3600" b="1" spc="-10" dirty="0">
                <a:latin typeface="DejaVu Sans"/>
                <a:cs typeface="DejaVu Sans"/>
              </a:rPr>
              <a:t>x:</a:t>
            </a:r>
          </a:p>
          <a:p>
            <a:pPr marL="1776095">
              <a:lnSpc>
                <a:spcPct val="100000"/>
              </a:lnSpc>
              <a:spcBef>
                <a:spcPts val="10"/>
              </a:spcBef>
            </a:pPr>
            <a:r>
              <a:rPr sz="3600" b="1" spc="-10" dirty="0">
                <a:latin typeface="DejaVu Sans"/>
                <a:cs typeface="DejaVu Sans"/>
              </a:rPr>
              <a:t>co</a:t>
            </a:r>
            <a:r>
              <a:rPr sz="3600" b="1" spc="-20" dirty="0">
                <a:latin typeface="DejaVu Sans"/>
                <a:cs typeface="DejaVu Sans"/>
              </a:rPr>
              <a:t>n</a:t>
            </a:r>
            <a:r>
              <a:rPr sz="3600" b="1" spc="-30" dirty="0">
                <a:latin typeface="DejaVu Sans"/>
                <a:cs typeface="DejaVu Sans"/>
              </a:rPr>
              <a:t>d</a:t>
            </a:r>
            <a:r>
              <a:rPr sz="3600" b="1" spc="-5" dirty="0">
                <a:latin typeface="DejaVu Sans"/>
                <a:cs typeface="DejaVu Sans"/>
              </a:rPr>
              <a:t>i</a:t>
            </a:r>
            <a:r>
              <a:rPr sz="3600" b="1" spc="-15" dirty="0">
                <a:latin typeface="DejaVu Sans"/>
                <a:cs typeface="DejaVu Sans"/>
              </a:rPr>
              <a:t>t</a:t>
            </a:r>
            <a:r>
              <a:rPr sz="3600" b="1" spc="-5" dirty="0">
                <a:latin typeface="DejaVu Sans"/>
                <a:cs typeface="DejaVu Sans"/>
              </a:rPr>
              <a:t>i</a:t>
            </a:r>
            <a:r>
              <a:rPr sz="3600" b="1" spc="-20" dirty="0">
                <a:latin typeface="DejaVu Sans"/>
                <a:cs typeface="DejaVu Sans"/>
              </a:rPr>
              <a:t>on</a:t>
            </a:r>
            <a:r>
              <a:rPr sz="3600" b="1" spc="2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DejaVu Sans"/>
                <a:cs typeface="DejaVu Sans"/>
              </a:rPr>
              <a:t>?</a:t>
            </a:r>
            <a:r>
              <a:rPr sz="3600" b="1" spc="2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DejaVu Sans"/>
                <a:cs typeface="DejaVu Sans"/>
              </a:rPr>
              <a:t>r</a:t>
            </a:r>
            <a:r>
              <a:rPr sz="3600" b="1" spc="-5" dirty="0">
                <a:latin typeface="DejaVu Sans"/>
                <a:cs typeface="DejaVu Sans"/>
              </a:rPr>
              <a:t>es</a:t>
            </a:r>
            <a:r>
              <a:rPr sz="3600" b="1" spc="-10" dirty="0">
                <a:latin typeface="DejaVu Sans"/>
                <a:cs typeface="DejaVu Sans"/>
              </a:rPr>
              <a:t>u</a:t>
            </a:r>
            <a:r>
              <a:rPr sz="3600" b="1" spc="-5" dirty="0">
                <a:latin typeface="DejaVu Sans"/>
                <a:cs typeface="DejaVu Sans"/>
              </a:rPr>
              <a:t>l</a:t>
            </a:r>
            <a:r>
              <a:rPr sz="3600" b="1" spc="-15" dirty="0">
                <a:latin typeface="DejaVu Sans"/>
                <a:cs typeface="DejaVu Sans"/>
              </a:rPr>
              <a:t>t1</a:t>
            </a:r>
            <a:r>
              <a:rPr sz="3600" b="1" spc="23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DejaVu Sans"/>
                <a:cs typeface="DejaVu Sans"/>
              </a:rPr>
              <a:t>:</a:t>
            </a:r>
            <a:r>
              <a:rPr sz="3600" b="1" spc="2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DejaVu Sans"/>
                <a:cs typeface="DejaVu Sans"/>
              </a:rPr>
              <a:t>r</a:t>
            </a:r>
            <a:r>
              <a:rPr sz="3600" b="1" spc="-5" dirty="0">
                <a:latin typeface="DejaVu Sans"/>
                <a:cs typeface="DejaVu Sans"/>
              </a:rPr>
              <a:t>es</a:t>
            </a:r>
            <a:r>
              <a:rPr sz="3600" b="1" spc="-10" dirty="0">
                <a:latin typeface="DejaVu Sans"/>
                <a:cs typeface="DejaVu Sans"/>
              </a:rPr>
              <a:t>u</a:t>
            </a:r>
            <a:r>
              <a:rPr sz="3600" b="1" spc="-5" dirty="0">
                <a:latin typeface="DejaVu Sans"/>
                <a:cs typeface="DejaVu Sans"/>
              </a:rPr>
              <a:t>l</a:t>
            </a:r>
            <a:r>
              <a:rPr sz="3600" b="1" spc="-15" dirty="0">
                <a:latin typeface="DejaVu Sans"/>
                <a:cs typeface="DejaVu Sans"/>
              </a:rPr>
              <a:t>t2</a:t>
            </a:r>
          </a:p>
          <a:p>
            <a:pPr marL="313055" marR="5080">
              <a:lnSpc>
                <a:spcPct val="100299"/>
              </a:lnSpc>
              <a:spcBef>
                <a:spcPts val="490"/>
              </a:spcBef>
            </a:pPr>
            <a:r>
              <a:rPr sz="3600" spc="-10" dirty="0"/>
              <a:t>If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spc="-15" dirty="0"/>
              <a:t>th</a:t>
            </a:r>
            <a:r>
              <a:rPr sz="3600" dirty="0"/>
              <a:t>e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spc="-20" dirty="0"/>
              <a:t>c</a:t>
            </a:r>
            <a:r>
              <a:rPr sz="3600" spc="-15" dirty="0"/>
              <a:t>o</a:t>
            </a:r>
            <a:r>
              <a:rPr sz="3600" spc="-25" dirty="0"/>
              <a:t>nd</a:t>
            </a:r>
            <a:r>
              <a:rPr sz="3600" dirty="0"/>
              <a:t>i</a:t>
            </a:r>
            <a:r>
              <a:rPr sz="3600" spc="-15" dirty="0"/>
              <a:t>tion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10" dirty="0"/>
              <a:t>is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15" dirty="0"/>
              <a:t>t</a:t>
            </a:r>
            <a:r>
              <a:rPr sz="3600" dirty="0"/>
              <a:t>r</a:t>
            </a:r>
            <a:r>
              <a:rPr sz="3600" spc="-25" dirty="0"/>
              <a:t>u</a:t>
            </a:r>
            <a:r>
              <a:rPr sz="3600" dirty="0"/>
              <a:t>e</a:t>
            </a:r>
            <a:r>
              <a:rPr sz="3600" spc="-10" dirty="0"/>
              <a:t>,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60" dirty="0"/>
              <a:t>r</a:t>
            </a:r>
            <a:r>
              <a:rPr sz="3600" spc="-10" dirty="0"/>
              <a:t>e</a:t>
            </a:r>
            <a:r>
              <a:rPr sz="3600" spc="-20" dirty="0"/>
              <a:t>s</a:t>
            </a:r>
            <a:r>
              <a:rPr sz="3600" spc="-15" dirty="0"/>
              <a:t>u</a:t>
            </a:r>
            <a:r>
              <a:rPr sz="3600" spc="-10" dirty="0"/>
              <a:t>l</a:t>
            </a:r>
            <a:r>
              <a:rPr sz="3600" spc="-15" dirty="0"/>
              <a:t>t</a:t>
            </a:r>
            <a:r>
              <a:rPr sz="3600" dirty="0"/>
              <a:t>1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/>
              <a:t>i</a:t>
            </a:r>
            <a:r>
              <a:rPr sz="3600" spc="-15" dirty="0"/>
              <a:t>s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spc="-60" dirty="0"/>
              <a:t>r</a:t>
            </a:r>
            <a:r>
              <a:rPr sz="3600" spc="-10" dirty="0"/>
              <a:t>e</a:t>
            </a:r>
            <a:r>
              <a:rPr sz="3600" spc="-20" dirty="0"/>
              <a:t>tu</a:t>
            </a:r>
            <a:r>
              <a:rPr sz="3600" spc="-50" dirty="0"/>
              <a:t>r</a:t>
            </a:r>
            <a:r>
              <a:rPr sz="3600" spc="-25" dirty="0"/>
              <a:t>n</a:t>
            </a:r>
            <a:r>
              <a:rPr sz="3600" dirty="0"/>
              <a:t>e</a:t>
            </a:r>
            <a:r>
              <a:rPr sz="3600" spc="-20" dirty="0"/>
              <a:t>d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/>
              <a:t>e</a:t>
            </a:r>
            <a:r>
              <a:rPr sz="3600" spc="-10" dirty="0"/>
              <a:t>l</a:t>
            </a:r>
            <a:r>
              <a:rPr sz="3600" spc="-20" dirty="0"/>
              <a:t>s</a:t>
            </a:r>
            <a:r>
              <a:rPr sz="3600" dirty="0"/>
              <a:t>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/>
              <a:t>r</a:t>
            </a:r>
            <a:r>
              <a:rPr sz="3600" spc="-10" dirty="0"/>
              <a:t>e</a:t>
            </a:r>
            <a:r>
              <a:rPr sz="3600" spc="-20" dirty="0"/>
              <a:t>su</a:t>
            </a:r>
            <a:r>
              <a:rPr sz="3600" dirty="0"/>
              <a:t>l</a:t>
            </a:r>
            <a:r>
              <a:rPr sz="3600" spc="-15" dirty="0"/>
              <a:t>t</a:t>
            </a:r>
            <a:r>
              <a:rPr sz="3600" dirty="0"/>
              <a:t>2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spc="-10" dirty="0"/>
              <a:t>is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60" dirty="0"/>
              <a:t>r</a:t>
            </a:r>
            <a:r>
              <a:rPr sz="3600" spc="-10" dirty="0"/>
              <a:t>e</a:t>
            </a:r>
            <a:r>
              <a:rPr sz="3600" spc="-20" dirty="0"/>
              <a:t>tu</a:t>
            </a:r>
            <a:r>
              <a:rPr sz="3600" spc="-50" dirty="0"/>
              <a:t>r</a:t>
            </a:r>
            <a:r>
              <a:rPr sz="3600" spc="-25" dirty="0"/>
              <a:t>n</a:t>
            </a:r>
            <a:r>
              <a:rPr sz="3600" dirty="0"/>
              <a:t>e</a:t>
            </a:r>
            <a:r>
              <a:rPr sz="3600" spc="-25" dirty="0"/>
              <a:t>d</a:t>
            </a:r>
            <a:r>
              <a:rPr sz="3600" spc="-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928255"/>
            <a:ext cx="25152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30" dirty="0">
                <a:latin typeface="+mj-lt"/>
                <a:cs typeface="DejaVu Sans"/>
              </a:rPr>
              <a:t>Op</a:t>
            </a:r>
            <a:r>
              <a:rPr sz="3200" b="1" spc="-5" dirty="0">
                <a:latin typeface="+mj-lt"/>
                <a:cs typeface="DejaVu Sans"/>
              </a:rPr>
              <a:t>e</a:t>
            </a:r>
            <a:r>
              <a:rPr sz="3200" b="1" spc="-10" dirty="0">
                <a:latin typeface="+mj-lt"/>
                <a:cs typeface="DejaVu Sans"/>
              </a:rPr>
              <a:t>r</a:t>
            </a:r>
            <a:r>
              <a:rPr sz="3200" b="1" spc="-5" dirty="0">
                <a:latin typeface="+mj-lt"/>
                <a:cs typeface="DejaVu Sans"/>
              </a:rPr>
              <a:t>at</a:t>
            </a:r>
            <a:r>
              <a:rPr sz="3200" b="1" spc="-20" dirty="0">
                <a:latin typeface="+mj-lt"/>
                <a:cs typeface="DejaVu Sans"/>
              </a:rPr>
              <a:t>o</a:t>
            </a:r>
            <a:r>
              <a:rPr sz="3200" b="1" dirty="0">
                <a:latin typeface="+mj-lt"/>
                <a:cs typeface="DejaVu Sans"/>
              </a:rPr>
              <a:t>r</a:t>
            </a:r>
            <a:r>
              <a:rPr sz="3200" b="1" spc="-20" dirty="0">
                <a:latin typeface="+mj-lt"/>
                <a:cs typeface="DejaVu Sans"/>
              </a:rPr>
              <a:t>(?</a:t>
            </a:r>
            <a:r>
              <a:rPr sz="3200" b="1" spc="-15" dirty="0">
                <a:latin typeface="+mj-lt"/>
                <a:cs typeface="DejaVu Sans"/>
              </a:rPr>
              <a:t>:</a:t>
            </a:r>
            <a:r>
              <a:rPr sz="3200" b="1" dirty="0">
                <a:latin typeface="+mj-lt"/>
                <a:cs typeface="DejaVu Sans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98982"/>
            <a:ext cx="13271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02326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" y="609600"/>
            <a:ext cx="807211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b="1" dirty="0">
                <a:solidFill>
                  <a:schemeClr val="tx1"/>
                </a:solidFill>
              </a:rPr>
              <a:t>L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55" dirty="0">
                <a:solidFill>
                  <a:schemeClr val="tx1"/>
                </a:solidFill>
              </a:rPr>
              <a:t>r</a:t>
            </a:r>
            <a:r>
              <a:rPr b="1" spc="-40" dirty="0">
                <a:solidFill>
                  <a:schemeClr val="tx1"/>
                </a:solidFill>
              </a:rPr>
              <a:t>g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st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40" dirty="0">
                <a:solidFill>
                  <a:schemeClr val="tx1"/>
                </a:solidFill>
              </a:rPr>
              <a:t>m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5" dirty="0">
                <a:solidFill>
                  <a:schemeClr val="tx1"/>
                </a:solidFill>
              </a:rPr>
              <a:t>g</a:t>
            </a:r>
            <a:r>
              <a:rPr b="1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3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0" dirty="0">
                <a:solidFill>
                  <a:schemeClr val="tx1"/>
                </a:solidFill>
              </a:rPr>
              <a:t>o's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u</a:t>
            </a:r>
            <a:r>
              <a:rPr b="1" spc="-20" dirty="0">
                <a:solidFill>
                  <a:schemeClr val="tx1"/>
                </a:solidFill>
              </a:rPr>
              <a:t>si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5" dirty="0">
                <a:solidFill>
                  <a:schemeClr val="tx1"/>
                </a:solidFill>
              </a:rPr>
              <a:t>g</a:t>
            </a:r>
            <a:r>
              <a:rPr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chemeClr val="tx1"/>
                </a:solidFill>
              </a:rPr>
              <a:t>c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30" dirty="0">
                <a:solidFill>
                  <a:schemeClr val="tx1"/>
                </a:solidFill>
              </a:rPr>
              <a:t>nd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25" dirty="0">
                <a:solidFill>
                  <a:schemeClr val="tx1"/>
                </a:solidFill>
              </a:rPr>
              <a:t>na</a:t>
            </a:r>
            <a:r>
              <a:rPr b="1" spc="-10" dirty="0">
                <a:solidFill>
                  <a:schemeClr val="tx1"/>
                </a:solidFill>
              </a:rPr>
              <a:t>l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Op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872491" y="2057400"/>
            <a:ext cx="73914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86740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3400">
              <a:lnSpc>
                <a:spcPct val="100000"/>
              </a:lnSpc>
            </a:pP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M</a:t>
            </a:r>
            <a:r>
              <a:rPr sz="2400" b="1" spc="-15" dirty="0">
                <a:solidFill>
                  <a:srgbClr val="943634"/>
                </a:solidFill>
                <a:latin typeface="DejaVu Sans"/>
                <a:cs typeface="DejaVu Sans"/>
              </a:rPr>
              <a:t>a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x</a:t>
            </a:r>
            <a:r>
              <a:rPr sz="2400" b="1" spc="-20" dirty="0">
                <a:solidFill>
                  <a:srgbClr val="943634"/>
                </a:solidFill>
                <a:latin typeface="DejaVu Sans"/>
                <a:cs typeface="DejaVu Sans"/>
              </a:rPr>
              <a:t>=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(</a:t>
            </a:r>
            <a:r>
              <a:rPr sz="2400" b="1" spc="-20" dirty="0">
                <a:solidFill>
                  <a:srgbClr val="943634"/>
                </a:solidFill>
                <a:latin typeface="DejaVu Sans"/>
                <a:cs typeface="DejaVu Sans"/>
              </a:rPr>
              <a:t>A&gt;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B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)</a:t>
            </a:r>
            <a:r>
              <a:rPr sz="2400" b="1" spc="229" dirty="0">
                <a:solidFill>
                  <a:srgbClr val="94363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?</a:t>
            </a:r>
            <a:r>
              <a:rPr sz="2400" b="1" spc="235" dirty="0">
                <a:solidFill>
                  <a:srgbClr val="94363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(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(</a:t>
            </a:r>
            <a:r>
              <a:rPr sz="2400" b="1" spc="-20" dirty="0">
                <a:solidFill>
                  <a:srgbClr val="943634"/>
                </a:solidFill>
                <a:latin typeface="DejaVu Sans"/>
                <a:cs typeface="DejaVu Sans"/>
              </a:rPr>
              <a:t>A&gt;</a:t>
            </a:r>
            <a:r>
              <a:rPr sz="2400" b="1" spc="-25" dirty="0">
                <a:solidFill>
                  <a:srgbClr val="943634"/>
                </a:solidFill>
                <a:latin typeface="DejaVu Sans"/>
                <a:cs typeface="DejaVu Sans"/>
              </a:rPr>
              <a:t>C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)</a:t>
            </a:r>
            <a:r>
              <a:rPr sz="2400" b="1" spc="-5" dirty="0">
                <a:solidFill>
                  <a:srgbClr val="943634"/>
                </a:solidFill>
                <a:latin typeface="DejaVu Sans"/>
                <a:cs typeface="DejaVu Sans"/>
              </a:rPr>
              <a:t>?</a:t>
            </a:r>
            <a:r>
              <a:rPr sz="2400" b="1" spc="20" dirty="0">
                <a:solidFill>
                  <a:srgbClr val="943634"/>
                </a:solidFill>
                <a:latin typeface="DejaVu Sans"/>
                <a:cs typeface="DejaVu Sans"/>
              </a:rPr>
              <a:t>A</a:t>
            </a:r>
            <a:r>
              <a:rPr sz="2400" b="1" spc="-15" dirty="0">
                <a:solidFill>
                  <a:srgbClr val="943634"/>
                </a:solidFill>
                <a:latin typeface="DejaVu Sans"/>
                <a:cs typeface="DejaVu Sans"/>
              </a:rPr>
              <a:t>:C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)</a:t>
            </a:r>
            <a:r>
              <a:rPr sz="2400" b="1" spc="229" dirty="0">
                <a:solidFill>
                  <a:srgbClr val="94363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:</a:t>
            </a:r>
            <a:r>
              <a:rPr sz="2400" b="1" spc="-10" dirty="0">
                <a:solidFill>
                  <a:srgbClr val="94363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((B</a:t>
            </a:r>
            <a:r>
              <a:rPr sz="2400" b="1" spc="-20" dirty="0">
                <a:solidFill>
                  <a:srgbClr val="943634"/>
                </a:solidFill>
                <a:latin typeface="DejaVu Sans"/>
                <a:cs typeface="DejaVu Sans"/>
              </a:rPr>
              <a:t>&gt;</a:t>
            </a:r>
            <a:r>
              <a:rPr sz="2400" b="1" spc="-25" dirty="0">
                <a:solidFill>
                  <a:srgbClr val="943634"/>
                </a:solidFill>
                <a:latin typeface="DejaVu Sans"/>
                <a:cs typeface="DejaVu Sans"/>
              </a:rPr>
              <a:t>C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)</a:t>
            </a:r>
            <a:r>
              <a:rPr sz="2400" b="1" spc="-5" dirty="0">
                <a:solidFill>
                  <a:srgbClr val="943634"/>
                </a:solidFill>
                <a:latin typeface="DejaVu Sans"/>
                <a:cs typeface="DejaVu Sans"/>
              </a:rPr>
              <a:t>?</a:t>
            </a:r>
            <a:r>
              <a:rPr sz="2400" b="1" spc="-10" dirty="0">
                <a:solidFill>
                  <a:srgbClr val="943634"/>
                </a:solidFill>
                <a:latin typeface="DejaVu Sans"/>
                <a:cs typeface="DejaVu Sans"/>
              </a:rPr>
              <a:t>B</a:t>
            </a:r>
            <a:r>
              <a:rPr sz="2400" b="1" spc="-15" dirty="0">
                <a:solidFill>
                  <a:srgbClr val="943634"/>
                </a:solidFill>
                <a:latin typeface="DejaVu Sans"/>
                <a:cs typeface="DejaVu Sans"/>
              </a:rPr>
              <a:t>:C</a:t>
            </a:r>
            <a:r>
              <a:rPr sz="2400" b="1" dirty="0">
                <a:solidFill>
                  <a:srgbClr val="943634"/>
                </a:solidFill>
                <a:latin typeface="DejaVu Sans"/>
                <a:cs typeface="DejaVu Sans"/>
              </a:rPr>
              <a:t>)</a:t>
            </a:r>
            <a:endParaRPr sz="2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55357"/>
            <a:ext cx="76936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10" dirty="0">
                <a:latin typeface="DejaVu Sans"/>
                <a:cs typeface="DejaVu Sans"/>
              </a:rPr>
              <a:t>I</a:t>
            </a:r>
            <a:r>
              <a:rPr sz="3200" b="1" spc="-30" dirty="0">
                <a:latin typeface="DejaVu Sans"/>
                <a:cs typeface="DejaVu Sans"/>
              </a:rPr>
              <a:t>n</a:t>
            </a:r>
            <a:r>
              <a:rPr sz="3200" b="1" spc="-5" dirty="0">
                <a:latin typeface="DejaVu Sans"/>
                <a:cs typeface="DejaVu Sans"/>
              </a:rPr>
              <a:t>t</a:t>
            </a:r>
            <a:r>
              <a:rPr sz="3200" b="1" spc="5" dirty="0">
                <a:latin typeface="DejaVu Sans"/>
                <a:cs typeface="DejaVu Sans"/>
              </a:rPr>
              <a:t>e</a:t>
            </a:r>
            <a:r>
              <a:rPr sz="3200" b="1" spc="-65" dirty="0">
                <a:latin typeface="DejaVu Sans"/>
                <a:cs typeface="DejaVu Sans"/>
              </a:rPr>
              <a:t>r</a:t>
            </a:r>
            <a:r>
              <a:rPr sz="3200" b="1" spc="-30" dirty="0">
                <a:latin typeface="DejaVu Sans"/>
                <a:cs typeface="DejaVu Sans"/>
              </a:rPr>
              <a:t>n</a:t>
            </a:r>
            <a:r>
              <a:rPr sz="3200" b="1" spc="-15" dirty="0">
                <a:latin typeface="DejaVu Sans"/>
                <a:cs typeface="DejaVu Sans"/>
              </a:rPr>
              <a:t>a</a:t>
            </a:r>
            <a:r>
              <a:rPr sz="3200" b="1" spc="-10" dirty="0">
                <a:latin typeface="DejaVu Sans"/>
                <a:cs typeface="DejaVu Sans"/>
              </a:rPr>
              <a:t>l</a:t>
            </a:r>
            <a:r>
              <a:rPr sz="3200" b="1" spc="21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DejaVu Sans"/>
                <a:cs typeface="DejaVu Sans"/>
              </a:rPr>
              <a:t>a</a:t>
            </a:r>
            <a:r>
              <a:rPr sz="3200" b="1" spc="-80" dirty="0">
                <a:latin typeface="DejaVu Sans"/>
                <a:cs typeface="DejaVu Sans"/>
              </a:rPr>
              <a:t>r</a:t>
            </a:r>
            <a:r>
              <a:rPr sz="3200" b="1" spc="-15" dirty="0">
                <a:latin typeface="DejaVu Sans"/>
                <a:cs typeface="DejaVu Sans"/>
              </a:rPr>
              <a:t>c</a:t>
            </a:r>
            <a:r>
              <a:rPr sz="3200" b="1" spc="-30" dirty="0">
                <a:latin typeface="DejaVu Sans"/>
                <a:cs typeface="DejaVu Sans"/>
              </a:rPr>
              <a:t>h</a:t>
            </a:r>
            <a:r>
              <a:rPr sz="3200" b="1" spc="-20" dirty="0">
                <a:latin typeface="DejaVu Sans"/>
                <a:cs typeface="DejaVu Sans"/>
              </a:rPr>
              <a:t>i</a:t>
            </a:r>
            <a:r>
              <a:rPr sz="3200" b="1" dirty="0">
                <a:latin typeface="DejaVu Sans"/>
                <a:cs typeface="DejaVu Sans"/>
              </a:rPr>
              <a:t>t</a:t>
            </a:r>
            <a:r>
              <a:rPr sz="3200" b="1" spc="-5" dirty="0">
                <a:latin typeface="DejaVu Sans"/>
                <a:cs typeface="DejaVu Sans"/>
              </a:rPr>
              <a:t>e</a:t>
            </a:r>
            <a:r>
              <a:rPr sz="3200" b="1" spc="5" dirty="0">
                <a:latin typeface="DejaVu Sans"/>
                <a:cs typeface="DejaVu Sans"/>
              </a:rPr>
              <a:t>c</a:t>
            </a:r>
            <a:r>
              <a:rPr sz="3200" b="1" dirty="0">
                <a:latin typeface="DejaVu Sans"/>
                <a:cs typeface="DejaVu Sans"/>
              </a:rPr>
              <a:t>t</a:t>
            </a:r>
            <a:r>
              <a:rPr sz="3200" b="1" spc="-35" dirty="0">
                <a:latin typeface="DejaVu Sans"/>
                <a:cs typeface="DejaVu Sans"/>
              </a:rPr>
              <a:t>u</a:t>
            </a:r>
            <a:r>
              <a:rPr sz="3200" b="1" spc="-65" dirty="0">
                <a:latin typeface="DejaVu Sans"/>
                <a:cs typeface="DejaVu Sans"/>
              </a:rPr>
              <a:t>r</a:t>
            </a:r>
            <a:r>
              <a:rPr sz="3200" b="1" dirty="0">
                <a:latin typeface="DejaVu Sans"/>
                <a:cs typeface="DejaVu Sans"/>
              </a:rPr>
              <a:t>e</a:t>
            </a:r>
            <a:r>
              <a:rPr sz="3200" b="1" spc="21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DejaVu Sans"/>
                <a:cs typeface="DejaVu Sans"/>
              </a:rPr>
              <a:t>o</a:t>
            </a:r>
            <a:r>
              <a:rPr sz="3200" b="1" dirty="0">
                <a:latin typeface="DejaVu Sans"/>
                <a:cs typeface="DejaVu Sans"/>
              </a:rPr>
              <a:t>f</a:t>
            </a:r>
            <a:r>
              <a:rPr sz="3200" b="1" spc="2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C</a:t>
            </a:r>
            <a:r>
              <a:rPr sz="3200" b="1" spc="-30" dirty="0">
                <a:latin typeface="DejaVu Sans"/>
                <a:cs typeface="DejaVu Sans"/>
              </a:rPr>
              <a:t>ompu</a:t>
            </a:r>
            <a:r>
              <a:rPr sz="3200" b="1" dirty="0">
                <a:latin typeface="DejaVu Sans"/>
                <a:cs typeface="DejaVu Sans"/>
              </a:rPr>
              <a:t>t</a:t>
            </a:r>
            <a:r>
              <a:rPr sz="3200" b="1" spc="-15" dirty="0">
                <a:latin typeface="DejaVu Sans"/>
                <a:cs typeface="DejaVu Sans"/>
              </a:rPr>
              <a:t>e</a:t>
            </a:r>
            <a:r>
              <a:rPr sz="3200" b="1" dirty="0">
                <a:latin typeface="DejaVu Sans"/>
                <a:cs typeface="DejaVu Sans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DejaVu Sans"/>
                <a:cs typeface="DejaVu Sans"/>
              </a:rPr>
              <a:t>s</a:t>
            </a:r>
            <a:r>
              <a:rPr sz="3200" b="1" spc="-25" dirty="0">
                <a:latin typeface="DejaVu Sans"/>
                <a:cs typeface="DejaVu Sans"/>
              </a:rPr>
              <a:t>y</a:t>
            </a:r>
            <a:r>
              <a:rPr sz="3200" b="1" spc="-20" dirty="0">
                <a:latin typeface="DejaVu Sans"/>
                <a:cs typeface="DejaVu Sans"/>
              </a:rPr>
              <a:t>s</a:t>
            </a:r>
            <a:r>
              <a:rPr sz="3200" b="1" dirty="0">
                <a:latin typeface="DejaVu Sans"/>
                <a:cs typeface="DejaVu Sans"/>
              </a:rPr>
              <a:t>t</a:t>
            </a:r>
            <a:r>
              <a:rPr sz="3200" b="1" spc="-5" dirty="0">
                <a:latin typeface="DejaVu Sans"/>
                <a:cs typeface="DejaVu Sans"/>
              </a:rPr>
              <a:t>em</a:t>
            </a:r>
            <a:endParaRPr sz="3200" b="1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2209800"/>
            <a:ext cx="7162800" cy="3975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60"/>
            <a:ext cx="8072119" cy="8630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30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y</a:t>
            </a:r>
            <a:r>
              <a:rPr b="1" spc="-30" dirty="0">
                <a:solidFill>
                  <a:schemeClr val="tx1"/>
                </a:solidFill>
              </a:rPr>
              <a:t>p</a:t>
            </a:r>
            <a:r>
              <a:rPr b="1" spc="-15" dirty="0">
                <a:solidFill>
                  <a:schemeClr val="tx1"/>
                </a:solidFill>
              </a:rPr>
              <a:t>e</a:t>
            </a:r>
            <a:r>
              <a:rPr b="1" spc="-20" dirty="0">
                <a:solidFill>
                  <a:schemeClr val="tx1"/>
                </a:solidFill>
              </a:rPr>
              <a:t>s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s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60" dirty="0">
                <a:solidFill>
                  <a:schemeClr val="tx1"/>
                </a:solidFill>
              </a:rPr>
              <a:t>f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40" dirty="0">
                <a:solidFill>
                  <a:schemeClr val="tx1"/>
                </a:solidFill>
              </a:rPr>
              <a:t>w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65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0" dirty="0">
                <a:solidFill>
                  <a:schemeClr val="tx1"/>
                </a:solidFill>
              </a:rPr>
              <a:t>'</a:t>
            </a:r>
            <a:r>
              <a:rPr b="1" spc="-2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752600"/>
            <a:ext cx="7162800" cy="4114800"/>
          </a:xfrm>
          <a:custGeom>
            <a:avLst/>
            <a:gdLst/>
            <a:ahLst/>
            <a:cxnLst/>
            <a:rect l="l" t="t" r="r" b="b"/>
            <a:pathLst>
              <a:path w="8763000" h="4114800">
                <a:moveTo>
                  <a:pt x="0" y="0"/>
                </a:moveTo>
                <a:lnTo>
                  <a:pt x="8762999" y="0"/>
                </a:lnTo>
                <a:lnTo>
                  <a:pt x="8762999" y="4114799"/>
                </a:lnTo>
                <a:lnTo>
                  <a:pt x="0" y="411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80772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610" y="611182"/>
            <a:ext cx="807211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b="1" spc="-5" dirty="0">
                <a:solidFill>
                  <a:schemeClr val="tx1"/>
                </a:solidFill>
              </a:rPr>
              <a:t>C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5" dirty="0">
                <a:solidFill>
                  <a:schemeClr val="tx1"/>
                </a:solidFill>
              </a:rPr>
              <a:t>mmu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spc="-15" dirty="0">
                <a:solidFill>
                  <a:schemeClr val="tx1"/>
                </a:solidFill>
              </a:rPr>
              <a:t>c</a:t>
            </a:r>
            <a:r>
              <a:rPr b="1" spc="-25" dirty="0">
                <a:solidFill>
                  <a:schemeClr val="tx1"/>
                </a:solidFill>
              </a:rPr>
              <a:t>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15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on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b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w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spc="-15" dirty="0">
                <a:solidFill>
                  <a:schemeClr val="tx1"/>
                </a:solidFill>
              </a:rPr>
              <a:t>e</a:t>
            </a:r>
            <a:r>
              <a:rPr b="1" spc="-25" dirty="0">
                <a:solidFill>
                  <a:schemeClr val="tx1"/>
                </a:solidFill>
              </a:rPr>
              <a:t>n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chemeClr val="tx1"/>
                </a:solidFill>
              </a:rPr>
              <a:t>U</a:t>
            </a:r>
            <a:r>
              <a:rPr b="1" spc="-20" dirty="0">
                <a:solidFill>
                  <a:schemeClr val="tx1"/>
                </a:solidFill>
              </a:rPr>
              <a:t>s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chemeClr val="tx1"/>
                </a:solidFill>
              </a:rPr>
              <a:t>and</a:t>
            </a:r>
            <a:r>
              <a:rPr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35" dirty="0">
                <a:solidFill>
                  <a:schemeClr val="tx1"/>
                </a:solidFill>
              </a:rPr>
              <a:t>M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25" dirty="0">
                <a:solidFill>
                  <a:schemeClr val="tx1"/>
                </a:solidFill>
              </a:rPr>
              <a:t>chi</a:t>
            </a:r>
            <a:r>
              <a:rPr b="1" spc="-35" dirty="0">
                <a:solidFill>
                  <a:schemeClr val="tx1"/>
                </a:solidFill>
              </a:rPr>
              <a:t>n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13718" y="2066300"/>
            <a:ext cx="1501775" cy="1893570"/>
          </a:xfrm>
          <a:custGeom>
            <a:avLst/>
            <a:gdLst/>
            <a:ahLst/>
            <a:cxnLst/>
            <a:rect l="l" t="t" r="r" b="b"/>
            <a:pathLst>
              <a:path w="1751330" h="1893570">
                <a:moveTo>
                  <a:pt x="0" y="0"/>
                </a:moveTo>
                <a:lnTo>
                  <a:pt x="1751325" y="0"/>
                </a:lnTo>
                <a:lnTo>
                  <a:pt x="1751325" y="1893563"/>
                </a:lnTo>
                <a:lnTo>
                  <a:pt x="0" y="18935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4" y="2144099"/>
            <a:ext cx="1207046" cy="1570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7589" y="2007388"/>
            <a:ext cx="2276984" cy="1629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69" y="3539490"/>
            <a:ext cx="3877310" cy="0"/>
          </a:xfrm>
          <a:custGeom>
            <a:avLst/>
            <a:gdLst/>
            <a:ahLst/>
            <a:cxnLst/>
            <a:rect l="l" t="t" r="r" b="b"/>
            <a:pathLst>
              <a:path w="3877310">
                <a:moveTo>
                  <a:pt x="0" y="0"/>
                </a:moveTo>
                <a:lnTo>
                  <a:pt x="3877299" y="0"/>
                </a:lnTo>
              </a:path>
            </a:pathLst>
          </a:custGeom>
          <a:ln w="6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6139" y="346581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6520" y="0"/>
                </a:moveTo>
                <a:lnTo>
                  <a:pt x="0" y="25420"/>
                </a:lnTo>
                <a:lnTo>
                  <a:pt x="110489" y="85100"/>
                </a:lnTo>
                <a:lnTo>
                  <a:pt x="0" y="144779"/>
                </a:lnTo>
                <a:lnTo>
                  <a:pt x="15239" y="171449"/>
                </a:lnTo>
                <a:lnTo>
                  <a:pt x="171449" y="85100"/>
                </a:lnTo>
                <a:lnTo>
                  <a:pt x="1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6139" y="3441710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16520" y="0"/>
                </a:moveTo>
                <a:lnTo>
                  <a:pt x="0" y="26669"/>
                </a:lnTo>
                <a:lnTo>
                  <a:pt x="110489" y="86349"/>
                </a:lnTo>
                <a:lnTo>
                  <a:pt x="0" y="146029"/>
                </a:lnTo>
                <a:lnTo>
                  <a:pt x="15239" y="172699"/>
                </a:lnTo>
                <a:lnTo>
                  <a:pt x="171449" y="86349"/>
                </a:lnTo>
                <a:lnTo>
                  <a:pt x="1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36471" y="2145620"/>
            <a:ext cx="370014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5" dirty="0">
                <a:latin typeface="DejaVu Sans"/>
                <a:cs typeface="DejaVu Sans"/>
              </a:rPr>
              <a:t>U</a:t>
            </a:r>
            <a:r>
              <a:rPr sz="1800" b="1" spc="-5" dirty="0">
                <a:latin typeface="DejaVu Sans"/>
                <a:cs typeface="DejaVu Sans"/>
              </a:rPr>
              <a:t>se</a:t>
            </a:r>
            <a:r>
              <a:rPr sz="1800" b="1" dirty="0">
                <a:latin typeface="DejaVu Sans"/>
                <a:cs typeface="DejaVu Sans"/>
              </a:rPr>
              <a:t>r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w</a:t>
            </a:r>
            <a:r>
              <a:rPr sz="1800" b="1" spc="-20" dirty="0">
                <a:latin typeface="DejaVu Sans"/>
                <a:cs typeface="DejaVu Sans"/>
              </a:rPr>
              <a:t>an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DejaVu Sans"/>
                <a:cs typeface="DejaVu Sans"/>
              </a:rPr>
              <a:t>t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in</a:t>
            </a:r>
            <a:r>
              <a:rPr sz="1800" b="1" spc="5" dirty="0">
                <a:latin typeface="DejaVu Sans"/>
                <a:cs typeface="DejaVu Sans"/>
              </a:rPr>
              <a:t>t</a:t>
            </a:r>
            <a:r>
              <a:rPr sz="1800" b="1" spc="-5" dirty="0">
                <a:latin typeface="DejaVu Sans"/>
                <a:cs typeface="DejaVu Sans"/>
              </a:rPr>
              <a:t>era</a:t>
            </a:r>
            <a:r>
              <a:rPr sz="1800" b="1" spc="-15" dirty="0">
                <a:latin typeface="DejaVu Sans"/>
                <a:cs typeface="DejaVu Sans"/>
              </a:rPr>
              <a:t>c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w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th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DejaVu Sans"/>
                <a:cs typeface="DejaVu Sans"/>
              </a:rPr>
              <a:t>m</a:t>
            </a:r>
            <a:r>
              <a:rPr sz="1800" b="1" spc="-15" dirty="0">
                <a:latin typeface="DejaVu Sans"/>
                <a:cs typeface="DejaVu Sans"/>
              </a:rPr>
              <a:t>ac</a:t>
            </a:r>
            <a:r>
              <a:rPr sz="1800" b="1" spc="-20" dirty="0">
                <a:latin typeface="DejaVu Sans"/>
                <a:cs typeface="DejaVu Sans"/>
              </a:rPr>
              <a:t>hi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DejaVu Sans"/>
                <a:cs typeface="DejaVu Sans"/>
              </a:rPr>
              <a:t>m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15" dirty="0">
                <a:latin typeface="DejaVu Sans"/>
                <a:cs typeface="DejaVu Sans"/>
              </a:rPr>
              <a:t>c</a:t>
            </a:r>
            <a:r>
              <a:rPr sz="1800" b="1" spc="-10" dirty="0">
                <a:latin typeface="DejaVu Sans"/>
                <a:cs typeface="DejaVu Sans"/>
              </a:rPr>
              <a:t>h</a:t>
            </a:r>
            <a:r>
              <a:rPr sz="1800" b="1" spc="-20" dirty="0">
                <a:latin typeface="DejaVu Sans"/>
                <a:cs typeface="DejaVu Sans"/>
              </a:rPr>
              <a:t>in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-20" dirty="0">
                <a:latin typeface="DejaVu Sans"/>
                <a:cs typeface="DejaVu Sans"/>
              </a:rPr>
              <a:t>nl</a:t>
            </a:r>
            <a:r>
              <a:rPr sz="1800" b="1" spc="-15" dirty="0">
                <a:latin typeface="DejaVu Sans"/>
                <a:cs typeface="DejaVu Sans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k</a:t>
            </a:r>
            <a:r>
              <a:rPr sz="1800" b="1" spc="-10" dirty="0">
                <a:latin typeface="DejaVu Sans"/>
                <a:cs typeface="DejaVu Sans"/>
              </a:rPr>
              <a:t>no</a:t>
            </a:r>
            <a:r>
              <a:rPr sz="1800" b="1" spc="-15" dirty="0">
                <a:latin typeface="DejaVu Sans"/>
                <a:cs typeface="DejaVu Sans"/>
              </a:rPr>
              <a:t>w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-20" dirty="0">
                <a:latin typeface="DejaVu Sans"/>
                <a:cs typeface="DejaVu Sans"/>
              </a:rPr>
              <a:t>an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spc="-20" dirty="0">
                <a:latin typeface="DejaVu Sans"/>
                <a:cs typeface="DejaVu Sans"/>
              </a:rPr>
              <a:t>ua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n</a:t>
            </a:r>
            <a:r>
              <a:rPr sz="1800" b="1" spc="1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t</a:t>
            </a:r>
            <a:r>
              <a:rPr sz="1800" b="1" spc="-20" dirty="0">
                <a:latin typeface="DejaVu Sans"/>
                <a:cs typeface="DejaVu Sans"/>
              </a:rPr>
              <a:t>h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f</a:t>
            </a:r>
            <a:r>
              <a:rPr sz="1800" b="1" spc="-10" dirty="0">
                <a:latin typeface="DejaVu Sans"/>
                <a:cs typeface="DejaVu Sans"/>
              </a:rPr>
              <a:t>o</a:t>
            </a:r>
            <a:r>
              <a:rPr sz="1800" b="1" spc="-5" dirty="0">
                <a:latin typeface="DejaVu Sans"/>
                <a:cs typeface="DejaVu Sans"/>
              </a:rPr>
              <a:t>rm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of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0</a:t>
            </a:r>
            <a:r>
              <a:rPr sz="1800" b="1" spc="-10" dirty="0">
                <a:latin typeface="DejaVu Sans"/>
                <a:cs typeface="DejaVu Sans"/>
              </a:rPr>
              <a:t>’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an</a:t>
            </a:r>
            <a:r>
              <a:rPr sz="1800" b="1" spc="-15" dirty="0">
                <a:latin typeface="DejaVu Sans"/>
                <a:cs typeface="DejaVu Sans"/>
              </a:rPr>
              <a:t>d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1’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.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10" dirty="0">
                <a:latin typeface="DejaVu Sans"/>
                <a:cs typeface="DejaVu Sans"/>
              </a:rPr>
              <a:t>.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DejaVu Sans"/>
                <a:cs typeface="DejaVu Sans"/>
              </a:rPr>
              <a:t>(</a:t>
            </a:r>
            <a:r>
              <a:rPr sz="1800" b="1" spc="-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in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10" dirty="0">
                <a:latin typeface="DejaVu Sans"/>
                <a:cs typeface="DejaVu Sans"/>
              </a:rPr>
              <a:t>r</a:t>
            </a:r>
            <a:r>
              <a:rPr sz="1800" b="1" spc="-15" dirty="0">
                <a:latin typeface="DejaVu Sans"/>
                <a:cs typeface="DejaVu Sans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L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n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spc="-20" dirty="0">
                <a:latin typeface="DejaVu Sans"/>
                <a:cs typeface="DejaVu Sans"/>
              </a:rPr>
              <a:t>ua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dirty="0">
                <a:latin typeface="DejaVu Sans"/>
                <a:cs typeface="DejaVu Sans"/>
              </a:rPr>
              <a:t>)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44" y="1677188"/>
            <a:ext cx="8102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DejaVu Sans"/>
                <a:cs typeface="DejaVu Sans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DejaVu Sans"/>
                <a:cs typeface="DejaVu Sans"/>
              </a:rPr>
              <a:t>ser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5516" y="1677188"/>
            <a:ext cx="14592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  <a:latin typeface="DejaVu Sans"/>
                <a:cs typeface="DejaVu Sans"/>
              </a:rPr>
              <a:t>Ma</a:t>
            </a:r>
            <a:r>
              <a:rPr sz="2400" b="1" spc="-10" dirty="0">
                <a:solidFill>
                  <a:srgbClr val="FF0000"/>
                </a:solidFill>
                <a:latin typeface="DejaVu Sans"/>
                <a:cs typeface="DejaVu Sans"/>
              </a:rPr>
              <a:t>c</a:t>
            </a:r>
            <a:r>
              <a:rPr sz="2400" b="1" spc="-30" dirty="0">
                <a:solidFill>
                  <a:srgbClr val="FF0000"/>
                </a:solidFill>
                <a:latin typeface="DejaVu Sans"/>
                <a:cs typeface="DejaVu Sans"/>
              </a:rPr>
              <a:t>h</a:t>
            </a:r>
            <a:r>
              <a:rPr sz="2400" b="1" spc="-5" dirty="0">
                <a:solidFill>
                  <a:srgbClr val="FF0000"/>
                </a:solidFill>
                <a:latin typeface="DejaVu Sans"/>
                <a:cs typeface="DejaVu Sans"/>
              </a:rPr>
              <a:t>i</a:t>
            </a:r>
            <a:r>
              <a:rPr sz="2400" b="1" spc="-30" dirty="0">
                <a:solidFill>
                  <a:srgbClr val="FF0000"/>
                </a:solidFill>
                <a:latin typeface="DejaVu Sans"/>
                <a:cs typeface="DejaVu Sans"/>
              </a:rPr>
              <a:t>n</a:t>
            </a:r>
            <a:r>
              <a:rPr sz="2400" b="1" dirty="0">
                <a:solidFill>
                  <a:srgbClr val="FF0000"/>
                </a:solidFill>
                <a:latin typeface="DejaVu Sans"/>
                <a:cs typeface="DejaVu Sans"/>
              </a:rPr>
              <a:t>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75" y="3959870"/>
            <a:ext cx="5302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768" y="3826690"/>
            <a:ext cx="7837805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DejaVu Sans"/>
                <a:cs typeface="DejaVu Sans"/>
              </a:rPr>
              <a:t>So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ina</a:t>
            </a:r>
            <a:r>
              <a:rPr sz="1800" b="1" spc="-5" dirty="0">
                <a:latin typeface="DejaVu Sans"/>
                <a:cs typeface="DejaVu Sans"/>
              </a:rPr>
              <a:t>r</a:t>
            </a:r>
            <a:r>
              <a:rPr sz="1800" b="1" dirty="0">
                <a:latin typeface="DejaVu Sans"/>
                <a:cs typeface="DejaVu Sans"/>
              </a:rPr>
              <a:t>y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n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-10" dirty="0">
                <a:latin typeface="DejaVu Sans"/>
                <a:cs typeface="DejaVu Sans"/>
              </a:rPr>
              <a:t>u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k</a:t>
            </a:r>
            <a:r>
              <a:rPr sz="1800" b="1" spc="-20" dirty="0">
                <a:latin typeface="DejaVu Sans"/>
                <a:cs typeface="DejaVu Sans"/>
              </a:rPr>
              <a:t>n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-25" dirty="0">
                <a:latin typeface="DejaVu Sans"/>
                <a:cs typeface="DejaVu Sans"/>
              </a:rPr>
              <a:t>w</a:t>
            </a:r>
            <a:r>
              <a:rPr sz="1800" b="1" spc="-15" dirty="0">
                <a:latin typeface="DejaVu Sans"/>
                <a:cs typeface="DejaVu Sans"/>
              </a:rPr>
              <a:t>n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M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15" dirty="0">
                <a:latin typeface="DejaVu Sans"/>
                <a:cs typeface="DejaVu Sans"/>
              </a:rPr>
              <a:t>c</a:t>
            </a:r>
            <a:r>
              <a:rPr sz="1800" b="1" spc="-20" dirty="0">
                <a:latin typeface="DejaVu Sans"/>
                <a:cs typeface="DejaVu Sans"/>
              </a:rPr>
              <a:t>hi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-5" dirty="0">
                <a:latin typeface="DejaVu Sans"/>
                <a:cs typeface="DejaVu Sans"/>
              </a:rPr>
              <a:t>ev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1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-20" dirty="0">
                <a:latin typeface="DejaVu Sans"/>
                <a:cs typeface="DejaVu Sans"/>
              </a:rPr>
              <a:t>an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spc="-20" dirty="0">
                <a:latin typeface="DejaVu Sans"/>
                <a:cs typeface="DejaVu Sans"/>
              </a:rPr>
              <a:t>ua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DejaVu Sans"/>
                <a:cs typeface="DejaVu Sans"/>
              </a:rPr>
              <a:t>d</a:t>
            </a:r>
            <a:r>
              <a:rPr sz="1800" b="1" spc="-10" dirty="0">
                <a:latin typeface="DejaVu Sans"/>
                <a:cs typeface="DejaVu Sans"/>
              </a:rPr>
              <a:t>i</a:t>
            </a:r>
            <a:r>
              <a:rPr sz="1800" b="1" spc="-75" dirty="0">
                <a:latin typeface="DejaVu Sans"/>
                <a:cs typeface="DejaVu Sans"/>
              </a:rPr>
              <a:t>ff</a:t>
            </a:r>
            <a:r>
              <a:rPr sz="1800" b="1" spc="-7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c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DejaVu Sans"/>
                <a:cs typeface="DejaVu Sans"/>
              </a:rPr>
              <a:t>t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spc="-25" dirty="0">
                <a:latin typeface="DejaVu Sans"/>
                <a:cs typeface="DejaVu Sans"/>
              </a:rPr>
              <a:t>d</a:t>
            </a:r>
            <a:r>
              <a:rPr sz="1800" b="1" spc="-5" dirty="0">
                <a:latin typeface="DejaVu Sans"/>
                <a:cs typeface="DejaVu Sans"/>
              </a:rPr>
              <a:t>ers</a:t>
            </a:r>
            <a:r>
              <a:rPr sz="1800" b="1" spc="-15" dirty="0">
                <a:latin typeface="DejaVu Sans"/>
                <a:cs typeface="DejaVu Sans"/>
              </a:rPr>
              <a:t>ta</a:t>
            </a:r>
            <a:r>
              <a:rPr sz="1800" b="1" spc="-20" dirty="0">
                <a:latin typeface="DejaVu Sans"/>
                <a:cs typeface="DejaVu Sans"/>
              </a:rPr>
              <a:t>n</a:t>
            </a:r>
            <a:r>
              <a:rPr sz="1800" b="1" spc="-15" dirty="0">
                <a:latin typeface="DejaVu Sans"/>
                <a:cs typeface="DejaVu Sans"/>
              </a:rPr>
              <a:t>d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DejaVu Sans"/>
                <a:cs typeface="DejaVu Sans"/>
              </a:rPr>
              <a:t>b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25" dirty="0">
                <a:latin typeface="DejaVu Sans"/>
                <a:cs typeface="DejaVu Sans"/>
              </a:rPr>
              <a:t>c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n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th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f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-5" dirty="0">
                <a:latin typeface="DejaVu Sans"/>
                <a:cs typeface="DejaVu Sans"/>
              </a:rPr>
              <a:t>r</a:t>
            </a:r>
            <a:r>
              <a:rPr sz="1800" b="1" dirty="0">
                <a:latin typeface="DejaVu Sans"/>
                <a:cs typeface="DejaVu Sans"/>
              </a:rPr>
              <a:t>m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o</a:t>
            </a:r>
            <a:r>
              <a:rPr sz="1800" b="1" dirty="0">
                <a:latin typeface="DejaVu Sans"/>
                <a:cs typeface="DejaVu Sans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b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spc="-10" dirty="0">
                <a:latin typeface="DejaVu Sans"/>
                <a:cs typeface="DejaVu Sans"/>
              </a:rPr>
              <a:t>.</a:t>
            </a:r>
            <a:endParaRPr sz="1800" dirty="0">
              <a:latin typeface="DejaVu Sans"/>
              <a:cs typeface="DejaVu Sans"/>
            </a:endParaRPr>
          </a:p>
          <a:p>
            <a:pPr marL="12700" marR="188595">
              <a:lnSpc>
                <a:spcPct val="100000"/>
              </a:lnSpc>
            </a:pPr>
            <a:r>
              <a:rPr sz="1800" b="1" dirty="0">
                <a:latin typeface="DejaVu Sans"/>
                <a:cs typeface="DejaVu Sans"/>
              </a:rPr>
              <a:t>So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spc="-5" dirty="0">
                <a:latin typeface="DejaVu Sans"/>
                <a:cs typeface="DejaVu Sans"/>
              </a:rPr>
              <a:t>se</a:t>
            </a:r>
            <a:r>
              <a:rPr sz="1800" b="1" dirty="0">
                <a:latin typeface="DejaVu Sans"/>
                <a:cs typeface="DejaVu Sans"/>
              </a:rPr>
              <a:t>r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w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la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-20" dirty="0">
                <a:latin typeface="DejaVu Sans"/>
                <a:cs typeface="DejaVu Sans"/>
              </a:rPr>
              <a:t>u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th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c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dirty="0">
                <a:latin typeface="DejaVu Sans"/>
                <a:cs typeface="DejaVu Sans"/>
              </a:rPr>
              <a:t>o</a:t>
            </a:r>
            <a:r>
              <a:rPr sz="1800" b="1" spc="-15" dirty="0">
                <a:latin typeface="DejaVu Sans"/>
                <a:cs typeface="DejaVu Sans"/>
              </a:rPr>
              <a:t>s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to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u</a:t>
            </a:r>
            <a:r>
              <a:rPr sz="1800" b="1" spc="-5" dirty="0">
                <a:latin typeface="DejaVu Sans"/>
                <a:cs typeface="DejaVu Sans"/>
              </a:rPr>
              <a:t>se</a:t>
            </a:r>
            <a:r>
              <a:rPr sz="1800" b="1" dirty="0">
                <a:latin typeface="DejaVu Sans"/>
                <a:cs typeface="DejaVu Sans"/>
              </a:rPr>
              <a:t>r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n</a:t>
            </a:r>
            <a:r>
              <a:rPr sz="1800" b="1" spc="-15" dirty="0">
                <a:latin typeface="DejaVu Sans"/>
                <a:cs typeface="DejaVu Sans"/>
              </a:rPr>
              <a:t>d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DejaVu Sans"/>
                <a:cs typeface="DejaVu Sans"/>
              </a:rPr>
              <a:t>w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DejaVu Sans"/>
                <a:cs typeface="DejaVu Sans"/>
              </a:rPr>
              <a:t>k</a:t>
            </a:r>
            <a:r>
              <a:rPr sz="1800" b="1" spc="-10" dirty="0">
                <a:latin typeface="DejaVu Sans"/>
                <a:cs typeface="DejaVu Sans"/>
              </a:rPr>
              <a:t>no</a:t>
            </a:r>
            <a:r>
              <a:rPr sz="1800" b="1" spc="-20" dirty="0">
                <a:latin typeface="DejaVu Sans"/>
                <a:cs typeface="DejaVu Sans"/>
              </a:rPr>
              <a:t>w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H</a:t>
            </a:r>
            <a:r>
              <a:rPr sz="1800" b="1" spc="-20" dirty="0">
                <a:latin typeface="DejaVu Sans"/>
                <a:cs typeface="DejaVu Sans"/>
              </a:rPr>
              <a:t>ig</a:t>
            </a:r>
            <a:r>
              <a:rPr sz="1800" b="1" spc="-15" dirty="0">
                <a:latin typeface="DejaVu Sans"/>
                <a:cs typeface="DejaVu Sans"/>
              </a:rPr>
              <a:t>h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20" dirty="0">
                <a:latin typeface="DejaVu Sans"/>
                <a:cs typeface="DejaVu Sans"/>
              </a:rPr>
              <a:t>v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1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-20" dirty="0">
                <a:latin typeface="DejaVu Sans"/>
                <a:cs typeface="DejaVu Sans"/>
              </a:rPr>
              <a:t>an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spc="-20" dirty="0">
                <a:latin typeface="DejaVu Sans"/>
                <a:cs typeface="DejaVu Sans"/>
              </a:rPr>
              <a:t>ua</a:t>
            </a:r>
            <a:r>
              <a:rPr sz="1800" b="1" spc="-1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.</a:t>
            </a:r>
            <a:endParaRPr sz="1800" dirty="0">
              <a:latin typeface="DejaVu Sans"/>
              <a:cs typeface="DejaVu Sans"/>
            </a:endParaRPr>
          </a:p>
          <a:p>
            <a:pPr marL="12700" marR="1100455">
              <a:lnSpc>
                <a:spcPct val="100000"/>
              </a:lnSpc>
            </a:pPr>
            <a:r>
              <a:rPr sz="1800" b="1" spc="-15" dirty="0">
                <a:latin typeface="DejaVu Sans"/>
                <a:cs typeface="DejaVu Sans"/>
              </a:rPr>
              <a:t>H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gh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-5" dirty="0">
                <a:latin typeface="DejaVu Sans"/>
                <a:cs typeface="DejaVu Sans"/>
              </a:rPr>
              <a:t>e</a:t>
            </a:r>
            <a:r>
              <a:rPr sz="1800" b="1" spc="5" dirty="0">
                <a:latin typeface="DejaVu Sans"/>
                <a:cs typeface="DejaVu Sans"/>
              </a:rPr>
              <a:t>v</a:t>
            </a:r>
            <a:r>
              <a:rPr sz="1800" b="1" spc="-20" dirty="0">
                <a:latin typeface="DejaVu Sans"/>
                <a:cs typeface="DejaVu Sans"/>
              </a:rPr>
              <a:t>e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la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-10" dirty="0">
                <a:latin typeface="DejaVu Sans"/>
                <a:cs typeface="DejaVu Sans"/>
              </a:rPr>
              <a:t>u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j</a:t>
            </a:r>
            <a:r>
              <a:rPr sz="1800" b="1" spc="-10" dirty="0">
                <a:latin typeface="DejaVu Sans"/>
                <a:cs typeface="DejaVu Sans"/>
              </a:rPr>
              <a:t>u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dirty="0">
                <a:latin typeface="DejaVu Sans"/>
                <a:cs typeface="DejaVu Sans"/>
              </a:rPr>
              <a:t>t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li</a:t>
            </a:r>
            <a:r>
              <a:rPr sz="1800" b="1" spc="-60" dirty="0">
                <a:latin typeface="DejaVu Sans"/>
                <a:cs typeface="DejaVu Sans"/>
              </a:rPr>
              <a:t>k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En</a:t>
            </a:r>
            <a:r>
              <a:rPr sz="1800" b="1" spc="-20" dirty="0">
                <a:latin typeface="DejaVu Sans"/>
                <a:cs typeface="DejaVu Sans"/>
              </a:rPr>
              <a:t>gli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spc="-15" dirty="0">
                <a:latin typeface="DejaVu Sans"/>
                <a:cs typeface="DejaVu Sans"/>
              </a:rPr>
              <a:t>h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la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-10" dirty="0">
                <a:latin typeface="DejaVu Sans"/>
                <a:cs typeface="DejaVu Sans"/>
              </a:rPr>
              <a:t>u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g</a:t>
            </a:r>
            <a:r>
              <a:rPr sz="1800" b="1" spc="5" dirty="0">
                <a:latin typeface="DejaVu Sans"/>
                <a:cs typeface="DejaVu Sans"/>
              </a:rPr>
              <a:t>e</a:t>
            </a:r>
            <a:r>
              <a:rPr sz="1800" b="1" spc="-10" dirty="0">
                <a:latin typeface="DejaVu Sans"/>
                <a:cs typeface="DejaVu Sans"/>
              </a:rPr>
              <a:t>,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-10" dirty="0">
                <a:latin typeface="DejaVu Sans"/>
                <a:cs typeface="DejaVu Sans"/>
              </a:rPr>
              <a:t>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0" dirty="0">
                <a:latin typeface="DejaVu Sans"/>
                <a:cs typeface="DejaVu Sans"/>
              </a:rPr>
              <a:t>n</a:t>
            </a:r>
            <a:r>
              <a:rPr sz="1800" b="1" spc="-5" dirty="0">
                <a:latin typeface="DejaVu Sans"/>
                <a:cs typeface="DejaVu Sans"/>
              </a:rPr>
              <a:t>s</a:t>
            </a:r>
            <a:r>
              <a:rPr sz="1800" b="1" dirty="0">
                <a:latin typeface="DejaVu Sans"/>
                <a:cs typeface="DejaVu Sans"/>
              </a:rPr>
              <a:t>tr</a:t>
            </a:r>
            <a:r>
              <a:rPr sz="1800" b="1" spc="-5" dirty="0">
                <a:latin typeface="DejaVu Sans"/>
                <a:cs typeface="DejaVu Sans"/>
              </a:rPr>
              <a:t>u</a:t>
            </a:r>
            <a:r>
              <a:rPr sz="1800" b="1" spc="-10" dirty="0">
                <a:latin typeface="DejaVu Sans"/>
                <a:cs typeface="DejaVu Sans"/>
              </a:rPr>
              <a:t>ction</a:t>
            </a:r>
            <a:r>
              <a:rPr sz="1800" b="1" dirty="0">
                <a:latin typeface="DejaVu Sans"/>
                <a:cs typeface="DejaVu Sans"/>
              </a:rPr>
              <a:t>s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5" dirty="0">
                <a:latin typeface="DejaVu Sans"/>
                <a:cs typeface="DejaVu Sans"/>
              </a:rPr>
              <a:t>r</a:t>
            </a:r>
            <a:r>
              <a:rPr sz="1800" b="1" dirty="0">
                <a:latin typeface="DejaVu Sans"/>
                <a:cs typeface="DejaVu Sans"/>
              </a:rPr>
              <a:t>e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i</a:t>
            </a:r>
            <a:r>
              <a:rPr sz="1800" b="1" spc="-15" dirty="0">
                <a:latin typeface="DejaVu Sans"/>
                <a:cs typeface="DejaVu Sans"/>
              </a:rPr>
              <a:t>n</a:t>
            </a:r>
            <a:r>
              <a:rPr sz="1800" b="1" spc="1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DejaVu Sans"/>
                <a:cs typeface="DejaVu Sans"/>
              </a:rPr>
              <a:t>f</a:t>
            </a:r>
            <a:r>
              <a:rPr sz="1800" b="1" spc="-10" dirty="0">
                <a:latin typeface="DejaVu Sans"/>
                <a:cs typeface="DejaVu Sans"/>
              </a:rPr>
              <a:t>ri</a:t>
            </a:r>
            <a:r>
              <a:rPr sz="1800" b="1" spc="-5" dirty="0">
                <a:latin typeface="DejaVu Sans"/>
                <a:cs typeface="DejaVu Sans"/>
              </a:rPr>
              <a:t>en</a:t>
            </a:r>
            <a:r>
              <a:rPr sz="1800" b="1" spc="-15" dirty="0">
                <a:latin typeface="DejaVu Sans"/>
                <a:cs typeface="DejaVu Sans"/>
              </a:rPr>
              <a:t>d</a:t>
            </a:r>
            <a:r>
              <a:rPr sz="1800" b="1" spc="-20" dirty="0">
                <a:latin typeface="DejaVu Sans"/>
                <a:cs typeface="DejaVu Sans"/>
              </a:rPr>
              <a:t>l</a:t>
            </a:r>
            <a:r>
              <a:rPr sz="1800" b="1" spc="-15" dirty="0">
                <a:latin typeface="DejaVu Sans"/>
                <a:cs typeface="DejaVu Sans"/>
              </a:rPr>
              <a:t>y</a:t>
            </a:r>
            <a:r>
              <a:rPr sz="1800" b="1" spc="17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p</a:t>
            </a:r>
            <a:r>
              <a:rPr sz="1800" b="1" spc="-15" dirty="0">
                <a:latin typeface="DejaVu Sans"/>
                <a:cs typeface="DejaVu Sans"/>
              </a:rPr>
              <a:t>p</a:t>
            </a:r>
            <a:r>
              <a:rPr sz="1800" b="1" spc="-5" dirty="0">
                <a:latin typeface="DejaVu Sans"/>
                <a:cs typeface="DejaVu Sans"/>
              </a:rPr>
              <a:t>r</a:t>
            </a:r>
            <a:r>
              <a:rPr sz="1800" b="1" spc="-10" dirty="0">
                <a:latin typeface="DejaVu Sans"/>
                <a:cs typeface="DejaVu Sans"/>
              </a:rPr>
              <a:t>o</a:t>
            </a:r>
            <a:r>
              <a:rPr sz="1800" b="1" spc="-15" dirty="0">
                <a:latin typeface="DejaVu Sans"/>
                <a:cs typeface="DejaVu Sans"/>
              </a:rPr>
              <a:t>a</a:t>
            </a:r>
            <a:r>
              <a:rPr sz="1800" b="1" spc="-25" dirty="0">
                <a:latin typeface="DejaVu Sans"/>
                <a:cs typeface="DejaVu Sans"/>
              </a:rPr>
              <a:t>c</a:t>
            </a:r>
            <a:r>
              <a:rPr sz="1800" b="1" spc="-10" dirty="0">
                <a:latin typeface="DejaVu Sans"/>
                <a:cs typeface="DejaVu Sans"/>
              </a:rPr>
              <a:t>h.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86" y="4419600"/>
            <a:ext cx="795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1782" y="4904509"/>
            <a:ext cx="11193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9600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N</a:t>
            </a:r>
            <a:r>
              <a:rPr b="1" spc="-5" dirty="0">
                <a:solidFill>
                  <a:schemeClr val="tx1"/>
                </a:solidFill>
              </a:rPr>
              <a:t>ee</a:t>
            </a: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509" dirty="0">
                <a:solidFill>
                  <a:schemeClr val="tx1"/>
                </a:solidFill>
              </a:rPr>
              <a:t>T</a:t>
            </a:r>
            <a:r>
              <a:rPr b="1" spc="10" dirty="0">
                <a:solidFill>
                  <a:schemeClr val="tx1"/>
                </a:solidFill>
              </a:rPr>
              <a:t>r</a:t>
            </a:r>
            <a:r>
              <a:rPr b="1" spc="-25" dirty="0">
                <a:solidFill>
                  <a:schemeClr val="tx1"/>
                </a:solidFill>
              </a:rPr>
              <a:t>an</a:t>
            </a:r>
            <a:r>
              <a:rPr b="1" spc="-20" dirty="0">
                <a:solidFill>
                  <a:schemeClr val="tx1"/>
                </a:solidFill>
              </a:rPr>
              <a:t>sla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89561" y="1645920"/>
            <a:ext cx="7894319" cy="4373880"/>
          </a:xfrm>
          <a:custGeom>
            <a:avLst/>
            <a:gdLst/>
            <a:ahLst/>
            <a:cxnLst/>
            <a:rect l="l" t="t" r="r" b="b"/>
            <a:pathLst>
              <a:path w="8229600" h="4373880">
                <a:moveTo>
                  <a:pt x="8229599" y="0"/>
                </a:moveTo>
                <a:lnTo>
                  <a:pt x="0" y="0"/>
                </a:lnTo>
                <a:lnTo>
                  <a:pt x="0" y="4373879"/>
                </a:lnTo>
                <a:lnTo>
                  <a:pt x="8229599" y="437387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15685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732936"/>
            <a:ext cx="7550784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2000" dirty="0">
                <a:latin typeface="DejaVu Sans"/>
                <a:cs typeface="DejaVu Sans"/>
              </a:rPr>
              <a:t>C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un</a:t>
            </a:r>
            <a:r>
              <a:rPr sz="2000" spc="-10" dirty="0">
                <a:latin typeface="DejaVu Sans"/>
                <a:cs typeface="DejaVu Sans"/>
              </a:rPr>
              <a:t>d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d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DejaVu Sans"/>
                <a:cs typeface="DejaVu Sans"/>
              </a:rPr>
              <a:t>B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5" dirty="0">
                <a:latin typeface="DejaVu Sans"/>
                <a:cs typeface="DejaVu Sans"/>
              </a:rPr>
              <a:t>u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and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on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un</a:t>
            </a:r>
            <a:r>
              <a:rPr sz="2000" spc="-10" dirty="0">
                <a:latin typeface="DejaVu Sans"/>
                <a:cs typeface="DejaVu Sans"/>
              </a:rPr>
              <a:t>d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d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H</a:t>
            </a:r>
            <a:r>
              <a:rPr sz="2000" spc="-20" dirty="0">
                <a:latin typeface="DejaVu Sans"/>
                <a:cs typeface="DejaVu Sans"/>
              </a:rPr>
              <a:t>ig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la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0" dirty="0">
                <a:latin typeface="DejaVu Sans"/>
                <a:cs typeface="DejaVu Sans"/>
              </a:rPr>
              <a:t>g</a:t>
            </a:r>
            <a:r>
              <a:rPr sz="2000" spc="-5" dirty="0">
                <a:latin typeface="DejaVu Sans"/>
                <a:cs typeface="DejaVu Sans"/>
              </a:rPr>
              <a:t>e.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80528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4897778"/>
            <a:ext cx="4688840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 indent="-60960">
              <a:lnSpc>
                <a:spcPct val="117500"/>
              </a:lnSpc>
            </a:pP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the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wo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dirty="0">
                <a:latin typeface="DejaVu Sans"/>
                <a:cs typeface="DejaVu Sans"/>
              </a:rPr>
              <a:t>f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10" dirty="0">
                <a:latin typeface="DejaVu Sans"/>
                <a:cs typeface="DejaVu Sans"/>
              </a:rPr>
              <a:t>s</a:t>
            </a:r>
            <a:r>
              <a:rPr sz="2000" spc="-20" dirty="0">
                <a:latin typeface="DejaVu Sans"/>
                <a:cs typeface="DejaVu Sans"/>
              </a:rPr>
              <a:t>la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1)</a:t>
            </a:r>
            <a:r>
              <a:rPr sz="2000" spc="10" dirty="0">
                <a:latin typeface="DejaVu Sans"/>
                <a:cs typeface="DejaVu Sans"/>
              </a:rPr>
              <a:t>C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20" dirty="0">
                <a:latin typeface="DejaVu Sans"/>
                <a:cs typeface="DejaVu Sans"/>
              </a:rPr>
              <a:t>pil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r</a:t>
            </a:r>
            <a:endParaRPr sz="2000">
              <a:latin typeface="DejaVu Sans"/>
              <a:cs typeface="DejaVu Sans"/>
            </a:endParaRPr>
          </a:p>
          <a:p>
            <a:pPr marL="7366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DejaVu Sans"/>
                <a:cs typeface="DejaVu Sans"/>
              </a:rPr>
              <a:t>2)I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5" dirty="0">
                <a:latin typeface="DejaVu Sans"/>
                <a:cs typeface="DejaVu Sans"/>
              </a:rPr>
              <a:t>er</a:t>
            </a:r>
            <a:r>
              <a:rPr sz="2000" spc="-20" dirty="0">
                <a:latin typeface="DejaVu Sans"/>
                <a:cs typeface="DejaVu Sans"/>
              </a:rPr>
              <a:t>p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5" dirty="0">
                <a:latin typeface="DejaVu Sans"/>
                <a:cs typeface="DejaVu Sans"/>
              </a:rPr>
              <a:t>et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r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80" y="2303778"/>
            <a:ext cx="7391400" cy="245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3985259"/>
            <a:ext cx="533399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398526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190499"/>
                </a:moveTo>
                <a:lnTo>
                  <a:pt x="190499" y="0"/>
                </a:lnTo>
                <a:lnTo>
                  <a:pt x="190499" y="95249"/>
                </a:lnTo>
                <a:lnTo>
                  <a:pt x="533399" y="95249"/>
                </a:lnTo>
                <a:lnTo>
                  <a:pt x="533399" y="285749"/>
                </a:lnTo>
                <a:lnTo>
                  <a:pt x="190499" y="285749"/>
                </a:lnTo>
                <a:lnTo>
                  <a:pt x="190499" y="380999"/>
                </a:lnTo>
                <a:lnTo>
                  <a:pt x="0" y="1904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3985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436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3962400"/>
            <a:ext cx="533399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39624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190499"/>
                </a:moveTo>
                <a:lnTo>
                  <a:pt x="190499" y="0"/>
                </a:lnTo>
                <a:lnTo>
                  <a:pt x="190499" y="95249"/>
                </a:lnTo>
                <a:lnTo>
                  <a:pt x="533399" y="95249"/>
                </a:lnTo>
                <a:lnTo>
                  <a:pt x="533399" y="285749"/>
                </a:lnTo>
                <a:lnTo>
                  <a:pt x="190499" y="285749"/>
                </a:lnTo>
                <a:lnTo>
                  <a:pt x="190499" y="380999"/>
                </a:lnTo>
                <a:lnTo>
                  <a:pt x="0" y="190499"/>
                </a:lnTo>
                <a:close/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3985259"/>
            <a:ext cx="533399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3600" y="408051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3175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200" y="398526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190499"/>
                </a:moveTo>
                <a:lnTo>
                  <a:pt x="190499" y="0"/>
                </a:lnTo>
                <a:lnTo>
                  <a:pt x="190499" y="95249"/>
                </a:lnTo>
                <a:lnTo>
                  <a:pt x="533399" y="95249"/>
                </a:lnTo>
                <a:lnTo>
                  <a:pt x="533399" y="285749"/>
                </a:lnTo>
                <a:lnTo>
                  <a:pt x="190499" y="285749"/>
                </a:lnTo>
                <a:lnTo>
                  <a:pt x="190499" y="380999"/>
                </a:lnTo>
                <a:lnTo>
                  <a:pt x="0" y="1904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3985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3600" y="436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200" y="3962400"/>
            <a:ext cx="533399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600" y="405765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3175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0200" y="39624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190499"/>
                </a:moveTo>
                <a:lnTo>
                  <a:pt x="190499" y="0"/>
                </a:lnTo>
                <a:lnTo>
                  <a:pt x="190499" y="95249"/>
                </a:lnTo>
                <a:lnTo>
                  <a:pt x="533399" y="95249"/>
                </a:lnTo>
                <a:lnTo>
                  <a:pt x="533399" y="285749"/>
                </a:lnTo>
                <a:lnTo>
                  <a:pt x="190499" y="285749"/>
                </a:lnTo>
                <a:lnTo>
                  <a:pt x="190499" y="380999"/>
                </a:lnTo>
                <a:lnTo>
                  <a:pt x="0" y="190499"/>
                </a:lnTo>
                <a:close/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3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5A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863" y="867273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chemeClr val="tx1"/>
                </a:solidFill>
              </a:rPr>
              <a:t>C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spc="-35" dirty="0">
                <a:solidFill>
                  <a:schemeClr val="tx1"/>
                </a:solidFill>
              </a:rPr>
              <a:t>mp</a:t>
            </a:r>
            <a:r>
              <a:rPr b="1" spc="-20" dirty="0">
                <a:solidFill>
                  <a:schemeClr val="tx1"/>
                </a:solidFill>
              </a:rPr>
              <a:t>i</a:t>
            </a:r>
            <a:r>
              <a:rPr b="1" spc="-15" dirty="0">
                <a:solidFill>
                  <a:schemeClr val="tx1"/>
                </a:solidFill>
              </a:rPr>
              <a:t>l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spc="-25" dirty="0">
                <a:solidFill>
                  <a:schemeClr val="tx1"/>
                </a:solidFill>
              </a:rPr>
              <a:t>d</a:t>
            </a:r>
            <a:r>
              <a:rPr b="1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I</a:t>
            </a:r>
            <a:r>
              <a:rPr b="1" spc="-30" dirty="0">
                <a:solidFill>
                  <a:schemeClr val="tx1"/>
                </a:solidFill>
              </a:rPr>
              <a:t>n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30" dirty="0">
                <a:solidFill>
                  <a:schemeClr val="tx1"/>
                </a:solidFill>
              </a:rPr>
              <a:t>p</a:t>
            </a:r>
            <a:r>
              <a:rPr b="1" spc="-80" dirty="0">
                <a:solidFill>
                  <a:schemeClr val="tx1"/>
                </a:solidFill>
              </a:rPr>
              <a:t>r</a:t>
            </a:r>
            <a:r>
              <a:rPr b="1" spc="-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t</a:t>
            </a:r>
            <a:r>
              <a:rPr b="1" spc="-5" dirty="0">
                <a:solidFill>
                  <a:schemeClr val="tx1"/>
                </a:solidFill>
              </a:rPr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722120"/>
            <a:ext cx="8092758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8229599" y="0"/>
                </a:moveTo>
                <a:lnTo>
                  <a:pt x="0" y="0"/>
                </a:lnTo>
                <a:lnTo>
                  <a:pt x="0" y="4114799"/>
                </a:lnTo>
                <a:lnTo>
                  <a:pt x="8229599" y="411479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042" y="1813527"/>
            <a:ext cx="7955915" cy="398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5" dirty="0">
                <a:latin typeface="DejaVu Sans"/>
                <a:cs typeface="DejaVu Sans"/>
              </a:rPr>
              <a:t>C</a:t>
            </a:r>
            <a:r>
              <a:rPr sz="2200" b="1" spc="10" dirty="0">
                <a:latin typeface="DejaVu Sans"/>
                <a:cs typeface="DejaVu Sans"/>
              </a:rPr>
              <a:t>o</a:t>
            </a:r>
            <a:r>
              <a:rPr sz="2200" b="1" spc="15" dirty="0">
                <a:latin typeface="DejaVu Sans"/>
                <a:cs typeface="DejaVu Sans"/>
              </a:rPr>
              <a:t>m</a:t>
            </a:r>
            <a:r>
              <a:rPr sz="2200" b="1" spc="-5" dirty="0">
                <a:latin typeface="DejaVu Sans"/>
                <a:cs typeface="DejaVu Sans"/>
              </a:rPr>
              <a:t>p</a:t>
            </a:r>
            <a:r>
              <a:rPr sz="2200" b="1" spc="5" dirty="0">
                <a:latin typeface="DejaVu Sans"/>
                <a:cs typeface="DejaVu Sans"/>
              </a:rPr>
              <a:t>il</a:t>
            </a:r>
            <a:r>
              <a:rPr sz="2200" b="1" dirty="0">
                <a:latin typeface="DejaVu Sans"/>
                <a:cs typeface="DejaVu Sans"/>
              </a:rPr>
              <a:t>er</a:t>
            </a:r>
            <a:endParaRPr sz="2200" dirty="0">
              <a:latin typeface="DejaVu Sans"/>
              <a:cs typeface="DejaVu Sans"/>
            </a:endParaRPr>
          </a:p>
          <a:p>
            <a:pPr marL="266700" marR="50800" indent="-254000">
              <a:lnSpc>
                <a:spcPct val="101099"/>
              </a:lnSpc>
              <a:spcBef>
                <a:spcPts val="450"/>
              </a:spcBef>
              <a:buClr>
                <a:srgbClr val="006FC0"/>
              </a:buClr>
              <a:buFont typeface="Arial"/>
              <a:buChar char="•"/>
              <a:tabLst>
                <a:tab pos="266700" algn="l"/>
              </a:tabLst>
            </a:pPr>
            <a:r>
              <a:rPr sz="2200" dirty="0">
                <a:latin typeface="DejaVu Sans"/>
                <a:cs typeface="DejaVu Sans"/>
              </a:rPr>
              <a:t>It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s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ns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p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og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m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fi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10" dirty="0">
                <a:latin typeface="DejaVu Sans"/>
                <a:cs typeface="DejaVu Sans"/>
              </a:rPr>
              <a:t>s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d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hen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tr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sl</a:t>
            </a:r>
            <a:r>
              <a:rPr sz="2200" spc="5" dirty="0">
                <a:latin typeface="DejaVu Sans"/>
                <a:cs typeface="DejaVu Sans"/>
              </a:rPr>
              <a:t>at</a:t>
            </a:r>
            <a:r>
              <a:rPr sz="2200" dirty="0">
                <a:latin typeface="DejaVu Sans"/>
                <a:cs typeface="DejaVu Sans"/>
              </a:rPr>
              <a:t>es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m</a:t>
            </a:r>
            <a:r>
              <a:rPr sz="2200" spc="5" dirty="0">
                <a:latin typeface="DejaVu Sans"/>
                <a:cs typeface="DejaVu Sans"/>
              </a:rPr>
              <a:t>ac</a:t>
            </a:r>
            <a:r>
              <a:rPr sz="2200" dirty="0">
                <a:latin typeface="DejaVu Sans"/>
                <a:cs typeface="DejaVu Sans"/>
              </a:rPr>
              <a:t>hi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spc="-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b="1" dirty="0">
                <a:latin typeface="DejaVu Sans"/>
                <a:cs typeface="DejaVu Sans"/>
              </a:rPr>
              <a:t>I</a:t>
            </a:r>
            <a:r>
              <a:rPr sz="2200" b="1" spc="-5" dirty="0">
                <a:latin typeface="DejaVu Sans"/>
                <a:cs typeface="DejaVu Sans"/>
              </a:rPr>
              <a:t>n</a:t>
            </a:r>
            <a:r>
              <a:rPr sz="2200" b="1" spc="5" dirty="0">
                <a:latin typeface="DejaVu Sans"/>
                <a:cs typeface="DejaVu Sans"/>
              </a:rPr>
              <a:t>t</a:t>
            </a:r>
            <a:r>
              <a:rPr sz="2200" b="1" dirty="0">
                <a:latin typeface="DejaVu Sans"/>
                <a:cs typeface="DejaVu Sans"/>
              </a:rPr>
              <a:t>e</a:t>
            </a:r>
            <a:r>
              <a:rPr sz="2200" b="1" spc="10" dirty="0">
                <a:latin typeface="DejaVu Sans"/>
                <a:cs typeface="DejaVu Sans"/>
              </a:rPr>
              <a:t>r</a:t>
            </a:r>
            <a:r>
              <a:rPr sz="2200" b="1" spc="-5" dirty="0">
                <a:latin typeface="DejaVu Sans"/>
                <a:cs typeface="DejaVu Sans"/>
              </a:rPr>
              <a:t>p</a:t>
            </a:r>
            <a:r>
              <a:rPr sz="2200" b="1" spc="10" dirty="0">
                <a:latin typeface="DejaVu Sans"/>
                <a:cs typeface="DejaVu Sans"/>
              </a:rPr>
              <a:t>r</a:t>
            </a:r>
            <a:r>
              <a:rPr sz="2200" b="1" dirty="0">
                <a:latin typeface="DejaVu Sans"/>
                <a:cs typeface="DejaVu Sans"/>
              </a:rPr>
              <a:t>e</a:t>
            </a:r>
            <a:r>
              <a:rPr sz="2200" b="1" spc="5" dirty="0">
                <a:latin typeface="DejaVu Sans"/>
                <a:cs typeface="DejaVu Sans"/>
              </a:rPr>
              <a:t>t</a:t>
            </a:r>
            <a:r>
              <a:rPr sz="2200" b="1" dirty="0">
                <a:latin typeface="DejaVu Sans"/>
                <a:cs typeface="DejaVu Sans"/>
              </a:rPr>
              <a:t>er</a:t>
            </a:r>
            <a:endParaRPr sz="2200" dirty="0">
              <a:latin typeface="DejaVu Sans"/>
              <a:cs typeface="DejaVu Sans"/>
            </a:endParaRPr>
          </a:p>
          <a:p>
            <a:pPr marL="266700" marR="95250" indent="-254000">
              <a:lnSpc>
                <a:spcPct val="101099"/>
              </a:lnSpc>
              <a:spcBef>
                <a:spcPts val="440"/>
              </a:spcBef>
              <a:buClr>
                <a:srgbClr val="006FC0"/>
              </a:buClr>
              <a:buFont typeface="Arial"/>
              <a:buChar char="•"/>
              <a:tabLst>
                <a:tab pos="266700" algn="l"/>
              </a:tabLst>
            </a:pPr>
            <a:r>
              <a:rPr sz="2200" dirty="0">
                <a:latin typeface="DejaVu Sans"/>
                <a:cs typeface="DejaVu Sans"/>
              </a:rPr>
              <a:t>It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ve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spc="-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i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55" dirty="0">
                <a:latin typeface="DejaVu Sans"/>
                <a:cs typeface="DejaVu Sans"/>
              </a:rPr>
              <a:t>r</a:t>
            </a:r>
            <a:r>
              <a:rPr sz="2200" spc="15" dirty="0">
                <a:latin typeface="DejaVu Sans"/>
                <a:cs typeface="DejaVu Sans"/>
              </a:rPr>
              <a:t>m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5" dirty="0">
                <a:latin typeface="DejaVu Sans"/>
                <a:cs typeface="DejaVu Sans"/>
              </a:rPr>
              <a:t>at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b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5" dirty="0">
                <a:latin typeface="DejaVu Sans"/>
                <a:cs typeface="DejaVu Sans"/>
              </a:rPr>
              <a:t>f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v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dirty="0">
                <a:latin typeface="DejaVu Sans"/>
                <a:cs typeface="DejaVu Sans"/>
              </a:rPr>
              <a:t>r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i</a:t>
            </a:r>
            <a:r>
              <a:rPr sz="2200" dirty="0">
                <a:latin typeface="DejaVu Sans"/>
                <a:cs typeface="DejaVu Sans"/>
              </a:rPr>
              <a:t>ng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in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DejaVu Sans"/>
                <a:cs typeface="DejaVu Sans"/>
              </a:rPr>
              <a:t>m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h</a:t>
            </a:r>
            <a:r>
              <a:rPr sz="2200" spc="10" dirty="0">
                <a:latin typeface="DejaVu Sans"/>
                <a:cs typeface="DejaVu Sans"/>
              </a:rPr>
              <a:t>in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od</a:t>
            </a:r>
            <a:r>
              <a:rPr sz="2200" dirty="0">
                <a:latin typeface="DejaVu Sans"/>
                <a:cs typeface="DejaVu Sans"/>
              </a:rPr>
              <a:t>e.</a:t>
            </a:r>
          </a:p>
          <a:p>
            <a:pPr marL="266700" marR="80645" indent="-254000">
              <a:lnSpc>
                <a:spcPct val="101099"/>
              </a:lnSpc>
              <a:spcBef>
                <a:spcPts val="450"/>
              </a:spcBef>
              <a:buClr>
                <a:srgbClr val="006FC0"/>
              </a:buClr>
              <a:buFont typeface="Arial"/>
              <a:buChar char="•"/>
              <a:tabLst>
                <a:tab pos="266700" algn="l"/>
              </a:tabLst>
            </a:pPr>
            <a:r>
              <a:rPr sz="2200" spc="15" dirty="0">
                <a:latin typeface="DejaVu Sans"/>
                <a:cs typeface="DejaVu Sans"/>
              </a:rPr>
              <a:t>E</a:t>
            </a:r>
            <a:r>
              <a:rPr sz="2200" spc="-5" dirty="0">
                <a:latin typeface="DejaVu Sans"/>
                <a:cs typeface="DejaVu Sans"/>
              </a:rPr>
              <a:t>a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h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p</a:t>
            </a:r>
            <a:r>
              <a:rPr sz="2200" spc="-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rt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f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co</a:t>
            </a:r>
            <a:r>
              <a:rPr sz="2200" spc="-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i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p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ed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d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hen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DejaVu Sans"/>
                <a:cs typeface="DejaVu Sans"/>
              </a:rPr>
              <a:t>e</a:t>
            </a:r>
            <a:r>
              <a:rPr sz="2200" spc="-65" dirty="0">
                <a:latin typeface="DejaVu Sans"/>
                <a:cs typeface="DejaVu Sans"/>
              </a:rPr>
              <a:t>x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u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se</a:t>
            </a:r>
            <a:r>
              <a:rPr sz="2200" spc="5" dirty="0">
                <a:latin typeface="DejaVu Sans"/>
                <a:cs typeface="DejaVu Sans"/>
              </a:rPr>
              <a:t>p</a:t>
            </a:r>
            <a:r>
              <a:rPr sz="2200" spc="-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ely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se</a:t>
            </a:r>
            <a:r>
              <a:rPr sz="2200" spc="-5" dirty="0">
                <a:latin typeface="DejaVu Sans"/>
                <a:cs typeface="DejaVu Sans"/>
              </a:rPr>
              <a:t>q</a:t>
            </a:r>
            <a:r>
              <a:rPr sz="2200" spc="10" dirty="0">
                <a:latin typeface="DejaVu Sans"/>
                <a:cs typeface="DejaVu Sans"/>
              </a:rPr>
              <a:t>u</a:t>
            </a:r>
            <a:r>
              <a:rPr sz="2200" dirty="0">
                <a:latin typeface="DejaVu Sans"/>
                <a:cs typeface="DejaVu Sans"/>
              </a:rPr>
              <a:t>en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e.</a:t>
            </a:r>
          </a:p>
          <a:p>
            <a:pPr marL="266700" marR="5080" indent="-254000">
              <a:lnSpc>
                <a:spcPct val="101099"/>
              </a:lnSpc>
              <a:spcBef>
                <a:spcPts val="450"/>
              </a:spcBef>
              <a:buClr>
                <a:srgbClr val="006FC0"/>
              </a:buClr>
              <a:buFont typeface="Arial"/>
              <a:buChar char="•"/>
              <a:tabLst>
                <a:tab pos="266700" algn="l"/>
              </a:tabLst>
            </a:pPr>
            <a:r>
              <a:rPr sz="2200" spc="-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-55" dirty="0">
                <a:latin typeface="DejaVu Sans"/>
                <a:cs typeface="DejaVu Sans"/>
              </a:rPr>
              <a:t>r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r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f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10" dirty="0">
                <a:latin typeface="DejaVu Sans"/>
                <a:cs typeface="DejaVu Sans"/>
              </a:rPr>
              <a:t>u</a:t>
            </a:r>
            <a:r>
              <a:rPr sz="2200" dirty="0">
                <a:latin typeface="DejaVu Sans"/>
                <a:cs typeface="DejaVu Sans"/>
              </a:rPr>
              <a:t>nd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pa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f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od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it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w</a:t>
            </a:r>
            <a:r>
              <a:rPr sz="2200" spc="10" dirty="0">
                <a:latin typeface="DejaVu Sans"/>
                <a:cs typeface="DejaVu Sans"/>
              </a:rPr>
              <a:t>i</a:t>
            </a:r>
            <a:r>
              <a:rPr sz="2200" dirty="0">
                <a:latin typeface="DejaVu Sans"/>
                <a:cs typeface="DejaVu Sans"/>
              </a:rPr>
              <a:t>ll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s</a:t>
            </a:r>
            <a:r>
              <a:rPr sz="2200" spc="-5" dirty="0">
                <a:latin typeface="DejaVu Sans"/>
                <a:cs typeface="DejaVu Sans"/>
              </a:rPr>
              <a:t>t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p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-5" dirty="0">
                <a:latin typeface="DejaVu Sans"/>
                <a:cs typeface="DejaVu Sans"/>
              </a:rPr>
              <a:t>er</a:t>
            </a:r>
            <a:r>
              <a:rPr sz="2200" spc="5" dirty="0">
                <a:latin typeface="DejaVu Sans"/>
                <a:cs typeface="DejaVu Sans"/>
              </a:rPr>
              <a:t>p</a:t>
            </a:r>
            <a:r>
              <a:rPr sz="2200" spc="-65" dirty="0">
                <a:latin typeface="DejaVu Sans"/>
                <a:cs typeface="DejaVu Sans"/>
              </a:rPr>
              <a:t>r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-5" dirty="0">
                <a:latin typeface="DejaVu Sans"/>
                <a:cs typeface="DejaVu Sans"/>
              </a:rPr>
              <a:t>a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i</a:t>
            </a:r>
            <a:r>
              <a:rPr sz="2200" dirty="0">
                <a:latin typeface="DejaVu Sans"/>
                <a:cs typeface="DejaVu Sans"/>
              </a:rPr>
              <a:t>on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of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10" dirty="0">
                <a:latin typeface="DejaVu Sans"/>
                <a:cs typeface="DejaVu Sans"/>
              </a:rPr>
              <a:t>h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c</a:t>
            </a:r>
            <a:r>
              <a:rPr sz="2200" dirty="0">
                <a:latin typeface="DejaVu Sans"/>
                <a:cs typeface="DejaVu Sans"/>
              </a:rPr>
              <a:t>o</a:t>
            </a:r>
            <a:r>
              <a:rPr sz="2200" spc="5" dirty="0">
                <a:latin typeface="DejaVu Sans"/>
                <a:cs typeface="DejaVu Sans"/>
              </a:rPr>
              <a:t>d</a:t>
            </a:r>
            <a:r>
              <a:rPr sz="2200" dirty="0">
                <a:latin typeface="DejaVu Sans"/>
                <a:cs typeface="DejaVu Sans"/>
              </a:rPr>
              <a:t>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DejaVu Sans"/>
                <a:cs typeface="DejaVu Sans"/>
              </a:rPr>
              <a:t>w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spc="10" dirty="0">
                <a:latin typeface="DejaVu Sans"/>
                <a:cs typeface="DejaVu Sans"/>
              </a:rPr>
              <a:t>u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spc="-5" dirty="0">
                <a:latin typeface="DejaVu Sans"/>
                <a:cs typeface="DejaVu Sans"/>
              </a:rPr>
              <a:t>r</a:t>
            </a:r>
            <a:r>
              <a:rPr sz="2200" spc="5" dirty="0">
                <a:latin typeface="DejaVu Sans"/>
                <a:cs typeface="DejaVu Sans"/>
              </a:rPr>
              <a:t>a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10" dirty="0">
                <a:latin typeface="DejaVu Sans"/>
                <a:cs typeface="DejaVu Sans"/>
              </a:rPr>
              <a:t>s</a:t>
            </a:r>
            <a:r>
              <a:rPr sz="2200" dirty="0">
                <a:latin typeface="DejaVu Sans"/>
                <a:cs typeface="DejaVu Sans"/>
              </a:rPr>
              <a:t>l</a:t>
            </a:r>
            <a:r>
              <a:rPr sz="2200" spc="5" dirty="0">
                <a:latin typeface="DejaVu Sans"/>
                <a:cs typeface="DejaVu Sans"/>
              </a:rPr>
              <a:t>at</a:t>
            </a:r>
            <a:r>
              <a:rPr sz="2200" dirty="0">
                <a:latin typeface="DejaVu Sans"/>
                <a:cs typeface="DejaVu Sans"/>
              </a:rPr>
              <a:t>i</a:t>
            </a:r>
            <a:r>
              <a:rPr sz="2200" spc="10" dirty="0">
                <a:latin typeface="DejaVu Sans"/>
                <a:cs typeface="DejaVu Sans"/>
              </a:rPr>
              <a:t>n</a:t>
            </a:r>
            <a:r>
              <a:rPr sz="2200" dirty="0">
                <a:latin typeface="DejaVu Sans"/>
                <a:cs typeface="DejaVu Sans"/>
              </a:rPr>
              <a:t>g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n</a:t>
            </a:r>
            <a:r>
              <a:rPr sz="2200" spc="-40" dirty="0">
                <a:latin typeface="DejaVu Sans"/>
                <a:cs typeface="DejaVu Sans"/>
              </a:rPr>
              <a:t>e</a:t>
            </a:r>
            <a:r>
              <a:rPr sz="2200" spc="-5" dirty="0">
                <a:latin typeface="DejaVu Sans"/>
                <a:cs typeface="DejaVu Sans"/>
              </a:rPr>
              <a:t>x</a:t>
            </a:r>
            <a:r>
              <a:rPr sz="2200" dirty="0">
                <a:latin typeface="DejaVu Sans"/>
                <a:cs typeface="DejaVu Sans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DejaVu Sans"/>
                <a:cs typeface="DejaVu Sans"/>
              </a:rPr>
              <a:t>set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o</a:t>
            </a:r>
            <a:r>
              <a:rPr sz="2200" dirty="0">
                <a:latin typeface="DejaVu Sans"/>
                <a:cs typeface="DejaVu Sans"/>
              </a:rPr>
              <a:t>f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DejaVu Sans"/>
                <a:cs typeface="DejaVu Sans"/>
              </a:rPr>
              <a:t>t</a:t>
            </a:r>
            <a:r>
              <a:rPr sz="2200" dirty="0">
                <a:latin typeface="DejaVu Sans"/>
                <a:cs typeface="DejaVu Sans"/>
              </a:rPr>
              <a:t>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</a:t>
            </a:r>
            <a:r>
              <a:rPr sz="2200" spc="5" dirty="0">
                <a:latin typeface="DejaVu Sans"/>
                <a:cs typeface="DejaVu Sans"/>
              </a:rPr>
              <a:t>od</a:t>
            </a:r>
            <a:r>
              <a:rPr sz="2200" spc="-5" dirty="0">
                <a:latin typeface="DejaVu Sans"/>
                <a:cs typeface="DejaVu Sans"/>
              </a:rPr>
              <a:t>e</a:t>
            </a:r>
            <a:r>
              <a:rPr sz="2200" spc="10" dirty="0">
                <a:latin typeface="DejaVu Sans"/>
                <a:cs typeface="DejaVu Sans"/>
              </a:rPr>
              <a:t>s</a:t>
            </a:r>
            <a:r>
              <a:rPr sz="2200" dirty="0">
                <a:latin typeface="DejaVu Sans"/>
                <a:cs typeface="DejaVu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73" y="914974"/>
            <a:ext cx="8072119" cy="800219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solidFill>
                  <a:schemeClr val="tx1"/>
                </a:solidFill>
              </a:rPr>
              <a:t>H</a:t>
            </a:r>
            <a:r>
              <a:rPr sz="3600" b="1" spc="-15" dirty="0">
                <a:solidFill>
                  <a:schemeClr val="tx1"/>
                </a:solidFill>
              </a:rPr>
              <a:t>i</a:t>
            </a:r>
            <a:r>
              <a:rPr sz="3600" b="1" spc="-20" dirty="0">
                <a:solidFill>
                  <a:schemeClr val="tx1"/>
                </a:solidFill>
              </a:rPr>
              <a:t>s</a:t>
            </a:r>
            <a:r>
              <a:rPr sz="3600" b="1" dirty="0">
                <a:solidFill>
                  <a:schemeClr val="tx1"/>
                </a:solidFill>
              </a:rPr>
              <a:t>t</a:t>
            </a:r>
            <a:r>
              <a:rPr sz="3600" b="1" spc="-30" dirty="0">
                <a:solidFill>
                  <a:schemeClr val="tx1"/>
                </a:solidFill>
              </a:rPr>
              <a:t>o</a:t>
            </a:r>
            <a:r>
              <a:rPr sz="3600" b="1" dirty="0">
                <a:solidFill>
                  <a:schemeClr val="tx1"/>
                </a:solidFill>
              </a:rPr>
              <a:t>r</a:t>
            </a:r>
            <a:r>
              <a:rPr sz="3600" b="1" spc="-20" dirty="0">
                <a:solidFill>
                  <a:schemeClr val="tx1"/>
                </a:solidFill>
              </a:rPr>
              <a:t>y</a:t>
            </a:r>
            <a:r>
              <a:rPr sz="3600" b="1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chemeClr val="tx1"/>
                </a:solidFill>
              </a:rPr>
              <a:t>o</a:t>
            </a:r>
            <a:r>
              <a:rPr sz="3600" b="1" dirty="0">
                <a:solidFill>
                  <a:schemeClr val="tx1"/>
                </a:solidFill>
              </a:rPr>
              <a:t>f</a:t>
            </a:r>
            <a:r>
              <a:rPr sz="3600"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chemeClr val="tx1"/>
                </a:solidFill>
              </a:rPr>
              <a:t>p</a:t>
            </a:r>
            <a:r>
              <a:rPr sz="3600" b="1" spc="-65" dirty="0">
                <a:solidFill>
                  <a:schemeClr val="tx1"/>
                </a:solidFill>
              </a:rPr>
              <a:t>r</a:t>
            </a:r>
            <a:r>
              <a:rPr sz="3600" b="1" spc="-20" dirty="0">
                <a:solidFill>
                  <a:schemeClr val="tx1"/>
                </a:solidFill>
              </a:rPr>
              <a:t>o</a:t>
            </a:r>
            <a:r>
              <a:rPr sz="3600" b="1" spc="-40" dirty="0">
                <a:solidFill>
                  <a:schemeClr val="tx1"/>
                </a:solidFill>
              </a:rPr>
              <a:t>g</a:t>
            </a:r>
            <a:r>
              <a:rPr sz="3600" b="1" dirty="0">
                <a:solidFill>
                  <a:schemeClr val="tx1"/>
                </a:solidFill>
              </a:rPr>
              <a:t>r</a:t>
            </a:r>
            <a:r>
              <a:rPr sz="3600" b="1" spc="-15" dirty="0">
                <a:solidFill>
                  <a:schemeClr val="tx1"/>
                </a:solidFill>
              </a:rPr>
              <a:t>a</a:t>
            </a:r>
            <a:r>
              <a:rPr sz="3600" b="1" spc="-5" dirty="0">
                <a:solidFill>
                  <a:schemeClr val="tx1"/>
                </a:solidFill>
              </a:rPr>
              <a:t>mmi</a:t>
            </a:r>
            <a:r>
              <a:rPr sz="3600" b="1" spc="-30" dirty="0">
                <a:solidFill>
                  <a:schemeClr val="tx1"/>
                </a:solidFill>
              </a:rPr>
              <a:t>n</a:t>
            </a:r>
            <a:r>
              <a:rPr sz="3600" b="1" spc="-25" dirty="0">
                <a:solidFill>
                  <a:schemeClr val="tx1"/>
                </a:solidFill>
              </a:rPr>
              <a:t>g</a:t>
            </a:r>
            <a:r>
              <a:rPr sz="3600"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 smtClean="0">
                <a:solidFill>
                  <a:schemeClr val="tx1"/>
                </a:solidFill>
              </a:rPr>
              <a:t>l</a:t>
            </a:r>
            <a:r>
              <a:rPr sz="3600" b="1" spc="-15" dirty="0" smtClean="0">
                <a:solidFill>
                  <a:schemeClr val="tx1"/>
                </a:solidFill>
              </a:rPr>
              <a:t>a</a:t>
            </a:r>
            <a:r>
              <a:rPr sz="3600" b="1" spc="-30" dirty="0" smtClean="0">
                <a:solidFill>
                  <a:schemeClr val="tx1"/>
                </a:solidFill>
              </a:rPr>
              <a:t>nguag</a:t>
            </a:r>
            <a:r>
              <a:rPr sz="3600" b="1" dirty="0" smtClean="0">
                <a:solidFill>
                  <a:schemeClr val="tx1"/>
                </a:solidFill>
              </a:rPr>
              <a:t>e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722120"/>
            <a:ext cx="69342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8229599" y="0"/>
                </a:moveTo>
                <a:lnTo>
                  <a:pt x="0" y="0"/>
                </a:lnTo>
                <a:lnTo>
                  <a:pt x="0" y="4114799"/>
                </a:lnTo>
                <a:lnTo>
                  <a:pt x="8229599" y="411479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286000"/>
            <a:ext cx="7110730" cy="39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5" dirty="0">
                <a:latin typeface="DejaVu Sans"/>
                <a:cs typeface="DejaVu Sans"/>
              </a:rPr>
              <a:t>low</a:t>
            </a:r>
            <a:r>
              <a:rPr sz="2250" spc="-10" dirty="0">
                <a:latin typeface="DejaVu Sans"/>
                <a:cs typeface="DejaVu Sans"/>
              </a:rPr>
              <a:t>-</a:t>
            </a:r>
            <a:r>
              <a:rPr sz="2250" spc="-15" dirty="0">
                <a:latin typeface="DejaVu Sans"/>
                <a:cs typeface="DejaVu Sans"/>
              </a:rPr>
              <a:t>l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10" dirty="0">
                <a:latin typeface="DejaVu Sans"/>
                <a:cs typeface="DejaVu Sans"/>
              </a:rPr>
              <a:t>v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10" dirty="0">
                <a:latin typeface="DejaVu Sans"/>
                <a:cs typeface="DejaVu Sans"/>
              </a:rPr>
              <a:t>l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DejaVu Sans"/>
                <a:cs typeface="DejaVu Sans"/>
              </a:rPr>
              <a:t>l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25" dirty="0">
                <a:latin typeface="DejaVu Sans"/>
                <a:cs typeface="DejaVu Sans"/>
              </a:rPr>
              <a:t>n</a:t>
            </a:r>
            <a:r>
              <a:rPr sz="2250" spc="-15" dirty="0">
                <a:latin typeface="DejaVu Sans"/>
                <a:cs typeface="DejaVu Sans"/>
              </a:rPr>
              <a:t>gu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dirty="0">
                <a:latin typeface="DejaVu Sans"/>
                <a:cs typeface="DejaVu Sans"/>
              </a:rPr>
              <a:t>ge</a:t>
            </a:r>
            <a:r>
              <a:rPr sz="2250" spc="-15" dirty="0">
                <a:latin typeface="DejaVu Sans"/>
                <a:cs typeface="DejaVu Sans"/>
              </a:rPr>
              <a:t>s</a:t>
            </a:r>
            <a:r>
              <a:rPr sz="2250" spc="-20" dirty="0">
                <a:latin typeface="DejaVu Sans"/>
                <a:cs typeface="DejaVu Sans"/>
              </a:rPr>
              <a:t>:</a:t>
            </a:r>
            <a:r>
              <a:rPr sz="2250" spc="-10" dirty="0">
                <a:latin typeface="DejaVu Sans"/>
                <a:cs typeface="DejaVu Sans"/>
              </a:rPr>
              <a:t>-</a:t>
            </a:r>
            <a:endParaRPr sz="2250" dirty="0">
              <a:latin typeface="DejaVu Sans"/>
              <a:cs typeface="DejaVu Sans"/>
            </a:endParaRPr>
          </a:p>
          <a:p>
            <a:pPr marL="269240" marR="482600" indent="-256540">
              <a:lnSpc>
                <a:spcPct val="100400"/>
              </a:lnSpc>
              <a:spcBef>
                <a:spcPts val="450"/>
              </a:spcBef>
              <a:buClr>
                <a:srgbClr val="006FC0"/>
              </a:buClr>
              <a:buFont typeface="Arial"/>
              <a:buChar char="•"/>
              <a:tabLst>
                <a:tab pos="269240" algn="l"/>
              </a:tabLst>
            </a:pPr>
            <a:r>
              <a:rPr sz="2250" spc="-15" dirty="0">
                <a:latin typeface="DejaVu Sans"/>
                <a:cs typeface="DejaVu Sans"/>
              </a:rPr>
              <a:t>Those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70" dirty="0">
                <a:latin typeface="DejaVu Sans"/>
                <a:cs typeface="DejaVu Sans"/>
              </a:rPr>
              <a:t>r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DejaVu Sans"/>
                <a:cs typeface="DejaVu Sans"/>
              </a:rPr>
              <a:t>m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15" dirty="0">
                <a:latin typeface="DejaVu Sans"/>
                <a:cs typeface="DejaVu Sans"/>
              </a:rPr>
              <a:t>c</a:t>
            </a:r>
            <a:r>
              <a:rPr sz="2250" spc="-25" dirty="0">
                <a:latin typeface="DejaVu Sans"/>
                <a:cs typeface="DejaVu Sans"/>
              </a:rPr>
              <a:t>h</a:t>
            </a:r>
            <a:r>
              <a:rPr sz="2250" spc="-15" dirty="0">
                <a:latin typeface="DejaVu Sans"/>
                <a:cs typeface="DejaVu Sans"/>
              </a:rPr>
              <a:t>in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DejaVu Sans"/>
                <a:cs typeface="DejaVu Sans"/>
              </a:rPr>
              <a:t>l</a:t>
            </a:r>
            <a:r>
              <a:rPr sz="2250" spc="-25" dirty="0">
                <a:latin typeface="DejaVu Sans"/>
                <a:cs typeface="DejaVu Sans"/>
              </a:rPr>
              <a:t>a</a:t>
            </a:r>
            <a:r>
              <a:rPr sz="2250" spc="-15" dirty="0">
                <a:latin typeface="DejaVu Sans"/>
                <a:cs typeface="DejaVu Sans"/>
              </a:rPr>
              <a:t>ngu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dirty="0">
                <a:latin typeface="DejaVu Sans"/>
                <a:cs typeface="DejaVu Sans"/>
              </a:rPr>
              <a:t>ge</a:t>
            </a:r>
            <a:r>
              <a:rPr sz="2250" spc="-15" dirty="0">
                <a:latin typeface="DejaVu Sans"/>
                <a:cs typeface="DejaVu Sans"/>
              </a:rPr>
              <a:t>s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15" dirty="0">
                <a:latin typeface="DejaVu Sans"/>
                <a:cs typeface="DejaVu Sans"/>
              </a:rPr>
              <a:t>nd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DejaVu Sans"/>
                <a:cs typeface="DejaVu Sans"/>
              </a:rPr>
              <a:t>m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25" dirty="0">
                <a:latin typeface="DejaVu Sans"/>
                <a:cs typeface="DejaVu Sans"/>
              </a:rPr>
              <a:t>c</a:t>
            </a:r>
            <a:r>
              <a:rPr sz="2250" spc="-15" dirty="0">
                <a:latin typeface="DejaVu Sans"/>
                <a:cs typeface="DejaVu Sans"/>
              </a:rPr>
              <a:t>hin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10" dirty="0">
                <a:latin typeface="DejaVu Sans"/>
                <a:cs typeface="DejaVu Sans"/>
              </a:rPr>
              <a:t>-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DejaVu Sans"/>
                <a:cs typeface="DejaVu Sans"/>
              </a:rPr>
              <a:t>depe</a:t>
            </a:r>
            <a:r>
              <a:rPr sz="2250" spc="-15" dirty="0">
                <a:latin typeface="DejaVu Sans"/>
                <a:cs typeface="DejaVu Sans"/>
              </a:rPr>
              <a:t>n</a:t>
            </a:r>
            <a:r>
              <a:rPr sz="2250" dirty="0">
                <a:latin typeface="DejaVu Sans"/>
                <a:cs typeface="DejaVu Sans"/>
              </a:rPr>
              <a:t>de</a:t>
            </a:r>
            <a:r>
              <a:rPr sz="2250" spc="-15" dirty="0">
                <a:latin typeface="DejaVu Sans"/>
                <a:cs typeface="DejaVu Sans"/>
              </a:rPr>
              <a:t>n</a:t>
            </a:r>
            <a:r>
              <a:rPr sz="2250" spc="5" dirty="0">
                <a:latin typeface="DejaVu Sans"/>
                <a:cs typeface="DejaVu Sans"/>
              </a:rPr>
              <a:t>t</a:t>
            </a:r>
            <a:r>
              <a:rPr sz="2250" spc="-10" dirty="0">
                <a:latin typeface="DejaVu Sans"/>
                <a:cs typeface="DejaVu Sans"/>
              </a:rPr>
              <a:t>.</a:t>
            </a:r>
            <a:endParaRPr sz="2250" dirty="0">
              <a:latin typeface="DejaVu Sans"/>
              <a:cs typeface="DejaVu Sans"/>
            </a:endParaRPr>
          </a:p>
          <a:p>
            <a:pPr marL="269240" indent="-256540">
              <a:lnSpc>
                <a:spcPct val="100000"/>
              </a:lnSpc>
              <a:spcBef>
                <a:spcPts val="459"/>
              </a:spcBef>
              <a:buClr>
                <a:srgbClr val="006FC0"/>
              </a:buClr>
              <a:buFont typeface="Arial"/>
              <a:buChar char="•"/>
              <a:tabLst>
                <a:tab pos="269240" algn="l"/>
              </a:tabLst>
            </a:pPr>
            <a:r>
              <a:rPr sz="2250" spc="-125" dirty="0">
                <a:latin typeface="DejaVu Sans"/>
                <a:cs typeface="DejaVu Sans"/>
              </a:rPr>
              <a:t>F</a:t>
            </a:r>
            <a:r>
              <a:rPr sz="2250" spc="-25" dirty="0">
                <a:latin typeface="DejaVu Sans"/>
                <a:cs typeface="DejaVu Sans"/>
              </a:rPr>
              <a:t>u</a:t>
            </a:r>
            <a:r>
              <a:rPr sz="2250" spc="-10" dirty="0">
                <a:latin typeface="DejaVu Sans"/>
                <a:cs typeface="DejaVu Sans"/>
              </a:rPr>
              <a:t>l</a:t>
            </a:r>
            <a:r>
              <a:rPr sz="2250" spc="-15" dirty="0">
                <a:latin typeface="DejaVu Sans"/>
                <a:cs typeface="DejaVu Sans"/>
              </a:rPr>
              <a:t>ly</a:t>
            </a:r>
            <a:r>
              <a:rPr sz="2250" spc="16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DejaVu Sans"/>
                <a:cs typeface="DejaVu Sans"/>
              </a:rPr>
              <a:t>b</a:t>
            </a:r>
            <a:r>
              <a:rPr sz="2250" spc="-15" dirty="0">
                <a:latin typeface="DejaVu Sans"/>
                <a:cs typeface="DejaVu Sans"/>
              </a:rPr>
              <a:t>in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5" dirty="0">
                <a:latin typeface="DejaVu Sans"/>
                <a:cs typeface="DejaVu Sans"/>
              </a:rPr>
              <a:t>r</a:t>
            </a:r>
            <a:r>
              <a:rPr sz="2250" spc="-20" dirty="0">
                <a:latin typeface="DejaVu Sans"/>
                <a:cs typeface="DejaVu Sans"/>
              </a:rPr>
              <a:t>y</a:t>
            </a:r>
            <a:r>
              <a:rPr sz="2250" spc="-10" dirty="0">
                <a:latin typeface="DejaVu Sans"/>
                <a:cs typeface="DejaVu Sans"/>
              </a:rPr>
              <a:t>,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15" dirty="0">
                <a:latin typeface="DejaVu Sans"/>
                <a:cs typeface="DejaVu Sans"/>
              </a:rPr>
              <a:t>nd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DejaVu Sans"/>
                <a:cs typeface="DejaVu Sans"/>
              </a:rPr>
              <a:t>s</a:t>
            </a:r>
            <a:r>
              <a:rPr sz="2250" spc="-10" dirty="0">
                <a:latin typeface="DejaVu Sans"/>
                <a:cs typeface="DejaVu Sans"/>
              </a:rPr>
              <a:t>y</a:t>
            </a:r>
            <a:r>
              <a:rPr sz="2250" spc="-5" dirty="0">
                <a:latin typeface="DejaVu Sans"/>
                <a:cs typeface="DejaVu Sans"/>
              </a:rPr>
              <a:t>m</a:t>
            </a:r>
            <a:r>
              <a:rPr sz="2250" spc="-15" dirty="0">
                <a:latin typeface="DejaVu Sans"/>
                <a:cs typeface="DejaVu Sans"/>
              </a:rPr>
              <a:t>bolic</a:t>
            </a:r>
            <a:r>
              <a:rPr sz="2250" spc="14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DejaVu Sans"/>
                <a:cs typeface="DejaVu Sans"/>
              </a:rPr>
              <a:t>so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DejaVu Sans"/>
                <a:cs typeface="DejaVu Sans"/>
              </a:rPr>
              <a:t>not</a:t>
            </a:r>
            <a:r>
              <a:rPr sz="2250" spc="16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DejaVu Sans"/>
                <a:cs typeface="DejaVu Sans"/>
              </a:rPr>
              <a:t>c</a:t>
            </a:r>
            <a:r>
              <a:rPr sz="2250" spc="-15" dirty="0">
                <a:latin typeface="DejaVu Sans"/>
                <a:cs typeface="DejaVu Sans"/>
              </a:rPr>
              <a:t>ode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20" dirty="0">
                <a:latin typeface="DejaVu Sans"/>
                <a:cs typeface="DejaVu Sans"/>
              </a:rPr>
              <a:t>ff</a:t>
            </a:r>
            <a:r>
              <a:rPr sz="2250" spc="-5" dirty="0">
                <a:latin typeface="DejaVu Sans"/>
                <a:cs typeface="DejaVu Sans"/>
              </a:rPr>
              <a:t>i</a:t>
            </a:r>
            <a:r>
              <a:rPr sz="2250" spc="-15" dirty="0">
                <a:latin typeface="DejaVu Sans"/>
                <a:cs typeface="DejaVu Sans"/>
              </a:rPr>
              <a:t>ci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15" dirty="0">
                <a:latin typeface="DejaVu Sans"/>
                <a:cs typeface="DejaVu Sans"/>
              </a:rPr>
              <a:t>n</a:t>
            </a:r>
            <a:r>
              <a:rPr sz="2250" spc="5" dirty="0">
                <a:latin typeface="DejaVu Sans"/>
                <a:cs typeface="DejaVu Sans"/>
              </a:rPr>
              <a:t>t</a:t>
            </a:r>
            <a:r>
              <a:rPr sz="2250" spc="-10" dirty="0">
                <a:latin typeface="DejaVu Sans"/>
                <a:cs typeface="DejaVu Sans"/>
              </a:rPr>
              <a:t>.</a:t>
            </a:r>
            <a:endParaRPr sz="2250" dirty="0">
              <a:latin typeface="DejaVu Sans"/>
              <a:cs typeface="DejaVu Sans"/>
            </a:endParaRPr>
          </a:p>
          <a:p>
            <a:pPr marL="269240" indent="-256540">
              <a:lnSpc>
                <a:spcPct val="100000"/>
              </a:lnSpc>
              <a:spcBef>
                <a:spcPts val="459"/>
              </a:spcBef>
              <a:buClr>
                <a:srgbClr val="006FC0"/>
              </a:buClr>
              <a:buFont typeface="Arial"/>
              <a:buChar char="•"/>
              <a:tabLst>
                <a:tab pos="269240" algn="l"/>
              </a:tabLst>
            </a:pPr>
            <a:r>
              <a:rPr sz="2250" spc="-15" dirty="0">
                <a:latin typeface="DejaVu Sans"/>
                <a:cs typeface="DejaVu Sans"/>
              </a:rPr>
              <a:t>Such</a:t>
            </a:r>
            <a:r>
              <a:rPr sz="2250" spc="14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DejaVu Sans"/>
                <a:cs typeface="DejaVu Sans"/>
              </a:rPr>
              <a:t>l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15" dirty="0">
                <a:latin typeface="DejaVu Sans"/>
                <a:cs typeface="DejaVu Sans"/>
              </a:rPr>
              <a:t>n</a:t>
            </a:r>
            <a:r>
              <a:rPr sz="2250" spc="-25" dirty="0">
                <a:latin typeface="DejaVu Sans"/>
                <a:cs typeface="DejaVu Sans"/>
              </a:rPr>
              <a:t>g</a:t>
            </a:r>
            <a:r>
              <a:rPr sz="2250" spc="-15" dirty="0">
                <a:latin typeface="DejaVu Sans"/>
                <a:cs typeface="DejaVu Sans"/>
              </a:rPr>
              <a:t>u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dirty="0">
                <a:latin typeface="DejaVu Sans"/>
                <a:cs typeface="DejaVu Sans"/>
              </a:rPr>
              <a:t>ge</a:t>
            </a:r>
            <a:r>
              <a:rPr sz="2250" spc="-15" dirty="0">
                <a:latin typeface="DejaVu Sans"/>
                <a:cs typeface="DejaVu Sans"/>
              </a:rPr>
              <a:t>s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DejaVu Sans"/>
                <a:cs typeface="DejaVu Sans"/>
              </a:rPr>
              <a:t>a</a:t>
            </a:r>
            <a:r>
              <a:rPr sz="2250" spc="-70" dirty="0">
                <a:latin typeface="DejaVu Sans"/>
                <a:cs typeface="DejaVu Sans"/>
              </a:rPr>
              <a:t>r</a:t>
            </a:r>
            <a:r>
              <a:rPr sz="2250" dirty="0">
                <a:latin typeface="DejaVu Sans"/>
                <a:cs typeface="DejaVu Sans"/>
              </a:rPr>
              <a:t>e</a:t>
            </a:r>
            <a:r>
              <a:rPr sz="2250" spc="-10" dirty="0">
                <a:latin typeface="DejaVu Sans"/>
                <a:cs typeface="DejaVu Sans"/>
              </a:rPr>
              <a:t>-</a:t>
            </a:r>
            <a:endParaRPr sz="22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9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-65" dirty="0">
                <a:latin typeface="DejaVu Sans"/>
                <a:cs typeface="DejaVu Sans"/>
              </a:rPr>
              <a:t>F</a:t>
            </a:r>
            <a:r>
              <a:rPr sz="1950" spc="-15" dirty="0">
                <a:latin typeface="DejaVu Sans"/>
                <a:cs typeface="DejaVu Sans"/>
              </a:rPr>
              <a:t>o</a:t>
            </a:r>
            <a:r>
              <a:rPr sz="1950" spc="-5" dirty="0">
                <a:latin typeface="DejaVu Sans"/>
                <a:cs typeface="DejaVu Sans"/>
              </a:rPr>
              <a:t>r</a:t>
            </a:r>
            <a:r>
              <a:rPr sz="1950" dirty="0">
                <a:latin typeface="DejaVu Sans"/>
                <a:cs typeface="DejaVu Sans"/>
              </a:rPr>
              <a:t>t</a:t>
            </a:r>
            <a:r>
              <a:rPr sz="1950" spc="-5" dirty="0">
                <a:latin typeface="DejaVu Sans"/>
                <a:cs typeface="DejaVu Sans"/>
              </a:rPr>
              <a:t>r</a:t>
            </a:r>
            <a:r>
              <a:rPr sz="1950" spc="-15" dirty="0">
                <a:latin typeface="DejaVu Sans"/>
                <a:cs typeface="DejaVu Sans"/>
              </a:rPr>
              <a:t>an</a:t>
            </a:r>
            <a:endParaRPr sz="19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0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10" dirty="0">
                <a:latin typeface="DejaVu Sans"/>
                <a:cs typeface="DejaVu Sans"/>
              </a:rPr>
              <a:t>A</a:t>
            </a:r>
            <a:r>
              <a:rPr sz="1950" spc="-15" dirty="0">
                <a:latin typeface="DejaVu Sans"/>
                <a:cs typeface="DejaVu Sans"/>
              </a:rPr>
              <a:t>l</a:t>
            </a:r>
            <a:r>
              <a:rPr sz="1950" spc="-25" dirty="0">
                <a:latin typeface="DejaVu Sans"/>
                <a:cs typeface="DejaVu Sans"/>
              </a:rPr>
              <a:t>g</a:t>
            </a:r>
            <a:r>
              <a:rPr sz="1950" spc="-10" dirty="0">
                <a:latin typeface="DejaVu Sans"/>
                <a:cs typeface="DejaVu Sans"/>
              </a:rPr>
              <a:t>ol</a:t>
            </a:r>
            <a:r>
              <a:rPr sz="1950" spc="13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DejaVu Sans"/>
                <a:cs typeface="DejaVu Sans"/>
              </a:rPr>
              <a:t>60</a:t>
            </a:r>
            <a:endParaRPr sz="19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0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5" dirty="0">
                <a:latin typeface="DejaVu Sans"/>
                <a:cs typeface="DejaVu Sans"/>
              </a:rPr>
              <a:t>C</a:t>
            </a:r>
            <a:r>
              <a:rPr sz="1950" spc="-15" dirty="0">
                <a:latin typeface="DejaVu Sans"/>
                <a:cs typeface="DejaVu Sans"/>
              </a:rPr>
              <a:t>obol</a:t>
            </a:r>
            <a:endParaRPr sz="19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0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5" dirty="0">
                <a:latin typeface="DejaVu Sans"/>
                <a:cs typeface="DejaVu Sans"/>
              </a:rPr>
              <a:t>B</a:t>
            </a:r>
            <a:r>
              <a:rPr sz="1950" spc="-15" dirty="0">
                <a:latin typeface="DejaVu Sans"/>
                <a:cs typeface="DejaVu Sans"/>
              </a:rPr>
              <a:t>asic</a:t>
            </a:r>
            <a:endParaRPr sz="19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0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-15" dirty="0">
                <a:latin typeface="DejaVu Sans"/>
                <a:cs typeface="DejaVu Sans"/>
              </a:rPr>
              <a:t>Si</a:t>
            </a:r>
            <a:r>
              <a:rPr sz="1950" spc="5" dirty="0">
                <a:latin typeface="DejaVu Sans"/>
                <a:cs typeface="DejaVu Sans"/>
              </a:rPr>
              <a:t>m</a:t>
            </a:r>
            <a:r>
              <a:rPr sz="1950" spc="-25" dirty="0">
                <a:latin typeface="DejaVu Sans"/>
                <a:cs typeface="DejaVu Sans"/>
              </a:rPr>
              <a:t>u</a:t>
            </a:r>
            <a:r>
              <a:rPr sz="1950" spc="-15" dirty="0">
                <a:latin typeface="DejaVu Sans"/>
                <a:cs typeface="DejaVu Sans"/>
              </a:rPr>
              <a:t>la</a:t>
            </a:r>
            <a:r>
              <a:rPr sz="1950" spc="14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DejaVu Sans"/>
                <a:cs typeface="DejaVu Sans"/>
              </a:rPr>
              <a:t>67</a:t>
            </a:r>
            <a:endParaRPr sz="1950" dirty="0">
              <a:latin typeface="DejaVu Sans"/>
              <a:cs typeface="DejaVu Sans"/>
            </a:endParaRPr>
          </a:p>
          <a:p>
            <a:pPr marL="1069340" lvl="1" indent="-237490">
              <a:lnSpc>
                <a:spcPct val="100000"/>
              </a:lnSpc>
              <a:spcBef>
                <a:spcPts val="400"/>
              </a:spcBef>
              <a:buClr>
                <a:srgbClr val="F79545"/>
              </a:buClr>
              <a:buSzPct val="92307"/>
              <a:buFont typeface="OpenSymbol"/>
              <a:buChar char="▪"/>
              <a:tabLst>
                <a:tab pos="1069340" algn="l"/>
              </a:tabLst>
            </a:pPr>
            <a:r>
              <a:rPr sz="1950" spc="-100" dirty="0">
                <a:latin typeface="DejaVu Sans"/>
                <a:cs typeface="DejaVu Sans"/>
              </a:rPr>
              <a:t>P</a:t>
            </a:r>
            <a:r>
              <a:rPr sz="1950" spc="-15" dirty="0">
                <a:latin typeface="DejaVu Sans"/>
                <a:cs typeface="DejaVu Sans"/>
              </a:rPr>
              <a:t>as</a:t>
            </a:r>
            <a:r>
              <a:rPr sz="1950" spc="-10" dirty="0">
                <a:latin typeface="DejaVu Sans"/>
                <a:cs typeface="DejaVu Sans"/>
              </a:rPr>
              <a:t>cal</a:t>
            </a:r>
            <a:endParaRPr sz="1950" dirty="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2690"/>
            <a:ext cx="8072119" cy="86177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chemeClr val="tx1"/>
                </a:solidFill>
              </a:rPr>
              <a:t>N</a:t>
            </a:r>
            <a:r>
              <a:rPr b="1" spc="-5" dirty="0">
                <a:solidFill>
                  <a:schemeClr val="tx1"/>
                </a:solidFill>
              </a:rPr>
              <a:t>ee</a:t>
            </a:r>
            <a:r>
              <a:rPr b="1" dirty="0">
                <a:solidFill>
                  <a:schemeClr val="tx1"/>
                </a:solidFill>
              </a:rPr>
              <a:t>d</a:t>
            </a:r>
            <a:r>
              <a:rPr b="1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o</a:t>
            </a:r>
            <a:r>
              <a:rPr b="1" dirty="0">
                <a:solidFill>
                  <a:schemeClr val="tx1"/>
                </a:solidFill>
              </a:rPr>
              <a:t>f</a:t>
            </a:r>
            <a:r>
              <a:rPr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C</a:t>
            </a:r>
            <a:r>
              <a:rPr b="1" spc="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</a:rPr>
              <a:t>L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5" dirty="0">
                <a:solidFill>
                  <a:schemeClr val="tx1"/>
                </a:solidFill>
              </a:rPr>
              <a:t>n</a:t>
            </a:r>
            <a:r>
              <a:rPr b="1" spc="-30" dirty="0">
                <a:solidFill>
                  <a:schemeClr val="tx1"/>
                </a:solidFill>
              </a:rPr>
              <a:t>gu</a:t>
            </a:r>
            <a:r>
              <a:rPr b="1" spc="-15" dirty="0">
                <a:solidFill>
                  <a:schemeClr val="tx1"/>
                </a:solidFill>
              </a:rPr>
              <a:t>a</a:t>
            </a:r>
            <a:r>
              <a:rPr b="1" spc="-30" dirty="0">
                <a:solidFill>
                  <a:schemeClr val="tx1"/>
                </a:solidFill>
              </a:rPr>
              <a:t>g</a:t>
            </a:r>
            <a:r>
              <a:rPr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722120"/>
            <a:ext cx="8229600" cy="3992879"/>
          </a:xfrm>
          <a:custGeom>
            <a:avLst/>
            <a:gdLst/>
            <a:ahLst/>
            <a:cxnLst/>
            <a:rect l="l" t="t" r="r" b="b"/>
            <a:pathLst>
              <a:path w="8229600" h="3992879">
                <a:moveTo>
                  <a:pt x="8229599" y="0"/>
                </a:moveTo>
                <a:lnTo>
                  <a:pt x="0" y="0"/>
                </a:lnTo>
                <a:lnTo>
                  <a:pt x="0" y="3992879"/>
                </a:lnTo>
                <a:lnTo>
                  <a:pt x="8229599" y="3992879"/>
                </a:lnTo>
                <a:lnTo>
                  <a:pt x="8229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19428"/>
            <a:ext cx="5566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ca</a:t>
            </a:r>
            <a:r>
              <a:rPr sz="2400" spc="-10" dirty="0">
                <a:latin typeface="DejaVu Sans"/>
                <a:cs typeface="DejaVu Sans"/>
              </a:rPr>
              <a:t>ll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20" dirty="0">
                <a:latin typeface="DejaVu Sans"/>
                <a:cs typeface="DejaVu Sans"/>
              </a:rPr>
              <a:t>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M</a:t>
            </a:r>
            <a:r>
              <a:rPr sz="2400" spc="-10" dirty="0">
                <a:latin typeface="DejaVu Sans"/>
                <a:cs typeface="DejaVu Sans"/>
              </a:rPr>
              <a:t>i</a:t>
            </a:r>
            <a:r>
              <a:rPr sz="2400" spc="-15" dirty="0">
                <a:latin typeface="DejaVu Sans"/>
                <a:cs typeface="DejaVu Sans"/>
              </a:rPr>
              <a:t>d</a:t>
            </a:r>
            <a:r>
              <a:rPr sz="2400" spc="-25" dirty="0">
                <a:latin typeface="DejaVu Sans"/>
                <a:cs typeface="DejaVu Sans"/>
              </a:rPr>
              <a:t>d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30" dirty="0">
                <a:latin typeface="DejaVu Sans"/>
                <a:cs typeface="DejaVu Sans"/>
              </a:rPr>
              <a:t>v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la</a:t>
            </a:r>
            <a:r>
              <a:rPr sz="2400" spc="-25" dirty="0">
                <a:latin typeface="DejaVu Sans"/>
                <a:cs typeface="DejaVu Sans"/>
              </a:rPr>
              <a:t>ng</a:t>
            </a:r>
            <a:r>
              <a:rPr sz="2400" spc="-15" dirty="0">
                <a:latin typeface="DejaVu Sans"/>
                <a:cs typeface="DejaVu Sans"/>
              </a:rPr>
              <a:t>u</a:t>
            </a:r>
            <a:r>
              <a:rPr sz="2400" spc="-20" dirty="0">
                <a:latin typeface="DejaVu Sans"/>
                <a:cs typeface="DejaVu Sans"/>
              </a:rPr>
              <a:t>a</a:t>
            </a:r>
            <a:r>
              <a:rPr sz="2400" spc="-15" dirty="0">
                <a:latin typeface="DejaVu Sans"/>
                <a:cs typeface="DejaVu Sans"/>
              </a:rPr>
              <a:t>g</a:t>
            </a:r>
            <a:r>
              <a:rPr sz="2400" dirty="0">
                <a:latin typeface="DejaVu Sans"/>
                <a:cs typeface="DejaVu Sans"/>
              </a:rPr>
              <a:t>e</a:t>
            </a:r>
            <a:r>
              <a:rPr sz="2400" spc="-10" dirty="0">
                <a:latin typeface="DejaVu Sans"/>
                <a:cs typeface="DejaVu Sans"/>
              </a:rPr>
              <a:t>.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16010"/>
            <a:ext cx="142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78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226966"/>
            <a:ext cx="7676515" cy="191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0495">
              <a:lnSpc>
                <a:spcPct val="100800"/>
              </a:lnSpc>
            </a:pPr>
            <a:r>
              <a:rPr sz="2000" spc="5" dirty="0">
                <a:latin typeface="DejaVu Sans"/>
                <a:cs typeface="DejaVu Sans"/>
              </a:rPr>
              <a:t>Be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Hi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DejaVu Sans"/>
                <a:cs typeface="DejaVu Sans"/>
              </a:rPr>
              <a:t>L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DejaVu Sans"/>
                <a:cs typeface="DejaVu Sans"/>
              </a:rPr>
              <a:t>L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n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0" dirty="0">
                <a:latin typeface="DejaVu Sans"/>
                <a:cs typeface="DejaVu Sans"/>
              </a:rPr>
              <a:t>g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5" dirty="0">
                <a:latin typeface="DejaVu Sans"/>
                <a:cs typeface="DejaVu Sans"/>
              </a:rPr>
              <a:t>u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DejaVu Sans"/>
                <a:cs typeface="DejaVu Sans"/>
              </a:rPr>
              <a:t>F</a:t>
            </a:r>
            <a:r>
              <a:rPr sz="2000" spc="-15" dirty="0">
                <a:latin typeface="DejaVu Sans"/>
                <a:cs typeface="DejaVu Sans"/>
              </a:rPr>
              <a:t>un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20" dirty="0">
                <a:latin typeface="DejaVu Sans"/>
                <a:cs typeface="DejaVu Sans"/>
              </a:rPr>
              <a:t>io</a:t>
            </a:r>
            <a:r>
              <a:rPr sz="2000" spc="-15" dirty="0">
                <a:latin typeface="DejaVu Sans"/>
                <a:cs typeface="DejaVu Sans"/>
              </a:rPr>
              <a:t>ns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-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gi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20" dirty="0">
                <a:latin typeface="DejaVu Sans"/>
                <a:cs typeface="DejaVu Sans"/>
              </a:rPr>
              <a:t>od</a:t>
            </a:r>
            <a:r>
              <a:rPr sz="2000" spc="-10" dirty="0">
                <a:latin typeface="DejaVu Sans"/>
                <a:cs typeface="DejaVu Sans"/>
              </a:rPr>
              <a:t>ul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p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20" dirty="0">
                <a:latin typeface="DejaVu Sans"/>
                <a:cs typeface="DejaVu Sans"/>
              </a:rPr>
              <a:t>og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m</a:t>
            </a:r>
            <a:r>
              <a:rPr sz="2000" spc="5" dirty="0">
                <a:latin typeface="DejaVu Sans"/>
                <a:cs typeface="DejaVu Sans"/>
              </a:rPr>
              <a:t>m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ng</a:t>
            </a:r>
            <a:endParaRPr sz="2000" dirty="0">
              <a:latin typeface="DejaVu Sans"/>
              <a:cs typeface="DejaVu Sans"/>
            </a:endParaRPr>
          </a:p>
          <a:p>
            <a:pPr marL="12700" marR="5080">
              <a:lnSpc>
                <a:spcPct val="117500"/>
              </a:lnSpc>
            </a:pPr>
            <a:r>
              <a:rPr sz="2000" spc="-15" dirty="0">
                <a:latin typeface="DejaVu Sans"/>
                <a:cs typeface="DejaVu Sans"/>
              </a:rPr>
              <a:t>I</a:t>
            </a:r>
            <a:r>
              <a:rPr sz="2000" dirty="0">
                <a:latin typeface="DejaVu Sans"/>
                <a:cs typeface="DejaVu Sans"/>
              </a:rPr>
              <a:t>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gi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c</a:t>
            </a:r>
            <a:r>
              <a:rPr sz="2000" spc="-10" dirty="0">
                <a:latin typeface="DejaVu Sans"/>
                <a:cs typeface="DejaVu Sans"/>
              </a:rPr>
              <a:t>c</a:t>
            </a:r>
            <a:r>
              <a:rPr sz="2000" spc="-5" dirty="0">
                <a:latin typeface="DejaVu Sans"/>
                <a:cs typeface="DejaVu Sans"/>
              </a:rPr>
              <a:t>es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th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15" dirty="0">
                <a:latin typeface="DejaVu Sans"/>
                <a:cs typeface="DejaVu Sans"/>
              </a:rPr>
              <a:t>ow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DejaVu Sans"/>
                <a:cs typeface="DejaVu Sans"/>
              </a:rPr>
              <a:t>me</a:t>
            </a:r>
            <a:r>
              <a:rPr sz="2000" spc="-25" dirty="0">
                <a:latin typeface="DejaVu Sans"/>
                <a:cs typeface="DejaVu Sans"/>
              </a:rPr>
              <a:t>m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y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-4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ou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DejaVu Sans"/>
                <a:cs typeface="DejaVu Sans"/>
              </a:rPr>
              <a:t>P</a:t>
            </a:r>
            <a:r>
              <a:rPr sz="2000" spc="-20" dirty="0">
                <a:latin typeface="DejaVu Sans"/>
                <a:cs typeface="DejaVu Sans"/>
              </a:rPr>
              <a:t>oi</a:t>
            </a:r>
            <a:r>
              <a:rPr sz="2000" spc="-5" dirty="0">
                <a:latin typeface="DejaVu Sans"/>
                <a:cs typeface="DejaVu Sans"/>
              </a:rPr>
              <a:t>nte</a:t>
            </a:r>
            <a:r>
              <a:rPr sz="2000" spc="5" dirty="0">
                <a:latin typeface="DejaVu Sans"/>
                <a:cs typeface="DejaVu Sans"/>
              </a:rPr>
              <a:t>r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   </a:t>
            </a:r>
            <a:r>
              <a:rPr sz="2000" spc="-5" dirty="0">
                <a:latin typeface="DejaVu Sans"/>
                <a:cs typeface="DejaVu Sans"/>
              </a:rPr>
              <a:t>A</a:t>
            </a:r>
            <a:r>
              <a:rPr sz="2000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c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-25" dirty="0">
                <a:latin typeface="DejaVu Sans"/>
                <a:cs typeface="DejaVu Sans"/>
              </a:rPr>
              <a:t>m</a:t>
            </a:r>
            <a:r>
              <a:rPr sz="2000" spc="-10" dirty="0">
                <a:latin typeface="DejaVu Sans"/>
                <a:cs typeface="DejaVu Sans"/>
              </a:rPr>
              <a:t>b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0" dirty="0">
                <a:latin typeface="DejaVu Sans"/>
                <a:cs typeface="DejaVu Sans"/>
              </a:rPr>
              <a:t>i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o</a:t>
            </a:r>
            <a:r>
              <a:rPr sz="2000" dirty="0">
                <a:latin typeface="DejaVu Sans"/>
                <a:cs typeface="DejaVu Sans"/>
              </a:rPr>
              <a:t>f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0" dirty="0">
                <a:latin typeface="DejaVu Sans"/>
                <a:cs typeface="DejaVu Sans"/>
              </a:rPr>
              <a:t>w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spc="-10" dirty="0">
                <a:latin typeface="DejaVu Sans"/>
                <a:cs typeface="DejaVu Sans"/>
              </a:rPr>
              <a:t>p</a:t>
            </a:r>
            <a:r>
              <a:rPr sz="2000" spc="-5" dirty="0">
                <a:latin typeface="DejaVu Sans"/>
                <a:cs typeface="DejaVu Sans"/>
              </a:rPr>
              <a:t>ect</a:t>
            </a:r>
            <a:r>
              <a:rPr sz="2000" spc="-10" dirty="0">
                <a:latin typeface="DejaVu Sans"/>
                <a:cs typeface="DejaVu Sans"/>
              </a:rPr>
              <a:t>s,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ne</a:t>
            </a:r>
            <a:r>
              <a:rPr sz="2000" spc="-10" dirty="0">
                <a:latin typeface="DejaVu Sans"/>
                <a:cs typeface="DejaVu Sans"/>
              </a:rPr>
              <a:t>i</a:t>
            </a:r>
            <a:r>
              <a:rPr sz="2000" spc="-5" dirty="0">
                <a:latin typeface="DejaVu Sans"/>
                <a:cs typeface="DejaVu Sans"/>
              </a:rPr>
              <a:t>t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H</a:t>
            </a:r>
            <a:r>
              <a:rPr sz="2000" spc="-20" dirty="0">
                <a:latin typeface="DejaVu Sans"/>
                <a:cs typeface="DejaVu Sans"/>
              </a:rPr>
              <a:t>ig</a:t>
            </a:r>
            <a:r>
              <a:rPr sz="2000" spc="-15" dirty="0">
                <a:latin typeface="DejaVu Sans"/>
                <a:cs typeface="DejaVu Sans"/>
              </a:rPr>
              <a:t>h</a:t>
            </a:r>
            <a:endParaRPr sz="2000" dirty="0">
              <a:latin typeface="DejaVu Sans"/>
              <a:cs typeface="DejaVu Sans"/>
            </a:endParaRPr>
          </a:p>
          <a:p>
            <a:pPr marL="12700" marR="972185">
              <a:lnSpc>
                <a:spcPts val="2420"/>
              </a:lnSpc>
              <a:spcBef>
                <a:spcPts val="75"/>
              </a:spcBef>
              <a:tabLst>
                <a:tab pos="5104130" algn="l"/>
              </a:tabLst>
            </a:pPr>
            <a:r>
              <a:rPr sz="2000" spc="-35" dirty="0">
                <a:latin typeface="DejaVu Sans"/>
                <a:cs typeface="DejaVu Sans"/>
              </a:rPr>
              <a:t>L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no</a:t>
            </a:r>
            <a:r>
              <a:rPr sz="2000" dirty="0">
                <a:latin typeface="DejaVu Sans"/>
                <a:cs typeface="DejaVu Sans"/>
              </a:rPr>
              <a:t>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DejaVu Sans"/>
                <a:cs typeface="DejaVu Sans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DejaVu Sans"/>
                <a:cs typeface="DejaVu Sans"/>
              </a:rPr>
              <a:t>L</a:t>
            </a:r>
            <a:r>
              <a:rPr sz="2000" spc="-20" dirty="0">
                <a:latin typeface="DejaVu Sans"/>
                <a:cs typeface="DejaVu Sans"/>
              </a:rPr>
              <a:t>ow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5" dirty="0">
                <a:latin typeface="DejaVu Sans"/>
                <a:cs typeface="DejaVu Sans"/>
              </a:rPr>
              <a:t>v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l</a:t>
            </a:r>
            <a:r>
              <a:rPr sz="2000" spc="-15" dirty="0">
                <a:latin typeface="DejaVu Sans"/>
                <a:cs typeface="DejaVu Sans"/>
              </a:rPr>
              <a:t>an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ua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,</a:t>
            </a:r>
            <a:r>
              <a:rPr sz="2000" spc="-20" dirty="0">
                <a:latin typeface="DejaVu Sans"/>
                <a:cs typeface="DejaVu Sans"/>
              </a:rPr>
              <a:t>s</a:t>
            </a:r>
            <a:r>
              <a:rPr sz="2000" spc="-15" dirty="0">
                <a:latin typeface="DejaVu Sans"/>
                <a:cs typeface="DejaVu Sans"/>
              </a:rPr>
              <a:t>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DejaVu Sans"/>
                <a:cs typeface="DejaVu Sans"/>
              </a:rPr>
              <a:t>C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DejaVu Sans"/>
                <a:cs typeface="DejaVu Sans"/>
              </a:rPr>
              <a:t>i</a:t>
            </a:r>
            <a:r>
              <a:rPr sz="2000" spc="-15" dirty="0">
                <a:latin typeface="DejaVu Sans"/>
                <a:cs typeface="DejaVu Sans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DejaVu Sans"/>
                <a:cs typeface="DejaVu Sans"/>
              </a:rPr>
              <a:t>Midd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dirty="0">
                <a:latin typeface="DejaVu Sans"/>
                <a:cs typeface="DejaVu Sans"/>
              </a:rPr>
              <a:t>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DejaVu Sans"/>
                <a:cs typeface="DejaVu Sans"/>
              </a:rPr>
              <a:t>L</a:t>
            </a:r>
            <a:r>
              <a:rPr sz="2000" spc="-5" dirty="0">
                <a:latin typeface="DejaVu Sans"/>
                <a:cs typeface="DejaVu Sans"/>
              </a:rPr>
              <a:t>e</a:t>
            </a:r>
            <a:r>
              <a:rPr sz="2000" dirty="0">
                <a:latin typeface="DejaVu Sans"/>
                <a:cs typeface="DejaVu Sans"/>
              </a:rPr>
              <a:t>v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0" dirty="0">
                <a:latin typeface="DejaVu Sans"/>
                <a:cs typeface="DejaVu Sans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DejaVu Sans"/>
                <a:cs typeface="DejaVu Sans"/>
              </a:rPr>
              <a:t>L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15" dirty="0">
                <a:latin typeface="DejaVu Sans"/>
                <a:cs typeface="DejaVu Sans"/>
              </a:rPr>
              <a:t>n</a:t>
            </a:r>
            <a:r>
              <a:rPr sz="2000" spc="-10" dirty="0">
                <a:latin typeface="DejaVu Sans"/>
                <a:cs typeface="DejaVu Sans"/>
              </a:rPr>
              <a:t>g</a:t>
            </a:r>
            <a:r>
              <a:rPr sz="2000" spc="-15" dirty="0">
                <a:latin typeface="DejaVu Sans"/>
                <a:cs typeface="DejaVu Sans"/>
              </a:rPr>
              <a:t>u</a:t>
            </a:r>
            <a:r>
              <a:rPr sz="2000" spc="-25" dirty="0">
                <a:latin typeface="DejaVu Sans"/>
                <a:cs typeface="DejaVu Sans"/>
              </a:rPr>
              <a:t>a</a:t>
            </a:r>
            <a:r>
              <a:rPr sz="2000" spc="-20" dirty="0">
                <a:latin typeface="DejaVu Sans"/>
                <a:cs typeface="DejaVu Sans"/>
              </a:rPr>
              <a:t>g</a:t>
            </a:r>
            <a:r>
              <a:rPr sz="2000" spc="5" dirty="0">
                <a:latin typeface="DejaVu Sans"/>
                <a:cs typeface="DejaVu Sans"/>
              </a:rPr>
              <a:t>e</a:t>
            </a:r>
            <a:r>
              <a:rPr sz="2000" spc="-10" dirty="0">
                <a:latin typeface="DejaVu Sans"/>
                <a:cs typeface="DejaVu Sans"/>
              </a:rPr>
              <a:t>.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80221"/>
            <a:ext cx="142875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78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0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spc="-780" dirty="0">
                <a:solidFill>
                  <a:srgbClr val="F79545"/>
                </a:solidFill>
                <a:latin typeface="OpenSymbol"/>
                <a:cs typeface="OpenSymbol"/>
              </a:rPr>
              <a:t></a:t>
            </a:r>
            <a:endParaRPr sz="2000">
              <a:latin typeface="OpenSymbol"/>
              <a:cs typeface="Open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Full Stack Java - Technical Insights and Career Opportunities</Template>
  <TotalTime>486</TotalTime>
  <Words>1093</Words>
  <Application>Microsoft Office PowerPoint</Application>
  <PresentationFormat>On-screen Show (4:3)</PresentationFormat>
  <Paragraphs>250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PowerPoint Presentation</vt:lpstr>
      <vt:lpstr>Objectives</vt:lpstr>
      <vt:lpstr>PowerPoint Presentation</vt:lpstr>
      <vt:lpstr>Types of software's</vt:lpstr>
      <vt:lpstr>Communication between User and Machine</vt:lpstr>
      <vt:lpstr>Need of Translator</vt:lpstr>
      <vt:lpstr>Compiler and Interpreter</vt:lpstr>
      <vt:lpstr>History of programming language</vt:lpstr>
      <vt:lpstr>Need of C Language</vt:lpstr>
      <vt:lpstr>History of C Language</vt:lpstr>
      <vt:lpstr>C Programming Basics</vt:lpstr>
      <vt:lpstr>C Tokens</vt:lpstr>
      <vt:lpstr>Identifier</vt:lpstr>
      <vt:lpstr>Variable</vt:lpstr>
      <vt:lpstr>Constant</vt:lpstr>
      <vt:lpstr>Character set</vt:lpstr>
      <vt:lpstr>Keywords</vt:lpstr>
      <vt:lpstr>Keywords</vt:lpstr>
      <vt:lpstr>Datatypes</vt:lpstr>
      <vt:lpstr>Range of Data type</vt:lpstr>
      <vt:lpstr>Declaration of Variable</vt:lpstr>
      <vt:lpstr>Operators in C</vt:lpstr>
      <vt:lpstr>Arithmetic Operators</vt:lpstr>
      <vt:lpstr>Relational Operators</vt:lpstr>
      <vt:lpstr>PowerPoint Presentation</vt:lpstr>
      <vt:lpstr>Increment Operator(++)</vt:lpstr>
      <vt:lpstr>Decrement Operator(--)</vt:lpstr>
      <vt:lpstr>Conditional</vt:lpstr>
      <vt:lpstr>Largest no among 3 no's using conditional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</cp:lastModifiedBy>
  <cp:revision>12</cp:revision>
  <dcterms:created xsi:type="dcterms:W3CDTF">2023-04-06T05:02:47Z</dcterms:created>
  <dcterms:modified xsi:type="dcterms:W3CDTF">2023-04-08T05:08:00Z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LastSaved">
    <vt:filetime>2023-04-06T00:00:00Z</vt:filetime>
  </property>
</Properties>
</file>