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Jun 11,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26 identifiers, 26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843732"/>
            <a:ext cx="10911535" cy="2764106"/>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1192065" y="1665465"/>
            <a:ext cx="9807564"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2633120" y="1665465"/>
            <a:ext cx="6925455"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MyList_PPIColorByCluster.png"/>
          <p:cNvPicPr>
            <a:picLocks noChangeAspect="1"/>
          </p:cNvPicPr>
          <p:nvPr/>
        </p:nvPicPr>
        <p:blipFill>
          <a:blip r:embed="rId3"/>
          <a:stretch>
            <a:fillRect/>
          </a:stretch>
        </p:blipFill>
        <p:spPr>
          <a:xfrm>
            <a:off x="640080" y="2351616"/>
            <a:ext cx="10911535" cy="3748339"/>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MyList_MCODE_ALL_PPIColorByCluster.png"/>
          <p:cNvPicPr>
            <a:picLocks noChangeAspect="1"/>
          </p:cNvPicPr>
          <p:nvPr/>
        </p:nvPicPr>
        <p:blipFill>
          <a:blip r:embed="rId3"/>
          <a:stretch>
            <a:fillRect/>
          </a:stretch>
        </p:blipFill>
        <p:spPr>
          <a:xfrm>
            <a:off x="2276354" y="1665465"/>
            <a:ext cx="7638987"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01828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280160">
                <a:tc>
                  <a:txBody>
                    <a:bodyPr/>
                    <a:lstStyle/>
                    <a:p>
                      <a:r>
                        <a:t>MyList</a:t>
                      </a:r>
                    </a:p>
                  </a:txBody>
                  <a:tcPr/>
                </a:tc>
                <a:tc>
                  <a:txBody>
                    <a:bodyPr/>
                    <a:lstStyle/>
                    <a:p>
                      <a:r>
                        <a:t>R-HSA-1474244|Extracellular matrix organization|-10.6;R-HSA-8874081|MET activates PTK2 signaling|-10.3;R-HSA-1474228|Degradation of the extracellular matrix|-10.0</a:t>
                      </a:r>
                    </a:p>
                  </a:txBody>
                  <a:tcPr/>
                </a:tc>
              </a:tr>
              <a:tr h="1280160">
                <a:tc>
                  <a:txBody>
                    <a:bodyPr/>
                    <a:lstStyle/>
                    <a:p>
                      <a:r>
                        <a:t>MyList_MCODE_ALL</a:t>
                      </a:r>
                    </a:p>
                  </a:txBody>
                  <a:tcPr/>
                </a:tc>
                <a:tc>
                  <a:txBody>
                    <a:bodyPr/>
                    <a:lstStyle/>
                    <a:p>
                      <a:r>
                        <a:t>R-HSA-8948216|Collagen chain trimerization|-8.5;M3005|NABA COLLAGENS|-8.5;M198|PID SYNDECAN 1 PATHWAY|-8.5</a:t>
                      </a:r>
                    </a:p>
                  </a:txBody>
                  <a:tcPr/>
                </a:tc>
              </a:tr>
              <a:tr h="1280160">
                <a:tc>
                  <a:txBody>
                    <a:bodyPr/>
                    <a:lstStyle/>
                    <a:p>
                      <a:r>
                        <a:t>MyList_SUB1_MCODE_1</a:t>
                      </a:r>
                    </a:p>
                  </a:txBody>
                  <a:tcPr/>
                </a:tc>
                <a:tc>
                  <a:txBody>
                    <a:bodyPr/>
                    <a:lstStyle/>
                    <a:p>
                      <a:r>
                        <a:t>M3005|NABA COLLAGENS|-8.5;R-HSA-8948216|Collagen chain trimerization|-8.5;M198|PID SYNDECAN 1 PATHWAY|-8.5</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