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08" r:id="rId7"/>
    <p:sldId id="295" r:id="rId8"/>
    <p:sldId id="313" r:id="rId9"/>
    <p:sldId id="309" r:id="rId10"/>
    <p:sldId id="303" r:id="rId11"/>
    <p:sldId id="314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C0DBE-146E-45C6-BD20-0FAB1A03E0C8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o-RO"/>
        </a:p>
      </dgm:t>
    </dgm:pt>
    <dgm:pt modelId="{3149CADE-D494-4466-AA72-59B21ED593A1}">
      <dgm:prSet phldrT="[Text]"/>
      <dgm:spPr/>
      <dgm:t>
        <a:bodyPr/>
        <a:lstStyle/>
        <a:p>
          <a:r>
            <a:rPr lang="ro-RO" dirty="0" err="1"/>
            <a:t>Backend</a:t>
          </a:r>
          <a:endParaRPr lang="ro-RO" dirty="0"/>
        </a:p>
      </dgm:t>
    </dgm:pt>
    <dgm:pt modelId="{8CB8FC51-12EC-4EFC-BD3D-22ADD8D4A412}" type="parTrans" cxnId="{646D0327-4FF3-44B0-9784-75C923E32EED}">
      <dgm:prSet/>
      <dgm:spPr/>
      <dgm:t>
        <a:bodyPr/>
        <a:lstStyle/>
        <a:p>
          <a:endParaRPr lang="ro-RO"/>
        </a:p>
      </dgm:t>
    </dgm:pt>
    <dgm:pt modelId="{2F103BBF-4F83-48F6-8E07-255EC705300B}" type="sibTrans" cxnId="{646D0327-4FF3-44B0-9784-75C923E32EED}">
      <dgm:prSet/>
      <dgm:spPr/>
      <dgm:t>
        <a:bodyPr/>
        <a:lstStyle/>
        <a:p>
          <a:endParaRPr lang="ro-RO"/>
        </a:p>
      </dgm:t>
    </dgm:pt>
    <dgm:pt modelId="{6E9870FF-893C-4C2E-9A0B-3BFF0839D0C1}">
      <dgm:prSet phldrT="[Text]"/>
      <dgm:spPr/>
      <dgm:t>
        <a:bodyPr/>
        <a:lstStyle/>
        <a:p>
          <a:r>
            <a:rPr lang="en-US" dirty="0"/>
            <a:t>Java</a:t>
          </a:r>
          <a:endParaRPr lang="ro-RO" dirty="0"/>
        </a:p>
      </dgm:t>
    </dgm:pt>
    <dgm:pt modelId="{3AFF76B5-D208-46A1-8A94-E608BEEF80E5}" type="parTrans" cxnId="{61BC6BC5-F85E-4432-A210-FF7DE1CF4061}">
      <dgm:prSet/>
      <dgm:spPr/>
      <dgm:t>
        <a:bodyPr/>
        <a:lstStyle/>
        <a:p>
          <a:endParaRPr lang="ro-RO"/>
        </a:p>
      </dgm:t>
    </dgm:pt>
    <dgm:pt modelId="{0B7441F7-DAE2-4314-B7B8-258DE9956EA9}" type="sibTrans" cxnId="{61BC6BC5-F85E-4432-A210-FF7DE1CF4061}">
      <dgm:prSet/>
      <dgm:spPr/>
      <dgm:t>
        <a:bodyPr/>
        <a:lstStyle/>
        <a:p>
          <a:endParaRPr lang="ro-RO"/>
        </a:p>
      </dgm:t>
    </dgm:pt>
    <dgm:pt modelId="{C550E61D-587A-4FD3-961B-0604E564356C}">
      <dgm:prSet phldrT="[Text]"/>
      <dgm:spPr/>
      <dgm:t>
        <a:bodyPr/>
        <a:lstStyle/>
        <a:p>
          <a:r>
            <a:rPr lang="en-US" dirty="0"/>
            <a:t>Spring</a:t>
          </a:r>
          <a:endParaRPr lang="ro-RO" dirty="0"/>
        </a:p>
      </dgm:t>
    </dgm:pt>
    <dgm:pt modelId="{FF5C40EE-A092-4FC8-8DBF-A0DA5A4E498F}" type="parTrans" cxnId="{B0C4FC80-395B-4564-967E-7FEA5D772928}">
      <dgm:prSet/>
      <dgm:spPr/>
      <dgm:t>
        <a:bodyPr/>
        <a:lstStyle/>
        <a:p>
          <a:endParaRPr lang="ro-RO"/>
        </a:p>
      </dgm:t>
    </dgm:pt>
    <dgm:pt modelId="{CC29063C-681C-4E03-9239-DC7EF914101D}" type="sibTrans" cxnId="{B0C4FC80-395B-4564-967E-7FEA5D772928}">
      <dgm:prSet/>
      <dgm:spPr/>
      <dgm:t>
        <a:bodyPr/>
        <a:lstStyle/>
        <a:p>
          <a:endParaRPr lang="ro-RO"/>
        </a:p>
      </dgm:t>
    </dgm:pt>
    <dgm:pt modelId="{37058B7F-E032-4069-A8E4-2D56067AC71E}">
      <dgm:prSet phldrT="[Text]"/>
      <dgm:spPr/>
      <dgm:t>
        <a:bodyPr/>
        <a:lstStyle/>
        <a:p>
          <a:r>
            <a:rPr lang="ro-RO" dirty="0" err="1"/>
            <a:t>Frontend</a:t>
          </a:r>
          <a:endParaRPr lang="ro-RO" dirty="0"/>
        </a:p>
      </dgm:t>
    </dgm:pt>
    <dgm:pt modelId="{5581F2C7-E47A-4B52-969F-75E17AF92085}" type="parTrans" cxnId="{4F9F7777-6F4D-433C-9004-AD4F16806368}">
      <dgm:prSet/>
      <dgm:spPr/>
      <dgm:t>
        <a:bodyPr/>
        <a:lstStyle/>
        <a:p>
          <a:endParaRPr lang="ro-RO"/>
        </a:p>
      </dgm:t>
    </dgm:pt>
    <dgm:pt modelId="{8EE3785A-7B86-4B53-9540-EFBFA93C8068}" type="sibTrans" cxnId="{4F9F7777-6F4D-433C-9004-AD4F16806368}">
      <dgm:prSet/>
      <dgm:spPr/>
      <dgm:t>
        <a:bodyPr/>
        <a:lstStyle/>
        <a:p>
          <a:endParaRPr lang="ro-RO"/>
        </a:p>
      </dgm:t>
    </dgm:pt>
    <dgm:pt modelId="{E21A5EA3-4CED-42E7-BDC4-3DCC9BBB4F70}">
      <dgm:prSet phldrT="[Text]"/>
      <dgm:spPr/>
      <dgm:t>
        <a:bodyPr/>
        <a:lstStyle/>
        <a:p>
          <a:r>
            <a:rPr lang="en-US" dirty="0"/>
            <a:t>React</a:t>
          </a:r>
          <a:endParaRPr lang="ro-RO" dirty="0"/>
        </a:p>
      </dgm:t>
    </dgm:pt>
    <dgm:pt modelId="{EC1F0306-6148-4486-9F0B-B30BCD16C0D3}" type="parTrans" cxnId="{D6D50EA8-EDF5-4394-ADE1-E5610E35969E}">
      <dgm:prSet/>
      <dgm:spPr/>
      <dgm:t>
        <a:bodyPr/>
        <a:lstStyle/>
        <a:p>
          <a:endParaRPr lang="ro-RO"/>
        </a:p>
      </dgm:t>
    </dgm:pt>
    <dgm:pt modelId="{F4967D8F-01F4-4DCC-BAC3-7F77A132FC3E}" type="sibTrans" cxnId="{D6D50EA8-EDF5-4394-ADE1-E5610E35969E}">
      <dgm:prSet/>
      <dgm:spPr/>
      <dgm:t>
        <a:bodyPr/>
        <a:lstStyle/>
        <a:p>
          <a:endParaRPr lang="ro-RO"/>
        </a:p>
      </dgm:t>
    </dgm:pt>
    <dgm:pt modelId="{0D6A8A67-4731-4BDB-9BB1-53C367E7B52A}">
      <dgm:prSet phldrT="[Text]"/>
      <dgm:spPr/>
      <dgm:t>
        <a:bodyPr/>
        <a:lstStyle/>
        <a:p>
          <a:r>
            <a:rPr lang="en-US" dirty="0"/>
            <a:t>TypeScript</a:t>
          </a:r>
          <a:endParaRPr lang="ro-RO" dirty="0"/>
        </a:p>
      </dgm:t>
    </dgm:pt>
    <dgm:pt modelId="{8A3A99B9-F719-4464-8290-C9B83F90BA53}" type="parTrans" cxnId="{CA4265DB-7897-46D9-B17C-4E9722ABD5D3}">
      <dgm:prSet/>
      <dgm:spPr/>
      <dgm:t>
        <a:bodyPr/>
        <a:lstStyle/>
        <a:p>
          <a:endParaRPr lang="ro-RO"/>
        </a:p>
      </dgm:t>
    </dgm:pt>
    <dgm:pt modelId="{7C1F0618-E70C-415D-B340-3F57BE5E8D87}" type="sibTrans" cxnId="{CA4265DB-7897-46D9-B17C-4E9722ABD5D3}">
      <dgm:prSet/>
      <dgm:spPr/>
      <dgm:t>
        <a:bodyPr/>
        <a:lstStyle/>
        <a:p>
          <a:endParaRPr lang="ro-RO"/>
        </a:p>
      </dgm:t>
    </dgm:pt>
    <dgm:pt modelId="{10EFBFB2-1965-4E85-A336-1D0F8868283E}">
      <dgm:prSet phldrT="[Text]"/>
      <dgm:spPr/>
      <dgm:t>
        <a:bodyPr/>
        <a:lstStyle/>
        <a:p>
          <a:r>
            <a:rPr lang="en-US" dirty="0"/>
            <a:t>Hibernate</a:t>
          </a:r>
          <a:endParaRPr lang="ro-RO" dirty="0"/>
        </a:p>
      </dgm:t>
    </dgm:pt>
    <dgm:pt modelId="{D1407052-B1CC-47BA-BA17-92F4450CEDD9}" type="parTrans" cxnId="{5189A561-5696-42AB-BD9C-DA18C289DA8B}">
      <dgm:prSet/>
      <dgm:spPr/>
      <dgm:t>
        <a:bodyPr/>
        <a:lstStyle/>
        <a:p>
          <a:endParaRPr lang="en-GB"/>
        </a:p>
      </dgm:t>
    </dgm:pt>
    <dgm:pt modelId="{85D1A195-0592-4DDB-9F13-B9A7492C3C76}" type="sibTrans" cxnId="{5189A561-5696-42AB-BD9C-DA18C289DA8B}">
      <dgm:prSet/>
      <dgm:spPr/>
      <dgm:t>
        <a:bodyPr/>
        <a:lstStyle/>
        <a:p>
          <a:endParaRPr lang="en-GB"/>
        </a:p>
      </dgm:t>
    </dgm:pt>
    <dgm:pt modelId="{1AEF39B8-A426-477C-BFB7-3AD900BB5425}">
      <dgm:prSet phldrT="[Text]"/>
      <dgm:spPr/>
      <dgm:t>
        <a:bodyPr/>
        <a:lstStyle/>
        <a:p>
          <a:r>
            <a:rPr lang="en-US" dirty="0"/>
            <a:t>React Big Calendar </a:t>
          </a:r>
          <a:endParaRPr lang="ro-RO" dirty="0"/>
        </a:p>
      </dgm:t>
    </dgm:pt>
    <dgm:pt modelId="{59EE2D8D-F932-4D47-87C6-4FB3C74DFA32}" type="parTrans" cxnId="{CC36415E-4F6C-44CA-B7EE-DBAE8D03EE78}">
      <dgm:prSet/>
      <dgm:spPr/>
      <dgm:t>
        <a:bodyPr/>
        <a:lstStyle/>
        <a:p>
          <a:endParaRPr lang="en-GB"/>
        </a:p>
      </dgm:t>
    </dgm:pt>
    <dgm:pt modelId="{9F3413E1-4EC1-4A66-954F-DA41FD19D015}" type="sibTrans" cxnId="{CC36415E-4F6C-44CA-B7EE-DBAE8D03EE78}">
      <dgm:prSet/>
      <dgm:spPr/>
      <dgm:t>
        <a:bodyPr/>
        <a:lstStyle/>
        <a:p>
          <a:endParaRPr lang="en-GB"/>
        </a:p>
      </dgm:t>
    </dgm:pt>
    <dgm:pt modelId="{3081E3F5-0F6E-43B7-B996-355AF5ED74A4}" type="pres">
      <dgm:prSet presAssocID="{6F3C0DBE-146E-45C6-BD20-0FAB1A03E0C8}" presName="cycle" presStyleCnt="0">
        <dgm:presLayoutVars>
          <dgm:dir/>
          <dgm:resizeHandles val="exact"/>
        </dgm:presLayoutVars>
      </dgm:prSet>
      <dgm:spPr/>
    </dgm:pt>
    <dgm:pt modelId="{BCE9C022-9359-4154-A7B2-69E61DFF58F7}" type="pres">
      <dgm:prSet presAssocID="{3149CADE-D494-4466-AA72-59B21ED593A1}" presName="node" presStyleLbl="node1" presStyleIdx="0" presStyleCnt="2">
        <dgm:presLayoutVars>
          <dgm:bulletEnabled val="1"/>
        </dgm:presLayoutVars>
      </dgm:prSet>
      <dgm:spPr/>
    </dgm:pt>
    <dgm:pt modelId="{9F182762-52AE-4ADC-A7AD-103361F808AD}" type="pres">
      <dgm:prSet presAssocID="{3149CADE-D494-4466-AA72-59B21ED593A1}" presName="spNode" presStyleCnt="0"/>
      <dgm:spPr/>
    </dgm:pt>
    <dgm:pt modelId="{226CB13D-14B2-47CD-B13A-F2AFBBA8FDEA}" type="pres">
      <dgm:prSet presAssocID="{2F103BBF-4F83-48F6-8E07-255EC705300B}" presName="sibTrans" presStyleLbl="sibTrans1D1" presStyleIdx="0" presStyleCnt="2"/>
      <dgm:spPr/>
    </dgm:pt>
    <dgm:pt modelId="{D03DB7D2-AFCA-4ACD-B508-1439EC09401D}" type="pres">
      <dgm:prSet presAssocID="{37058B7F-E032-4069-A8E4-2D56067AC71E}" presName="node" presStyleLbl="node1" presStyleIdx="1" presStyleCnt="2">
        <dgm:presLayoutVars>
          <dgm:bulletEnabled val="1"/>
        </dgm:presLayoutVars>
      </dgm:prSet>
      <dgm:spPr/>
    </dgm:pt>
    <dgm:pt modelId="{6CD55035-D6A2-4180-8B74-0288B5639228}" type="pres">
      <dgm:prSet presAssocID="{37058B7F-E032-4069-A8E4-2D56067AC71E}" presName="spNode" presStyleCnt="0"/>
      <dgm:spPr/>
    </dgm:pt>
    <dgm:pt modelId="{2712808E-57F6-4B3D-B321-EBA39135342D}" type="pres">
      <dgm:prSet presAssocID="{8EE3785A-7B86-4B53-9540-EFBFA93C8068}" presName="sibTrans" presStyleLbl="sibTrans1D1" presStyleIdx="1" presStyleCnt="2"/>
      <dgm:spPr/>
    </dgm:pt>
  </dgm:ptLst>
  <dgm:cxnLst>
    <dgm:cxn modelId="{646D0327-4FF3-44B0-9784-75C923E32EED}" srcId="{6F3C0DBE-146E-45C6-BD20-0FAB1A03E0C8}" destId="{3149CADE-D494-4466-AA72-59B21ED593A1}" srcOrd="0" destOrd="0" parTransId="{8CB8FC51-12EC-4EFC-BD3D-22ADD8D4A412}" sibTransId="{2F103BBF-4F83-48F6-8E07-255EC705300B}"/>
    <dgm:cxn modelId="{F343B128-0786-4529-B059-ED6C67887797}" type="presOf" srcId="{C550E61D-587A-4FD3-961B-0604E564356C}" destId="{BCE9C022-9359-4154-A7B2-69E61DFF58F7}" srcOrd="0" destOrd="2" presId="urn:microsoft.com/office/officeart/2005/8/layout/cycle6"/>
    <dgm:cxn modelId="{FB176435-9672-42EE-AE10-D3FDCDCEB7D4}" type="presOf" srcId="{6E9870FF-893C-4C2E-9A0B-3BFF0839D0C1}" destId="{BCE9C022-9359-4154-A7B2-69E61DFF58F7}" srcOrd="0" destOrd="1" presId="urn:microsoft.com/office/officeart/2005/8/layout/cycle6"/>
    <dgm:cxn modelId="{CC36415E-4F6C-44CA-B7EE-DBAE8D03EE78}" srcId="{37058B7F-E032-4069-A8E4-2D56067AC71E}" destId="{1AEF39B8-A426-477C-BFB7-3AD900BB5425}" srcOrd="2" destOrd="0" parTransId="{59EE2D8D-F932-4D47-87C6-4FB3C74DFA32}" sibTransId="{9F3413E1-4EC1-4A66-954F-DA41FD19D015}"/>
    <dgm:cxn modelId="{5189A561-5696-42AB-BD9C-DA18C289DA8B}" srcId="{3149CADE-D494-4466-AA72-59B21ED593A1}" destId="{10EFBFB2-1965-4E85-A336-1D0F8868283E}" srcOrd="2" destOrd="0" parTransId="{D1407052-B1CC-47BA-BA17-92F4450CEDD9}" sibTransId="{85D1A195-0592-4DDB-9F13-B9A7492C3C76}"/>
    <dgm:cxn modelId="{6C1D9D46-E46E-4683-B9E2-1DED49AB0099}" type="presOf" srcId="{8EE3785A-7B86-4B53-9540-EFBFA93C8068}" destId="{2712808E-57F6-4B3D-B321-EBA39135342D}" srcOrd="0" destOrd="0" presId="urn:microsoft.com/office/officeart/2005/8/layout/cycle6"/>
    <dgm:cxn modelId="{A0E79649-878C-4367-9960-1F41451D6F5B}" type="presOf" srcId="{10EFBFB2-1965-4E85-A336-1D0F8868283E}" destId="{BCE9C022-9359-4154-A7B2-69E61DFF58F7}" srcOrd="0" destOrd="3" presId="urn:microsoft.com/office/officeart/2005/8/layout/cycle6"/>
    <dgm:cxn modelId="{3E7ED050-BD97-4568-AF5F-EE256DC4731B}" type="presOf" srcId="{3149CADE-D494-4466-AA72-59B21ED593A1}" destId="{BCE9C022-9359-4154-A7B2-69E61DFF58F7}" srcOrd="0" destOrd="0" presId="urn:microsoft.com/office/officeart/2005/8/layout/cycle6"/>
    <dgm:cxn modelId="{4F9F7777-6F4D-433C-9004-AD4F16806368}" srcId="{6F3C0DBE-146E-45C6-BD20-0FAB1A03E0C8}" destId="{37058B7F-E032-4069-A8E4-2D56067AC71E}" srcOrd="1" destOrd="0" parTransId="{5581F2C7-E47A-4B52-969F-75E17AF92085}" sibTransId="{8EE3785A-7B86-4B53-9540-EFBFA93C8068}"/>
    <dgm:cxn modelId="{B0C4FC80-395B-4564-967E-7FEA5D772928}" srcId="{3149CADE-D494-4466-AA72-59B21ED593A1}" destId="{C550E61D-587A-4FD3-961B-0604E564356C}" srcOrd="1" destOrd="0" parTransId="{FF5C40EE-A092-4FC8-8DBF-A0DA5A4E498F}" sibTransId="{CC29063C-681C-4E03-9239-DC7EF914101D}"/>
    <dgm:cxn modelId="{8B1E3D87-F006-4CF9-A539-9D7FED30680A}" type="presOf" srcId="{E21A5EA3-4CED-42E7-BDC4-3DCC9BBB4F70}" destId="{D03DB7D2-AFCA-4ACD-B508-1439EC09401D}" srcOrd="0" destOrd="1" presId="urn:microsoft.com/office/officeart/2005/8/layout/cycle6"/>
    <dgm:cxn modelId="{2D79B594-2CFA-461E-B633-0A973C2EB1FB}" type="presOf" srcId="{0D6A8A67-4731-4BDB-9BB1-53C367E7B52A}" destId="{D03DB7D2-AFCA-4ACD-B508-1439EC09401D}" srcOrd="0" destOrd="2" presId="urn:microsoft.com/office/officeart/2005/8/layout/cycle6"/>
    <dgm:cxn modelId="{E3E80095-CC46-49F9-9F5A-82EEE2C3FAA2}" type="presOf" srcId="{1AEF39B8-A426-477C-BFB7-3AD900BB5425}" destId="{D03DB7D2-AFCA-4ACD-B508-1439EC09401D}" srcOrd="0" destOrd="3" presId="urn:microsoft.com/office/officeart/2005/8/layout/cycle6"/>
    <dgm:cxn modelId="{99CD5A98-19BC-49AC-9E56-4521BC1ECD3C}" type="presOf" srcId="{37058B7F-E032-4069-A8E4-2D56067AC71E}" destId="{D03DB7D2-AFCA-4ACD-B508-1439EC09401D}" srcOrd="0" destOrd="0" presId="urn:microsoft.com/office/officeart/2005/8/layout/cycle6"/>
    <dgm:cxn modelId="{D6D50EA8-EDF5-4394-ADE1-E5610E35969E}" srcId="{37058B7F-E032-4069-A8E4-2D56067AC71E}" destId="{E21A5EA3-4CED-42E7-BDC4-3DCC9BBB4F70}" srcOrd="0" destOrd="0" parTransId="{EC1F0306-6148-4486-9F0B-B30BCD16C0D3}" sibTransId="{F4967D8F-01F4-4DCC-BAC3-7F77A132FC3E}"/>
    <dgm:cxn modelId="{C866F5B3-D0FF-443D-83CC-301372D34950}" type="presOf" srcId="{6F3C0DBE-146E-45C6-BD20-0FAB1A03E0C8}" destId="{3081E3F5-0F6E-43B7-B996-355AF5ED74A4}" srcOrd="0" destOrd="0" presId="urn:microsoft.com/office/officeart/2005/8/layout/cycle6"/>
    <dgm:cxn modelId="{61BC6BC5-F85E-4432-A210-FF7DE1CF4061}" srcId="{3149CADE-D494-4466-AA72-59B21ED593A1}" destId="{6E9870FF-893C-4C2E-9A0B-3BFF0839D0C1}" srcOrd="0" destOrd="0" parTransId="{3AFF76B5-D208-46A1-8A94-E608BEEF80E5}" sibTransId="{0B7441F7-DAE2-4314-B7B8-258DE9956EA9}"/>
    <dgm:cxn modelId="{CA4265DB-7897-46D9-B17C-4E9722ABD5D3}" srcId="{37058B7F-E032-4069-A8E4-2D56067AC71E}" destId="{0D6A8A67-4731-4BDB-9BB1-53C367E7B52A}" srcOrd="1" destOrd="0" parTransId="{8A3A99B9-F719-4464-8290-C9B83F90BA53}" sibTransId="{7C1F0618-E70C-415D-B340-3F57BE5E8D87}"/>
    <dgm:cxn modelId="{6F1B76EF-227D-4777-8802-6D89CA9E9E4C}" type="presOf" srcId="{2F103BBF-4F83-48F6-8E07-255EC705300B}" destId="{226CB13D-14B2-47CD-B13A-F2AFBBA8FDEA}" srcOrd="0" destOrd="0" presId="urn:microsoft.com/office/officeart/2005/8/layout/cycle6"/>
    <dgm:cxn modelId="{E97AD32A-770E-4119-98FD-D28B7C36DE79}" type="presParOf" srcId="{3081E3F5-0F6E-43B7-B996-355AF5ED74A4}" destId="{BCE9C022-9359-4154-A7B2-69E61DFF58F7}" srcOrd="0" destOrd="0" presId="urn:microsoft.com/office/officeart/2005/8/layout/cycle6"/>
    <dgm:cxn modelId="{E68D22A5-C6ED-457F-8E9F-E24790BEEE62}" type="presParOf" srcId="{3081E3F5-0F6E-43B7-B996-355AF5ED74A4}" destId="{9F182762-52AE-4ADC-A7AD-103361F808AD}" srcOrd="1" destOrd="0" presId="urn:microsoft.com/office/officeart/2005/8/layout/cycle6"/>
    <dgm:cxn modelId="{7818B9F7-15F4-4FC8-BDA2-F4C0F1E82140}" type="presParOf" srcId="{3081E3F5-0F6E-43B7-B996-355AF5ED74A4}" destId="{226CB13D-14B2-47CD-B13A-F2AFBBA8FDEA}" srcOrd="2" destOrd="0" presId="urn:microsoft.com/office/officeart/2005/8/layout/cycle6"/>
    <dgm:cxn modelId="{026555BF-001E-47B7-9906-87B84A6A1D46}" type="presParOf" srcId="{3081E3F5-0F6E-43B7-B996-355AF5ED74A4}" destId="{D03DB7D2-AFCA-4ACD-B508-1439EC09401D}" srcOrd="3" destOrd="0" presId="urn:microsoft.com/office/officeart/2005/8/layout/cycle6"/>
    <dgm:cxn modelId="{22EFE727-E57B-4080-9A8D-BC1CF3E1F1FE}" type="presParOf" srcId="{3081E3F5-0F6E-43B7-B996-355AF5ED74A4}" destId="{6CD55035-D6A2-4180-8B74-0288B5639228}" srcOrd="4" destOrd="0" presId="urn:microsoft.com/office/officeart/2005/8/layout/cycle6"/>
    <dgm:cxn modelId="{37A6F878-C5E0-40F4-B63A-C840BE9012C1}" type="presParOf" srcId="{3081E3F5-0F6E-43B7-B996-355AF5ED74A4}" destId="{2712808E-57F6-4B3D-B321-EBA39135342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9C022-9359-4154-A7B2-69E61DFF58F7}">
      <dsp:nvSpPr>
        <dsp:cNvPr id="0" name=""/>
        <dsp:cNvSpPr/>
      </dsp:nvSpPr>
      <dsp:spPr>
        <a:xfrm>
          <a:off x="831" y="1170462"/>
          <a:ext cx="2106925" cy="13695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 err="1"/>
            <a:t>Backend</a:t>
          </a:r>
          <a:endParaRPr lang="ro-RO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Java</a:t>
          </a:r>
          <a:endParaRPr lang="ro-R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Spring</a:t>
          </a:r>
          <a:endParaRPr lang="ro-R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Hibernate</a:t>
          </a:r>
          <a:endParaRPr lang="ro-RO" sz="1500" kern="1200" dirty="0"/>
        </a:p>
      </dsp:txBody>
      <dsp:txXfrm>
        <a:off x="67685" y="1237316"/>
        <a:ext cx="1973217" cy="1235793"/>
      </dsp:txXfrm>
    </dsp:sp>
    <dsp:sp modelId="{226CB13D-14B2-47CD-B13A-F2AFBBA8FDEA}">
      <dsp:nvSpPr>
        <dsp:cNvPr id="0" name=""/>
        <dsp:cNvSpPr/>
      </dsp:nvSpPr>
      <dsp:spPr>
        <a:xfrm>
          <a:off x="1054294" y="692147"/>
          <a:ext cx="2326131" cy="2326131"/>
        </a:xfrm>
        <a:custGeom>
          <a:avLst/>
          <a:gdLst/>
          <a:ahLst/>
          <a:cxnLst/>
          <a:rect l="0" t="0" r="0" b="0"/>
          <a:pathLst>
            <a:path>
              <a:moveTo>
                <a:pt x="234131" y="463206"/>
              </a:moveTo>
              <a:arcTo wR="1163065" hR="1163065" stAng="13019662" swAng="636067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DB7D2-AFCA-4ACD-B508-1439EC09401D}">
      <dsp:nvSpPr>
        <dsp:cNvPr id="0" name=""/>
        <dsp:cNvSpPr/>
      </dsp:nvSpPr>
      <dsp:spPr>
        <a:xfrm>
          <a:off x="2326963" y="1170462"/>
          <a:ext cx="2106925" cy="1369501"/>
        </a:xfrm>
        <a:prstGeom prst="roundRect">
          <a:avLst/>
        </a:prstGeom>
        <a:gradFill rotWithShape="0">
          <a:gsLst>
            <a:gs pos="0">
              <a:schemeClr val="accent2">
                <a:hueOff val="6163298"/>
                <a:satOff val="0"/>
                <a:lumOff val="1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163298"/>
                <a:satOff val="0"/>
                <a:lumOff val="1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163298"/>
                <a:satOff val="0"/>
                <a:lumOff val="1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 err="1"/>
            <a:t>Frontend</a:t>
          </a:r>
          <a:endParaRPr lang="ro-RO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React</a:t>
          </a:r>
          <a:endParaRPr lang="ro-R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TypeScript</a:t>
          </a:r>
          <a:endParaRPr lang="ro-RO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React Big Calendar </a:t>
          </a:r>
          <a:endParaRPr lang="ro-RO" sz="1500" kern="1200" dirty="0"/>
        </a:p>
      </dsp:txBody>
      <dsp:txXfrm>
        <a:off x="2393817" y="1237316"/>
        <a:ext cx="1973217" cy="1235793"/>
      </dsp:txXfrm>
    </dsp:sp>
    <dsp:sp modelId="{2712808E-57F6-4B3D-B321-EBA39135342D}">
      <dsp:nvSpPr>
        <dsp:cNvPr id="0" name=""/>
        <dsp:cNvSpPr/>
      </dsp:nvSpPr>
      <dsp:spPr>
        <a:xfrm>
          <a:off x="1054294" y="692147"/>
          <a:ext cx="2326131" cy="2326131"/>
        </a:xfrm>
        <a:custGeom>
          <a:avLst/>
          <a:gdLst/>
          <a:ahLst/>
          <a:cxnLst/>
          <a:rect l="0" t="0" r="0" b="0"/>
          <a:pathLst>
            <a:path>
              <a:moveTo>
                <a:pt x="2092000" y="1862924"/>
              </a:moveTo>
              <a:arcTo wR="1163065" hR="1163065" stAng="2219662" swAng="6360676"/>
            </a:path>
          </a:pathLst>
        </a:custGeom>
        <a:noFill/>
        <a:ln w="635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E88489-BBD7-8A65-ECA9-FF25B6067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9492" r="1" b="4218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8x9 Calendar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280" y="585216"/>
            <a:ext cx="5113528" cy="1548384"/>
          </a:xfrm>
        </p:spPr>
        <p:txBody>
          <a:bodyPr/>
          <a:lstStyle/>
          <a:p>
            <a:r>
              <a:rPr lang="en-US" dirty="0">
                <a:latin typeface="+mn-lt"/>
              </a:rPr>
              <a:t>Team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2152523"/>
            <a:ext cx="5833872" cy="278892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o-RO" sz="2000" dirty="0">
                <a:solidFill>
                  <a:schemeClr val="bg1"/>
                </a:solidFill>
              </a:rPr>
              <a:t>Ionuț </a:t>
            </a:r>
            <a:r>
              <a:rPr lang="en-US" sz="2000" dirty="0" err="1">
                <a:solidFill>
                  <a:schemeClr val="bg1"/>
                </a:solidFill>
              </a:rPr>
              <a:t>Bratu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ro-RO" sz="2000" dirty="0">
              <a:solidFill>
                <a:schemeClr val="bg1"/>
              </a:solidFill>
            </a:endParaRPr>
          </a:p>
          <a:p>
            <a:pPr algn="r"/>
            <a:r>
              <a:rPr lang="ro-RO" sz="2000" dirty="0">
                <a:solidFill>
                  <a:schemeClr val="bg1"/>
                </a:solidFill>
              </a:rPr>
              <a:t>Mariana Bucșa</a:t>
            </a:r>
          </a:p>
          <a:p>
            <a:pPr algn="r"/>
            <a:r>
              <a:rPr lang="ro-RO" sz="2000" dirty="0">
                <a:solidFill>
                  <a:schemeClr val="bg1"/>
                </a:solidFill>
              </a:rPr>
              <a:t>Dragoș Buha</a:t>
            </a:r>
          </a:p>
          <a:p>
            <a:pPr algn="r"/>
            <a:r>
              <a:rPr lang="ro-RO" sz="2000" dirty="0">
                <a:solidFill>
                  <a:schemeClr val="bg1"/>
                </a:solidFill>
              </a:rPr>
              <a:t>Darius </a:t>
            </a:r>
            <a:r>
              <a:rPr lang="ro-RO" sz="2000" dirty="0" err="1">
                <a:solidFill>
                  <a:schemeClr val="bg1"/>
                </a:solidFill>
              </a:rPr>
              <a:t>Capolna</a:t>
            </a:r>
            <a:r>
              <a:rPr lang="ro-RO" sz="2000" dirty="0">
                <a:solidFill>
                  <a:schemeClr val="bg1"/>
                </a:solidFill>
              </a:rPr>
              <a:t> </a:t>
            </a:r>
          </a:p>
          <a:p>
            <a:r>
              <a:rPr lang="ro-RO" sz="2000" dirty="0">
                <a:solidFill>
                  <a:schemeClr val="bg1"/>
                </a:solidFill>
              </a:rPr>
              <a:t>Valentina Chioveanu</a:t>
            </a:r>
          </a:p>
          <a:p>
            <a:r>
              <a:rPr lang="ro-RO" sz="2000" dirty="0"/>
              <a:t>Ră</a:t>
            </a:r>
            <a:r>
              <a:rPr lang="ro-RO" sz="2000" dirty="0">
                <a:solidFill>
                  <a:schemeClr val="bg1"/>
                </a:solidFill>
              </a:rPr>
              <a:t>zvan </a:t>
            </a:r>
            <a:r>
              <a:rPr lang="ro-RO" sz="2000" dirty="0"/>
              <a:t>Doica</a:t>
            </a:r>
          </a:p>
          <a:p>
            <a:pPr algn="r"/>
            <a:r>
              <a:rPr lang="ro-RO" sz="2000" dirty="0">
                <a:solidFill>
                  <a:schemeClr val="bg1"/>
                </a:solidFill>
              </a:rPr>
              <a:t>Mihai </a:t>
            </a:r>
            <a:r>
              <a:rPr lang="ro-RO" sz="2000" dirty="0" err="1">
                <a:solidFill>
                  <a:schemeClr val="bg1"/>
                </a:solidFill>
              </a:rPr>
              <a:t>Drețcanu</a:t>
            </a:r>
            <a:endParaRPr lang="ro-RO" sz="2000" dirty="0">
              <a:solidFill>
                <a:schemeClr val="bg1"/>
              </a:solidFill>
            </a:endParaRPr>
          </a:p>
          <a:p>
            <a:pPr algn="r"/>
            <a:r>
              <a:rPr lang="ro-RO" sz="2000" dirty="0">
                <a:solidFill>
                  <a:schemeClr val="bg1"/>
                </a:solidFill>
              </a:rPr>
              <a:t>Maria Ghiță</a:t>
            </a:r>
            <a:endParaRPr lang="en-US" sz="2000" dirty="0">
              <a:solidFill>
                <a:schemeClr val="bg1"/>
              </a:solidFill>
            </a:endParaRPr>
          </a:p>
          <a:p>
            <a:pPr algn="r"/>
            <a:r>
              <a:rPr lang="en-US" sz="2000" dirty="0" err="1">
                <a:solidFill>
                  <a:schemeClr val="bg1"/>
                </a:solidFill>
              </a:rPr>
              <a:t>Andreea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Goidea</a:t>
            </a:r>
            <a:endParaRPr lang="ro-RO" sz="2000" dirty="0">
              <a:solidFill>
                <a:schemeClr val="bg1"/>
              </a:solidFill>
            </a:endParaRPr>
          </a:p>
          <a:p>
            <a:pPr algn="r"/>
            <a:endParaRPr lang="ro-RO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175298" y="2431502"/>
            <a:ext cx="3707972" cy="370797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o-RO" dirty="0"/>
              <a:t>21/01/2023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/>
              <a:t>8x9 calendar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5C343-C3D1-C669-73B2-EFC5AC3A3E09}"/>
              </a:ext>
            </a:extLst>
          </p:cNvPr>
          <p:cNvSpPr txBox="1"/>
          <p:nvPr/>
        </p:nvSpPr>
        <p:spPr>
          <a:xfrm>
            <a:off x="5709920" y="5486401"/>
            <a:ext cx="51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MENTOR      </a:t>
            </a:r>
            <a:r>
              <a:rPr lang="ro-RO" sz="2800" dirty="0" err="1">
                <a:solidFill>
                  <a:schemeClr val="bg1">
                    <a:lumMod val="95000"/>
                  </a:schemeClr>
                </a:solidFill>
              </a:rPr>
              <a:t>Ilies</a:t>
            </a:r>
            <a:r>
              <a:rPr lang="ro-RO" sz="2800" dirty="0">
                <a:solidFill>
                  <a:schemeClr val="bg1">
                    <a:lumMod val="95000"/>
                  </a:schemeClr>
                </a:solidFill>
              </a:rPr>
              <a:t> Liana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512" b="351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62" y="2095244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ENABLING YOU TO OVERPOWER YOUR SCHEDULE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5757" y="623907"/>
            <a:ext cx="36339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8x9 calendar</a:t>
            </a:r>
          </a:p>
        </p:txBody>
      </p:sp>
      <p:sp>
        <p:nvSpPr>
          <p:cNvPr id="6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6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DA81ECB4-AE1C-B65C-07F8-96155224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64" r="891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process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>
                <a:latin typeface="+mj-lt"/>
                <a:ea typeface="+mj-ea"/>
                <a:cs typeface="+mj-cs"/>
              </a:rPr>
              <a:t>Jira 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21/01/2022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22493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8x9 calendar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CAFF7C-4920-C6A3-850E-BFFADD02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930" y="1573302"/>
            <a:ext cx="5569860" cy="1838052"/>
          </a:xfrm>
          <a:prstGeom prst="rect">
            <a:avLst/>
          </a:prstGeom>
        </p:spPr>
      </p:pic>
      <p:sp>
        <p:nvSpPr>
          <p:cNvPr id="3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75BECC7-1CFA-2F55-9487-8ABA4BF8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3725137"/>
            <a:ext cx="5569864" cy="1559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173BD1-3D2E-DEC7-A098-56AC6FF34690}"/>
              </a:ext>
            </a:extLst>
          </p:cNvPr>
          <p:cNvSpPr txBox="1"/>
          <p:nvPr/>
        </p:nvSpPr>
        <p:spPr>
          <a:xfrm>
            <a:off x="6096000" y="5788404"/>
            <a:ext cx="144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76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 Sprints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EAAEA4F-3CA9-0083-652E-7D3C746E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ro-RO" sz="5400" dirty="0"/>
              <a:t>Main </a:t>
            </a:r>
            <a:r>
              <a:rPr lang="ro-RO" sz="5400" dirty="0" err="1"/>
              <a:t>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ro-RO" sz="5000"/>
              <a:t>Technologies</a:t>
            </a:r>
            <a:endParaRPr lang="en-US" sz="5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3F927-54F4-B69B-3C20-ACFF4516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55" r="22255"/>
          <a:stretch/>
        </p:blipFill>
        <p:spPr>
          <a:xfrm>
            <a:off x="279143" y="279189"/>
            <a:ext cx="5221625" cy="62589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0E7F0-579A-8641-6907-6BFD8984F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11580"/>
              </p:ext>
            </p:extLst>
          </p:nvPr>
        </p:nvGraphicFramePr>
        <p:xfrm>
          <a:off x="6392583" y="2645922"/>
          <a:ext cx="4434721" cy="371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9735A-0E9C-1272-FDA5-AE3B216A3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39189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7553A-7CC8-80E8-1C38-C6CFC8F6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of the Application</a:t>
            </a:r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1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9CEA41-1C02-122E-2DDD-29B9756957D5}"/>
              </a:ext>
            </a:extLst>
          </p:cNvPr>
          <p:cNvSpPr txBox="1"/>
          <p:nvPr/>
        </p:nvSpPr>
        <p:spPr>
          <a:xfrm>
            <a:off x="7229042" y="698643"/>
            <a:ext cx="4124758" cy="5301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Monetization</a:t>
            </a:r>
          </a:p>
        </p:txBody>
      </p:sp>
    </p:spTree>
    <p:extLst>
      <p:ext uri="{BB962C8B-B14F-4D97-AF65-F5344CB8AC3E}">
        <p14:creationId xmlns:p14="http://schemas.microsoft.com/office/powerpoint/2010/main" val="420533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608" y="583345"/>
            <a:ext cx="5279179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1564" r="21687" b="1"/>
          <a:stretch/>
        </p:blipFill>
        <p:spPr>
          <a:xfrm>
            <a:off x="1777110" y="407499"/>
            <a:ext cx="1952279" cy="195227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21/01.2022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8X9 calendar</a:t>
            </a:r>
          </a:p>
        </p:txBody>
      </p:sp>
      <p:sp>
        <p:nvSpPr>
          <p:cNvPr id="33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11807" r="11830" b="1"/>
          <a:stretch/>
        </p:blipFill>
        <p:spPr>
          <a:xfrm>
            <a:off x="1092905" y="4018981"/>
            <a:ext cx="3854161" cy="2839019"/>
          </a:xfrm>
          <a:custGeom>
            <a:avLst/>
            <a:gdLst/>
            <a:ahLst/>
            <a:cxnLst/>
            <a:rect l="l" t="t" r="r" b="b"/>
            <a:pathLst>
              <a:path w="3854161" h="2839019">
                <a:moveTo>
                  <a:pt x="1927081" y="0"/>
                </a:moveTo>
                <a:cubicBezTo>
                  <a:pt x="2991378" y="0"/>
                  <a:pt x="3854161" y="862783"/>
                  <a:pt x="3854161" y="1927081"/>
                </a:cubicBezTo>
                <a:cubicBezTo>
                  <a:pt x="3854161" y="2193155"/>
                  <a:pt x="3800237" y="2446635"/>
                  <a:pt x="3702722" y="2677188"/>
                </a:cubicBezTo>
                <a:lnTo>
                  <a:pt x="3624763" y="2839019"/>
                </a:lnTo>
                <a:lnTo>
                  <a:pt x="229398" y="2839019"/>
                </a:lnTo>
                <a:lnTo>
                  <a:pt x="151440" y="2677188"/>
                </a:lnTo>
                <a:cubicBezTo>
                  <a:pt x="53924" y="2446635"/>
                  <a:pt x="0" y="2193155"/>
                  <a:pt x="0" y="1927081"/>
                </a:cubicBezTo>
                <a:cubicBezTo>
                  <a:pt x="0" y="862783"/>
                  <a:pt x="862783" y="0"/>
                  <a:pt x="1927081" y="0"/>
                </a:cubicBezTo>
                <a:close/>
              </a:path>
            </a:pathLst>
          </a:cu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4520" r="8478" b="-4"/>
          <a:stretch/>
        </p:blipFill>
        <p:spPr>
          <a:xfrm>
            <a:off x="3528344" y="1972581"/>
            <a:ext cx="2290066" cy="2290066"/>
          </a:xfrm>
          <a:custGeom>
            <a:avLst/>
            <a:gdLst/>
            <a:ahLst/>
            <a:cxnLst/>
            <a:rect l="l" t="t" r="r" b="b"/>
            <a:pathLst>
              <a:path w="2581968" h="2581968">
                <a:moveTo>
                  <a:pt x="1290984" y="0"/>
                </a:moveTo>
                <a:cubicBezTo>
                  <a:pt x="2003975" y="0"/>
                  <a:pt x="2581968" y="577993"/>
                  <a:pt x="2581968" y="1290984"/>
                </a:cubicBezTo>
                <a:cubicBezTo>
                  <a:pt x="2581968" y="2003975"/>
                  <a:pt x="2003975" y="2581968"/>
                  <a:pt x="1290984" y="2581968"/>
                </a:cubicBezTo>
                <a:cubicBezTo>
                  <a:pt x="577993" y="2581968"/>
                  <a:pt x="0" y="2003975"/>
                  <a:pt x="0" y="1290984"/>
                </a:cubicBezTo>
                <a:cubicBezTo>
                  <a:pt x="0" y="577993"/>
                  <a:pt x="577993" y="0"/>
                  <a:pt x="1290984" y="0"/>
                </a:cubicBezTo>
                <a:close/>
              </a:path>
            </a:pathLst>
          </a:custGeom>
        </p:spPr>
      </p:pic>
      <p:sp>
        <p:nvSpPr>
          <p:cNvPr id="39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1942" r="12319" b="-2"/>
          <a:stretch/>
        </p:blipFill>
        <p:spPr>
          <a:xfrm>
            <a:off x="5579539" y="4386312"/>
            <a:ext cx="3119293" cy="2471687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{025CD67E-7D95-4907-A024-F18617B1E8FF}tf89338750_win32</Template>
  <TotalTime>214</TotalTime>
  <Words>77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8x9 Calendar</vt:lpstr>
      <vt:lpstr>Team</vt:lpstr>
      <vt:lpstr>PURPOSE</vt:lpstr>
      <vt:lpstr>Development process</vt:lpstr>
      <vt:lpstr>Jira board</vt:lpstr>
      <vt:lpstr>Main Features</vt:lpstr>
      <vt:lpstr>Technologies</vt:lpstr>
      <vt:lpstr>Future of the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8x9 Calendar</dc:title>
  <dc:creator>Katy Bucşa</dc:creator>
  <cp:lastModifiedBy>RĂZVAN DOICA</cp:lastModifiedBy>
  <cp:revision>9</cp:revision>
  <dcterms:created xsi:type="dcterms:W3CDTF">2023-01-20T06:41:20Z</dcterms:created>
  <dcterms:modified xsi:type="dcterms:W3CDTF">2023-01-20T16:45:00Z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