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3" r:id="rId2"/>
    <p:sldId id="272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Git</a:t>
            </a:r>
            <a:r>
              <a:rPr lang="en-US" dirty="0" smtClean="0"/>
              <a:t> Reset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98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 the last video, we looked at using two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commands; revert, and reset.</a:t>
            </a:r>
          </a:p>
          <a:p>
            <a:r>
              <a:rPr lang="en-US" dirty="0" smtClean="0"/>
              <a:t>However, there are many different types of flags you can use with reset that change its functionality completely.</a:t>
            </a:r>
            <a:endParaRPr lang="en-GB" dirty="0"/>
          </a:p>
        </p:txBody>
      </p:sp>
      <p:pic>
        <p:nvPicPr>
          <p:cNvPr id="2050" name="Picture 2" descr="Image result for git res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435" y="2576514"/>
            <a:ext cx="3262658" cy="329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26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206" y="2263476"/>
            <a:ext cx="6051645" cy="363651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Using the ‘—soft’ flag will change your commit, but will not remove any of the changes you have made.</a:t>
            </a:r>
          </a:p>
          <a:p>
            <a:r>
              <a:rPr lang="en-US" dirty="0" smtClean="0"/>
              <a:t>For example, if you reset back one commit, your environment would be the same, but the commit you are on would be changed.</a:t>
            </a:r>
          </a:p>
          <a:p>
            <a:r>
              <a:rPr lang="en-US" dirty="0" smtClean="0"/>
              <a:t>This is useful if you are trying to get rid of a problem with the commit (</a:t>
            </a:r>
            <a:r>
              <a:rPr lang="en-US" dirty="0" err="1" smtClean="0"/>
              <a:t>eg</a:t>
            </a:r>
            <a:r>
              <a:rPr lang="en-US" dirty="0" smtClean="0"/>
              <a:t>. Spelling error)</a:t>
            </a:r>
            <a:endParaRPr lang="en-GB" dirty="0"/>
          </a:p>
        </p:txBody>
      </p:sp>
      <p:pic>
        <p:nvPicPr>
          <p:cNvPr id="1026" name="Picture 2" descr="Image result for git reset visual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645" y="3075867"/>
            <a:ext cx="4687795" cy="263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6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444" y="2502374"/>
            <a:ext cx="6051645" cy="363651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‘—mixed’ is the default setting for the reset command, so you do not need to specify it.</a:t>
            </a:r>
          </a:p>
          <a:p>
            <a:r>
              <a:rPr lang="en-US" dirty="0" smtClean="0"/>
              <a:t>Instead of keeping everything staged and ready to commit, it instead changes the ‘stage’ to match the commit you’re reverting to.</a:t>
            </a:r>
          </a:p>
          <a:p>
            <a:r>
              <a:rPr lang="en-US" dirty="0" smtClean="0"/>
              <a:t>This doesn’t remove the files; they are still in the working directory. However, you have to commit them again if you want to re-include them.</a:t>
            </a:r>
          </a:p>
          <a:p>
            <a:r>
              <a:rPr lang="en-US" dirty="0" smtClean="0"/>
              <a:t>This is primarily useful for when you want to remove a file you accidentally committed.</a:t>
            </a:r>
            <a:endParaRPr lang="en-GB" dirty="0"/>
          </a:p>
        </p:txBody>
      </p:sp>
      <p:pic>
        <p:nvPicPr>
          <p:cNvPr id="5" name="Picture 2" descr="Image result for git reset visual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645" y="3075867"/>
            <a:ext cx="4687795" cy="263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6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919" y="2444709"/>
            <a:ext cx="6051645" cy="363651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‘—hard’ is the strongest out of the three, and the most commonly used.</a:t>
            </a:r>
          </a:p>
          <a:p>
            <a:r>
              <a:rPr lang="en-US" dirty="0" smtClean="0"/>
              <a:t>Using this flag will reset the repository as if you were still working on that commit; leaving no data from any commits after it. </a:t>
            </a:r>
          </a:p>
          <a:p>
            <a:r>
              <a:rPr lang="en-US" dirty="0" smtClean="0"/>
              <a:t>This is mostly used when some irreversible error has been made, and cannot be removed manually without completely resetting the program. </a:t>
            </a:r>
            <a:endParaRPr lang="en-US" dirty="0" smtClean="0"/>
          </a:p>
        </p:txBody>
      </p:sp>
      <p:pic>
        <p:nvPicPr>
          <p:cNvPr id="5" name="Picture 2" descr="Image result for git reset visual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645" y="3075867"/>
            <a:ext cx="4687795" cy="263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45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70C0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1776</TotalTime>
  <Words>275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2</vt:lpstr>
      <vt:lpstr>Quotable</vt:lpstr>
      <vt:lpstr>Types of Git Reset</vt:lpstr>
      <vt:lpstr>Recap</vt:lpstr>
      <vt:lpstr>Soft</vt:lpstr>
      <vt:lpstr>Mixed</vt:lpstr>
      <vt:lpstr>Hard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HTML</dc:title>
  <dc:creator>Gamer</dc:creator>
  <cp:lastModifiedBy>Gamer</cp:lastModifiedBy>
  <cp:revision>211</cp:revision>
  <dcterms:created xsi:type="dcterms:W3CDTF">2017-10-05T14:55:21Z</dcterms:created>
  <dcterms:modified xsi:type="dcterms:W3CDTF">2019-02-08T13:21:19Z</dcterms:modified>
</cp:coreProperties>
</file>