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09" r:id="rId3"/>
    <p:sldId id="258" r:id="rId4"/>
    <p:sldId id="259" r:id="rId5"/>
    <p:sldId id="261" r:id="rId6"/>
    <p:sldId id="264" r:id="rId7"/>
    <p:sldId id="262" r:id="rId8"/>
    <p:sldId id="263" r:id="rId9"/>
    <p:sldId id="265" r:id="rId10"/>
    <p:sldId id="266" r:id="rId11"/>
    <p:sldId id="267" r:id="rId12"/>
    <p:sldId id="289" r:id="rId13"/>
    <p:sldId id="290" r:id="rId14"/>
    <p:sldId id="301" r:id="rId15"/>
    <p:sldId id="291" r:id="rId16"/>
    <p:sldId id="302" r:id="rId17"/>
    <p:sldId id="303" r:id="rId18"/>
    <p:sldId id="304" r:id="rId19"/>
    <p:sldId id="308" r:id="rId20"/>
    <p:sldId id="305" r:id="rId21"/>
    <p:sldId id="31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09EB3-54EF-42B3-9669-0E236EC28742}" type="doc">
      <dgm:prSet loTypeId="urn:microsoft.com/office/officeart/2005/8/layout/bProcess4" loCatId="process" qsTypeId="urn:microsoft.com/office/officeart/2005/8/quickstyle/simple1" qsCatId="simple" csTypeId="urn:microsoft.com/office/officeart/2005/8/colors/colorful5" csCatId="colorful" phldr="1"/>
      <dgm:spPr/>
      <dgm:t>
        <a:bodyPr/>
        <a:lstStyle/>
        <a:p>
          <a:endParaRPr lang="en-IN"/>
        </a:p>
      </dgm:t>
    </dgm:pt>
    <dgm:pt modelId="{7126E1E5-DD74-4141-890E-EDD0BD8937A7}">
      <dgm:prSet phldrT="[Text]" custT="1"/>
      <dgm:spPr/>
      <dgm:t>
        <a:bodyPr/>
        <a:lstStyle/>
        <a:p>
          <a:r>
            <a:rPr lang="en-IN" sz="2400" b="1" dirty="0"/>
            <a:t>Data Collection</a:t>
          </a:r>
        </a:p>
      </dgm:t>
    </dgm:pt>
    <dgm:pt modelId="{00E839DA-32BA-48A7-B257-A06E91AC511C}" type="parTrans" cxnId="{B68B09DF-9E8C-4F30-95F0-A8EBBC26E29E}">
      <dgm:prSet/>
      <dgm:spPr/>
      <dgm:t>
        <a:bodyPr/>
        <a:lstStyle/>
        <a:p>
          <a:endParaRPr lang="en-IN"/>
        </a:p>
      </dgm:t>
    </dgm:pt>
    <dgm:pt modelId="{90B5FEB4-CD0C-4656-8915-301AD3D16A5B}" type="sibTrans" cxnId="{B68B09DF-9E8C-4F30-95F0-A8EBBC26E29E}">
      <dgm:prSet/>
      <dgm:spPr/>
      <dgm:t>
        <a:bodyPr/>
        <a:lstStyle/>
        <a:p>
          <a:endParaRPr lang="en-IN"/>
        </a:p>
      </dgm:t>
    </dgm:pt>
    <dgm:pt modelId="{5A324649-10E5-4E03-B773-0C737F8C10DF}">
      <dgm:prSet phldrT="[Text]" custT="1"/>
      <dgm:spPr/>
      <dgm:t>
        <a:bodyPr/>
        <a:lstStyle/>
        <a:p>
          <a:pPr>
            <a:lnSpc>
              <a:spcPct val="100000"/>
            </a:lnSpc>
          </a:pPr>
          <a:r>
            <a:rPr lang="en-IN" sz="2400" b="1" dirty="0"/>
            <a:t>EDA </a:t>
          </a:r>
        </a:p>
        <a:p>
          <a:pPr>
            <a:lnSpc>
              <a:spcPct val="100000"/>
            </a:lnSpc>
          </a:pPr>
          <a:r>
            <a:rPr lang="en-IN" sz="2400" b="1" dirty="0"/>
            <a:t>and preprocessing</a:t>
          </a:r>
        </a:p>
      </dgm:t>
    </dgm:pt>
    <dgm:pt modelId="{218C4507-FF35-46FC-A0CE-84801DF37CEF}" type="parTrans" cxnId="{9724C7F4-A015-4BDE-9D20-D096A8322788}">
      <dgm:prSet/>
      <dgm:spPr/>
      <dgm:t>
        <a:bodyPr/>
        <a:lstStyle/>
        <a:p>
          <a:endParaRPr lang="en-IN"/>
        </a:p>
      </dgm:t>
    </dgm:pt>
    <dgm:pt modelId="{CB4BBC0A-4F44-4E2F-877B-7114CFF70FAE}" type="sibTrans" cxnId="{9724C7F4-A015-4BDE-9D20-D096A8322788}">
      <dgm:prSet/>
      <dgm:spPr/>
      <dgm:t>
        <a:bodyPr/>
        <a:lstStyle/>
        <a:p>
          <a:endParaRPr lang="en-IN"/>
        </a:p>
      </dgm:t>
    </dgm:pt>
    <dgm:pt modelId="{667315D9-20AC-4132-8CD2-71E89B717A65}">
      <dgm:prSet phldrT="[Text]" custT="1"/>
      <dgm:spPr/>
      <dgm:t>
        <a:bodyPr/>
        <a:lstStyle/>
        <a:p>
          <a:r>
            <a:rPr lang="en-IN" sz="2400" b="1" dirty="0"/>
            <a:t>Feature Extraction</a:t>
          </a:r>
        </a:p>
      </dgm:t>
    </dgm:pt>
    <dgm:pt modelId="{C780497C-5EEB-4395-9E73-03954F3BFFF8}" type="parTrans" cxnId="{F9D1392B-BC5E-4B81-9EEC-B036A60050D2}">
      <dgm:prSet/>
      <dgm:spPr/>
      <dgm:t>
        <a:bodyPr/>
        <a:lstStyle/>
        <a:p>
          <a:endParaRPr lang="en-IN"/>
        </a:p>
      </dgm:t>
    </dgm:pt>
    <dgm:pt modelId="{DCC1C051-01E1-4E9F-A478-79569E26D7C5}" type="sibTrans" cxnId="{F9D1392B-BC5E-4B81-9EEC-B036A60050D2}">
      <dgm:prSet/>
      <dgm:spPr/>
      <dgm:t>
        <a:bodyPr/>
        <a:lstStyle/>
        <a:p>
          <a:endParaRPr lang="en-IN"/>
        </a:p>
      </dgm:t>
    </dgm:pt>
    <dgm:pt modelId="{C49FBFD9-B247-4505-8B5A-672464BE4516}">
      <dgm:prSet phldrT="[Text]" custT="1"/>
      <dgm:spPr/>
      <dgm:t>
        <a:bodyPr/>
        <a:lstStyle/>
        <a:p>
          <a:r>
            <a:rPr lang="en-IN" sz="2400" b="1" dirty="0"/>
            <a:t>Building Prediction Models</a:t>
          </a:r>
        </a:p>
      </dgm:t>
    </dgm:pt>
    <dgm:pt modelId="{10AFACB0-5544-4A41-BB3D-E96152DB8405}" type="parTrans" cxnId="{9153DB01-FF40-4734-8B8E-A15AB6812C44}">
      <dgm:prSet/>
      <dgm:spPr/>
      <dgm:t>
        <a:bodyPr/>
        <a:lstStyle/>
        <a:p>
          <a:endParaRPr lang="en-IN"/>
        </a:p>
      </dgm:t>
    </dgm:pt>
    <dgm:pt modelId="{88FFBB4B-9179-47DD-810B-2A69F5354514}" type="sibTrans" cxnId="{9153DB01-FF40-4734-8B8E-A15AB6812C44}">
      <dgm:prSet/>
      <dgm:spPr/>
      <dgm:t>
        <a:bodyPr/>
        <a:lstStyle/>
        <a:p>
          <a:endParaRPr lang="en-IN"/>
        </a:p>
      </dgm:t>
    </dgm:pt>
    <dgm:pt modelId="{E82E2C75-BC87-4CCD-8BD7-3C43792B6158}">
      <dgm:prSet phldrT="[Text]" custT="1"/>
      <dgm:spPr/>
      <dgm:t>
        <a:bodyPr/>
        <a:lstStyle/>
        <a:p>
          <a:r>
            <a:rPr lang="en-IN" sz="2400" b="1" dirty="0"/>
            <a:t>Train,Test,</a:t>
          </a:r>
        </a:p>
        <a:p>
          <a:r>
            <a:rPr lang="en-IN" sz="2400" b="1" dirty="0"/>
            <a:t>Validate </a:t>
          </a:r>
        </a:p>
        <a:p>
          <a:r>
            <a:rPr lang="en-IN" sz="2400" b="1" dirty="0"/>
            <a:t>the Model</a:t>
          </a:r>
        </a:p>
      </dgm:t>
    </dgm:pt>
    <dgm:pt modelId="{B503AF1B-1B54-432D-A8BE-0737EAEF708D}" type="parTrans" cxnId="{965D5B0A-ED9A-4BB9-B562-6EB89690B42B}">
      <dgm:prSet/>
      <dgm:spPr/>
      <dgm:t>
        <a:bodyPr/>
        <a:lstStyle/>
        <a:p>
          <a:endParaRPr lang="en-IN"/>
        </a:p>
      </dgm:t>
    </dgm:pt>
    <dgm:pt modelId="{122F3E9E-63C0-43EC-AC2E-03B0D8BD74BB}" type="sibTrans" cxnId="{965D5B0A-ED9A-4BB9-B562-6EB89690B42B}">
      <dgm:prSet/>
      <dgm:spPr/>
      <dgm:t>
        <a:bodyPr/>
        <a:lstStyle/>
        <a:p>
          <a:endParaRPr lang="en-IN"/>
        </a:p>
      </dgm:t>
    </dgm:pt>
    <dgm:pt modelId="{799A6629-0A04-4D45-B0E5-1B534E8D4CC9}">
      <dgm:prSet phldrT="[Text]" custT="1"/>
      <dgm:spPr/>
      <dgm:t>
        <a:bodyPr/>
        <a:lstStyle/>
        <a:p>
          <a:r>
            <a:rPr lang="en-IN" sz="2400" b="1" dirty="0"/>
            <a:t>Evaluation of Model</a:t>
          </a:r>
        </a:p>
      </dgm:t>
    </dgm:pt>
    <dgm:pt modelId="{F5974FC4-B04A-4646-B13E-AC013269B524}" type="parTrans" cxnId="{7030DCB4-7A0C-4024-986C-B05D21FD2439}">
      <dgm:prSet/>
      <dgm:spPr/>
      <dgm:t>
        <a:bodyPr/>
        <a:lstStyle/>
        <a:p>
          <a:endParaRPr lang="en-IN"/>
        </a:p>
      </dgm:t>
    </dgm:pt>
    <dgm:pt modelId="{BABF0804-4EF9-41CF-8EEF-BD61A16293C2}" type="sibTrans" cxnId="{7030DCB4-7A0C-4024-986C-B05D21FD2439}">
      <dgm:prSet/>
      <dgm:spPr/>
      <dgm:t>
        <a:bodyPr/>
        <a:lstStyle/>
        <a:p>
          <a:endParaRPr lang="en-IN"/>
        </a:p>
      </dgm:t>
    </dgm:pt>
    <dgm:pt modelId="{619657EA-841E-4F45-AB15-17101B77CB41}">
      <dgm:prSet phldrT="[Text]" custT="1"/>
      <dgm:spPr/>
      <dgm:t>
        <a:bodyPr/>
        <a:lstStyle/>
        <a:p>
          <a:r>
            <a:rPr lang="en-IN" sz="2400" b="1" dirty="0"/>
            <a:t>Model Deployment</a:t>
          </a:r>
        </a:p>
      </dgm:t>
    </dgm:pt>
    <dgm:pt modelId="{F69EA758-CCF6-4E0F-B6BF-EFC0C3D628EE}" type="parTrans" cxnId="{2117D09A-B1C1-4E22-9E61-99EFC6BBA5EC}">
      <dgm:prSet/>
      <dgm:spPr/>
      <dgm:t>
        <a:bodyPr/>
        <a:lstStyle/>
        <a:p>
          <a:endParaRPr lang="en-IN"/>
        </a:p>
      </dgm:t>
    </dgm:pt>
    <dgm:pt modelId="{1ADF3DDB-CA78-4554-B040-45F5B5DF1B9B}" type="sibTrans" cxnId="{2117D09A-B1C1-4E22-9E61-99EFC6BBA5EC}">
      <dgm:prSet/>
      <dgm:spPr/>
      <dgm:t>
        <a:bodyPr/>
        <a:lstStyle/>
        <a:p>
          <a:endParaRPr lang="en-IN"/>
        </a:p>
      </dgm:t>
    </dgm:pt>
    <dgm:pt modelId="{CF2BD1AF-6177-4E6E-AC2E-8F86BA6F213C}" type="pres">
      <dgm:prSet presAssocID="{44C09EB3-54EF-42B3-9669-0E236EC28742}" presName="Name0" presStyleCnt="0">
        <dgm:presLayoutVars>
          <dgm:dir/>
          <dgm:resizeHandles/>
        </dgm:presLayoutVars>
      </dgm:prSet>
      <dgm:spPr/>
    </dgm:pt>
    <dgm:pt modelId="{B25FD3BC-5F2E-4507-8BC1-50A22CD8A7A7}" type="pres">
      <dgm:prSet presAssocID="{7126E1E5-DD74-4141-890E-EDD0BD8937A7}" presName="compNode" presStyleCnt="0"/>
      <dgm:spPr/>
    </dgm:pt>
    <dgm:pt modelId="{FEAB59B0-DFA5-42DA-8E60-79E4DBCEEBDB}" type="pres">
      <dgm:prSet presAssocID="{7126E1E5-DD74-4141-890E-EDD0BD8937A7}" presName="dummyConnPt" presStyleCnt="0"/>
      <dgm:spPr/>
    </dgm:pt>
    <dgm:pt modelId="{0A79627C-F956-4805-BE01-188A436BBE76}" type="pres">
      <dgm:prSet presAssocID="{7126E1E5-DD74-4141-890E-EDD0BD8937A7}" presName="node" presStyleLbl="node1" presStyleIdx="0" presStyleCnt="7">
        <dgm:presLayoutVars>
          <dgm:bulletEnabled val="1"/>
        </dgm:presLayoutVars>
      </dgm:prSet>
      <dgm:spPr/>
    </dgm:pt>
    <dgm:pt modelId="{53D380BD-ACDB-41FD-BA6E-16BCAFC6E9CB}" type="pres">
      <dgm:prSet presAssocID="{90B5FEB4-CD0C-4656-8915-301AD3D16A5B}" presName="sibTrans" presStyleLbl="bgSibTrans2D1" presStyleIdx="0" presStyleCnt="6"/>
      <dgm:spPr/>
    </dgm:pt>
    <dgm:pt modelId="{25A50532-516F-43B0-8052-6F022BDCC1B9}" type="pres">
      <dgm:prSet presAssocID="{5A324649-10E5-4E03-B773-0C737F8C10DF}" presName="compNode" presStyleCnt="0"/>
      <dgm:spPr/>
    </dgm:pt>
    <dgm:pt modelId="{0BFC497B-9A32-4E40-91D3-38AA15BFE78A}" type="pres">
      <dgm:prSet presAssocID="{5A324649-10E5-4E03-B773-0C737F8C10DF}" presName="dummyConnPt" presStyleCnt="0"/>
      <dgm:spPr/>
    </dgm:pt>
    <dgm:pt modelId="{A7EE5F42-DE72-4EFA-B58C-9C17CBFCDDCA}" type="pres">
      <dgm:prSet presAssocID="{5A324649-10E5-4E03-B773-0C737F8C10DF}" presName="node" presStyleLbl="node1" presStyleIdx="1" presStyleCnt="7" custScaleX="119683" custScaleY="124469">
        <dgm:presLayoutVars>
          <dgm:bulletEnabled val="1"/>
        </dgm:presLayoutVars>
      </dgm:prSet>
      <dgm:spPr/>
    </dgm:pt>
    <dgm:pt modelId="{BB85DFEC-F1F7-4004-85AC-17E28F2B2E11}" type="pres">
      <dgm:prSet presAssocID="{CB4BBC0A-4F44-4E2F-877B-7114CFF70FAE}" presName="sibTrans" presStyleLbl="bgSibTrans2D1" presStyleIdx="1" presStyleCnt="6"/>
      <dgm:spPr/>
    </dgm:pt>
    <dgm:pt modelId="{17A06C80-5866-493D-8C15-C218C64CD1A8}" type="pres">
      <dgm:prSet presAssocID="{667315D9-20AC-4132-8CD2-71E89B717A65}" presName="compNode" presStyleCnt="0"/>
      <dgm:spPr/>
    </dgm:pt>
    <dgm:pt modelId="{B5E4C37E-DD48-41D6-B6B7-63E6FE537C1E}" type="pres">
      <dgm:prSet presAssocID="{667315D9-20AC-4132-8CD2-71E89B717A65}" presName="dummyConnPt" presStyleCnt="0"/>
      <dgm:spPr/>
    </dgm:pt>
    <dgm:pt modelId="{140F6FCF-FA09-4670-9450-05721EFBD5D0}" type="pres">
      <dgm:prSet presAssocID="{667315D9-20AC-4132-8CD2-71E89B717A65}" presName="node" presStyleLbl="node1" presStyleIdx="2" presStyleCnt="7">
        <dgm:presLayoutVars>
          <dgm:bulletEnabled val="1"/>
        </dgm:presLayoutVars>
      </dgm:prSet>
      <dgm:spPr/>
    </dgm:pt>
    <dgm:pt modelId="{610A956E-ED3D-485D-AA81-34CF05F09F8B}" type="pres">
      <dgm:prSet presAssocID="{DCC1C051-01E1-4E9F-A478-79569E26D7C5}" presName="sibTrans" presStyleLbl="bgSibTrans2D1" presStyleIdx="2" presStyleCnt="6"/>
      <dgm:spPr/>
    </dgm:pt>
    <dgm:pt modelId="{7819ED7A-84B5-4625-9F1F-7B98CFECA081}" type="pres">
      <dgm:prSet presAssocID="{C49FBFD9-B247-4505-8B5A-672464BE4516}" presName="compNode" presStyleCnt="0"/>
      <dgm:spPr/>
    </dgm:pt>
    <dgm:pt modelId="{ADB59C41-F7CF-4B22-9FBA-C063B2A0B3A5}" type="pres">
      <dgm:prSet presAssocID="{C49FBFD9-B247-4505-8B5A-672464BE4516}" presName="dummyConnPt" presStyleCnt="0"/>
      <dgm:spPr/>
    </dgm:pt>
    <dgm:pt modelId="{5A456D76-E808-478D-A788-48D75D7BEC67}" type="pres">
      <dgm:prSet presAssocID="{C49FBFD9-B247-4505-8B5A-672464BE4516}" presName="node" presStyleLbl="node1" presStyleIdx="3" presStyleCnt="7">
        <dgm:presLayoutVars>
          <dgm:bulletEnabled val="1"/>
        </dgm:presLayoutVars>
      </dgm:prSet>
      <dgm:spPr/>
    </dgm:pt>
    <dgm:pt modelId="{45CEE684-B403-4059-A453-B40CD7EFF356}" type="pres">
      <dgm:prSet presAssocID="{88FFBB4B-9179-47DD-810B-2A69F5354514}" presName="sibTrans" presStyleLbl="bgSibTrans2D1" presStyleIdx="3" presStyleCnt="6"/>
      <dgm:spPr/>
    </dgm:pt>
    <dgm:pt modelId="{D90073A2-4BBB-4497-AD0D-7B52B35E9734}" type="pres">
      <dgm:prSet presAssocID="{E82E2C75-BC87-4CCD-8BD7-3C43792B6158}" presName="compNode" presStyleCnt="0"/>
      <dgm:spPr/>
    </dgm:pt>
    <dgm:pt modelId="{0FF143AF-A802-4F0F-80C4-DA102C3EE2A9}" type="pres">
      <dgm:prSet presAssocID="{E82E2C75-BC87-4CCD-8BD7-3C43792B6158}" presName="dummyConnPt" presStyleCnt="0"/>
      <dgm:spPr/>
    </dgm:pt>
    <dgm:pt modelId="{BAC12133-F5A3-469B-B169-FD0A9FCB8314}" type="pres">
      <dgm:prSet presAssocID="{E82E2C75-BC87-4CCD-8BD7-3C43792B6158}" presName="node" presStyleLbl="node1" presStyleIdx="4" presStyleCnt="7">
        <dgm:presLayoutVars>
          <dgm:bulletEnabled val="1"/>
        </dgm:presLayoutVars>
      </dgm:prSet>
      <dgm:spPr/>
    </dgm:pt>
    <dgm:pt modelId="{41A2F573-EF54-45F5-A4B0-45BC5AC62B01}" type="pres">
      <dgm:prSet presAssocID="{122F3E9E-63C0-43EC-AC2E-03B0D8BD74BB}" presName="sibTrans" presStyleLbl="bgSibTrans2D1" presStyleIdx="4" presStyleCnt="6"/>
      <dgm:spPr/>
    </dgm:pt>
    <dgm:pt modelId="{2E577DE6-9A5D-4660-A298-83F5E35CE31D}" type="pres">
      <dgm:prSet presAssocID="{799A6629-0A04-4D45-B0E5-1B534E8D4CC9}" presName="compNode" presStyleCnt="0"/>
      <dgm:spPr/>
    </dgm:pt>
    <dgm:pt modelId="{5A83DA44-44C4-4193-85CC-DA4FF1134E0F}" type="pres">
      <dgm:prSet presAssocID="{799A6629-0A04-4D45-B0E5-1B534E8D4CC9}" presName="dummyConnPt" presStyleCnt="0"/>
      <dgm:spPr/>
    </dgm:pt>
    <dgm:pt modelId="{9839AAD1-4FFB-4C2C-9301-B33F77CD914D}" type="pres">
      <dgm:prSet presAssocID="{799A6629-0A04-4D45-B0E5-1B534E8D4CC9}" presName="node" presStyleLbl="node1" presStyleIdx="5" presStyleCnt="7">
        <dgm:presLayoutVars>
          <dgm:bulletEnabled val="1"/>
        </dgm:presLayoutVars>
      </dgm:prSet>
      <dgm:spPr/>
    </dgm:pt>
    <dgm:pt modelId="{9F0F5856-6458-4563-8C58-8740FC2D78A3}" type="pres">
      <dgm:prSet presAssocID="{BABF0804-4EF9-41CF-8EEF-BD61A16293C2}" presName="sibTrans" presStyleLbl="bgSibTrans2D1" presStyleIdx="5" presStyleCnt="6"/>
      <dgm:spPr/>
    </dgm:pt>
    <dgm:pt modelId="{1C0CB3DB-5668-49BB-9A0B-D5910257F106}" type="pres">
      <dgm:prSet presAssocID="{619657EA-841E-4F45-AB15-17101B77CB41}" presName="compNode" presStyleCnt="0"/>
      <dgm:spPr/>
    </dgm:pt>
    <dgm:pt modelId="{0F59D964-2968-4E02-B7DD-1DB82E3B4E5F}" type="pres">
      <dgm:prSet presAssocID="{619657EA-841E-4F45-AB15-17101B77CB41}" presName="dummyConnPt" presStyleCnt="0"/>
      <dgm:spPr/>
    </dgm:pt>
    <dgm:pt modelId="{3058D5BC-CD6C-45F9-9958-4F2E18A8A344}" type="pres">
      <dgm:prSet presAssocID="{619657EA-841E-4F45-AB15-17101B77CB41}" presName="node" presStyleLbl="node1" presStyleIdx="6" presStyleCnt="7" custLinFactY="25000" custLinFactNeighborX="-2829" custLinFactNeighborY="100000">
        <dgm:presLayoutVars>
          <dgm:bulletEnabled val="1"/>
        </dgm:presLayoutVars>
      </dgm:prSet>
      <dgm:spPr/>
    </dgm:pt>
  </dgm:ptLst>
  <dgm:cxnLst>
    <dgm:cxn modelId="{9153DB01-FF40-4734-8B8E-A15AB6812C44}" srcId="{44C09EB3-54EF-42B3-9669-0E236EC28742}" destId="{C49FBFD9-B247-4505-8B5A-672464BE4516}" srcOrd="3" destOrd="0" parTransId="{10AFACB0-5544-4A41-BB3D-E96152DB8405}" sibTransId="{88FFBB4B-9179-47DD-810B-2A69F5354514}"/>
    <dgm:cxn modelId="{965D5B0A-ED9A-4BB9-B562-6EB89690B42B}" srcId="{44C09EB3-54EF-42B3-9669-0E236EC28742}" destId="{E82E2C75-BC87-4CCD-8BD7-3C43792B6158}" srcOrd="4" destOrd="0" parTransId="{B503AF1B-1B54-432D-A8BE-0737EAEF708D}" sibTransId="{122F3E9E-63C0-43EC-AC2E-03B0D8BD74BB}"/>
    <dgm:cxn modelId="{F21FD91E-BC10-4ACF-9E59-AB0EA18D3E6A}" type="presOf" srcId="{88FFBB4B-9179-47DD-810B-2A69F5354514}" destId="{45CEE684-B403-4059-A453-B40CD7EFF356}" srcOrd="0" destOrd="0" presId="urn:microsoft.com/office/officeart/2005/8/layout/bProcess4"/>
    <dgm:cxn modelId="{F9D1392B-BC5E-4B81-9EEC-B036A60050D2}" srcId="{44C09EB3-54EF-42B3-9669-0E236EC28742}" destId="{667315D9-20AC-4132-8CD2-71E89B717A65}" srcOrd="2" destOrd="0" parTransId="{C780497C-5EEB-4395-9E73-03954F3BFFF8}" sibTransId="{DCC1C051-01E1-4E9F-A478-79569E26D7C5}"/>
    <dgm:cxn modelId="{90C9A364-BAB0-4306-9346-A2C65E7CABB5}" type="presOf" srcId="{44C09EB3-54EF-42B3-9669-0E236EC28742}" destId="{CF2BD1AF-6177-4E6E-AC2E-8F86BA6F213C}" srcOrd="0" destOrd="0" presId="urn:microsoft.com/office/officeart/2005/8/layout/bProcess4"/>
    <dgm:cxn modelId="{AB54AE50-715C-47BB-9BB3-A0CB684C1AEB}" type="presOf" srcId="{BABF0804-4EF9-41CF-8EEF-BD61A16293C2}" destId="{9F0F5856-6458-4563-8C58-8740FC2D78A3}" srcOrd="0" destOrd="0" presId="urn:microsoft.com/office/officeart/2005/8/layout/bProcess4"/>
    <dgm:cxn modelId="{31CA6777-68F6-4751-BD83-C7904A8A0FCE}" type="presOf" srcId="{DCC1C051-01E1-4E9F-A478-79569E26D7C5}" destId="{610A956E-ED3D-485D-AA81-34CF05F09F8B}" srcOrd="0" destOrd="0" presId="urn:microsoft.com/office/officeart/2005/8/layout/bProcess4"/>
    <dgm:cxn modelId="{121A7379-93D5-492C-A57E-530B6FD7FFD2}" type="presOf" srcId="{7126E1E5-DD74-4141-890E-EDD0BD8937A7}" destId="{0A79627C-F956-4805-BE01-188A436BBE76}" srcOrd="0" destOrd="0" presId="urn:microsoft.com/office/officeart/2005/8/layout/bProcess4"/>
    <dgm:cxn modelId="{BBCD975A-0D7A-4FBC-8C49-E15E4BEE8C20}" type="presOf" srcId="{667315D9-20AC-4132-8CD2-71E89B717A65}" destId="{140F6FCF-FA09-4670-9450-05721EFBD5D0}" srcOrd="0" destOrd="0" presId="urn:microsoft.com/office/officeart/2005/8/layout/bProcess4"/>
    <dgm:cxn modelId="{F5C3367B-2458-4645-840A-97DE875C900A}" type="presOf" srcId="{90B5FEB4-CD0C-4656-8915-301AD3D16A5B}" destId="{53D380BD-ACDB-41FD-BA6E-16BCAFC6E9CB}" srcOrd="0" destOrd="0" presId="urn:microsoft.com/office/officeart/2005/8/layout/bProcess4"/>
    <dgm:cxn modelId="{67123780-D35C-4F0E-A026-05524FDF9C28}" type="presOf" srcId="{5A324649-10E5-4E03-B773-0C737F8C10DF}" destId="{A7EE5F42-DE72-4EFA-B58C-9C17CBFCDDCA}" srcOrd="0" destOrd="0" presId="urn:microsoft.com/office/officeart/2005/8/layout/bProcess4"/>
    <dgm:cxn modelId="{D845828B-1D8F-4C01-9D64-ED9079CFF02D}" type="presOf" srcId="{799A6629-0A04-4D45-B0E5-1B534E8D4CC9}" destId="{9839AAD1-4FFB-4C2C-9301-B33F77CD914D}" srcOrd="0" destOrd="0" presId="urn:microsoft.com/office/officeart/2005/8/layout/bProcess4"/>
    <dgm:cxn modelId="{2117D09A-B1C1-4E22-9E61-99EFC6BBA5EC}" srcId="{44C09EB3-54EF-42B3-9669-0E236EC28742}" destId="{619657EA-841E-4F45-AB15-17101B77CB41}" srcOrd="6" destOrd="0" parTransId="{F69EA758-CCF6-4E0F-B6BF-EFC0C3D628EE}" sibTransId="{1ADF3DDB-CA78-4554-B040-45F5B5DF1B9B}"/>
    <dgm:cxn modelId="{9E4DC4A1-04D7-40EB-AA39-BF510EDFC2E7}" type="presOf" srcId="{122F3E9E-63C0-43EC-AC2E-03B0D8BD74BB}" destId="{41A2F573-EF54-45F5-A4B0-45BC5AC62B01}" srcOrd="0" destOrd="0" presId="urn:microsoft.com/office/officeart/2005/8/layout/bProcess4"/>
    <dgm:cxn modelId="{7F0110B3-919B-41EF-B5CF-B68E3FA3EEA3}" type="presOf" srcId="{C49FBFD9-B247-4505-8B5A-672464BE4516}" destId="{5A456D76-E808-478D-A788-48D75D7BEC67}" srcOrd="0" destOrd="0" presId="urn:microsoft.com/office/officeart/2005/8/layout/bProcess4"/>
    <dgm:cxn modelId="{7030DCB4-7A0C-4024-986C-B05D21FD2439}" srcId="{44C09EB3-54EF-42B3-9669-0E236EC28742}" destId="{799A6629-0A04-4D45-B0E5-1B534E8D4CC9}" srcOrd="5" destOrd="0" parTransId="{F5974FC4-B04A-4646-B13E-AC013269B524}" sibTransId="{BABF0804-4EF9-41CF-8EEF-BD61A16293C2}"/>
    <dgm:cxn modelId="{B68B09DF-9E8C-4F30-95F0-A8EBBC26E29E}" srcId="{44C09EB3-54EF-42B3-9669-0E236EC28742}" destId="{7126E1E5-DD74-4141-890E-EDD0BD8937A7}" srcOrd="0" destOrd="0" parTransId="{00E839DA-32BA-48A7-B257-A06E91AC511C}" sibTransId="{90B5FEB4-CD0C-4656-8915-301AD3D16A5B}"/>
    <dgm:cxn modelId="{921C14EC-C45A-4862-9337-8DF3326DBEE0}" type="presOf" srcId="{CB4BBC0A-4F44-4E2F-877B-7114CFF70FAE}" destId="{BB85DFEC-F1F7-4004-85AC-17E28F2B2E11}" srcOrd="0" destOrd="0" presId="urn:microsoft.com/office/officeart/2005/8/layout/bProcess4"/>
    <dgm:cxn modelId="{0F921AF0-0124-4BDD-9F5F-B5A6971D0116}" type="presOf" srcId="{E82E2C75-BC87-4CCD-8BD7-3C43792B6158}" destId="{BAC12133-F5A3-469B-B169-FD0A9FCB8314}" srcOrd="0" destOrd="0" presId="urn:microsoft.com/office/officeart/2005/8/layout/bProcess4"/>
    <dgm:cxn modelId="{9724C7F4-A015-4BDE-9D20-D096A8322788}" srcId="{44C09EB3-54EF-42B3-9669-0E236EC28742}" destId="{5A324649-10E5-4E03-B773-0C737F8C10DF}" srcOrd="1" destOrd="0" parTransId="{218C4507-FF35-46FC-A0CE-84801DF37CEF}" sibTransId="{CB4BBC0A-4F44-4E2F-877B-7114CFF70FAE}"/>
    <dgm:cxn modelId="{D3F301FF-B94A-4717-A188-F261CA3B3B29}" type="presOf" srcId="{619657EA-841E-4F45-AB15-17101B77CB41}" destId="{3058D5BC-CD6C-45F9-9958-4F2E18A8A344}" srcOrd="0" destOrd="0" presId="urn:microsoft.com/office/officeart/2005/8/layout/bProcess4"/>
    <dgm:cxn modelId="{07622475-08A2-4C76-99B2-6A2ABD6B6172}" type="presParOf" srcId="{CF2BD1AF-6177-4E6E-AC2E-8F86BA6F213C}" destId="{B25FD3BC-5F2E-4507-8BC1-50A22CD8A7A7}" srcOrd="0" destOrd="0" presId="urn:microsoft.com/office/officeart/2005/8/layout/bProcess4"/>
    <dgm:cxn modelId="{C0616826-7EE5-4D3F-98FD-6FC381924856}" type="presParOf" srcId="{B25FD3BC-5F2E-4507-8BC1-50A22CD8A7A7}" destId="{FEAB59B0-DFA5-42DA-8E60-79E4DBCEEBDB}" srcOrd="0" destOrd="0" presId="urn:microsoft.com/office/officeart/2005/8/layout/bProcess4"/>
    <dgm:cxn modelId="{86EA1DED-8D4E-44BA-8015-B6E740831296}" type="presParOf" srcId="{B25FD3BC-5F2E-4507-8BC1-50A22CD8A7A7}" destId="{0A79627C-F956-4805-BE01-188A436BBE76}" srcOrd="1" destOrd="0" presId="urn:microsoft.com/office/officeart/2005/8/layout/bProcess4"/>
    <dgm:cxn modelId="{673BEF0C-A32C-49E5-B456-22DE4295C927}" type="presParOf" srcId="{CF2BD1AF-6177-4E6E-AC2E-8F86BA6F213C}" destId="{53D380BD-ACDB-41FD-BA6E-16BCAFC6E9CB}" srcOrd="1" destOrd="0" presId="urn:microsoft.com/office/officeart/2005/8/layout/bProcess4"/>
    <dgm:cxn modelId="{C8A5233D-A7B2-401B-B2F7-D1FCDFF675E2}" type="presParOf" srcId="{CF2BD1AF-6177-4E6E-AC2E-8F86BA6F213C}" destId="{25A50532-516F-43B0-8052-6F022BDCC1B9}" srcOrd="2" destOrd="0" presId="urn:microsoft.com/office/officeart/2005/8/layout/bProcess4"/>
    <dgm:cxn modelId="{E1F9E540-ECAA-438D-92DB-69A2A3C48F5E}" type="presParOf" srcId="{25A50532-516F-43B0-8052-6F022BDCC1B9}" destId="{0BFC497B-9A32-4E40-91D3-38AA15BFE78A}" srcOrd="0" destOrd="0" presId="urn:microsoft.com/office/officeart/2005/8/layout/bProcess4"/>
    <dgm:cxn modelId="{AB8D33CF-5B83-4ED5-8C1A-9D33320AD77B}" type="presParOf" srcId="{25A50532-516F-43B0-8052-6F022BDCC1B9}" destId="{A7EE5F42-DE72-4EFA-B58C-9C17CBFCDDCA}" srcOrd="1" destOrd="0" presId="urn:microsoft.com/office/officeart/2005/8/layout/bProcess4"/>
    <dgm:cxn modelId="{BB561F91-5F36-430E-844E-A82D54190F91}" type="presParOf" srcId="{CF2BD1AF-6177-4E6E-AC2E-8F86BA6F213C}" destId="{BB85DFEC-F1F7-4004-85AC-17E28F2B2E11}" srcOrd="3" destOrd="0" presId="urn:microsoft.com/office/officeart/2005/8/layout/bProcess4"/>
    <dgm:cxn modelId="{E7D9C963-3B59-4805-A17C-E5C4A0416338}" type="presParOf" srcId="{CF2BD1AF-6177-4E6E-AC2E-8F86BA6F213C}" destId="{17A06C80-5866-493D-8C15-C218C64CD1A8}" srcOrd="4" destOrd="0" presId="urn:microsoft.com/office/officeart/2005/8/layout/bProcess4"/>
    <dgm:cxn modelId="{CEB7EA0A-7B17-4F29-AFDA-612AAC42D01C}" type="presParOf" srcId="{17A06C80-5866-493D-8C15-C218C64CD1A8}" destId="{B5E4C37E-DD48-41D6-B6B7-63E6FE537C1E}" srcOrd="0" destOrd="0" presId="urn:microsoft.com/office/officeart/2005/8/layout/bProcess4"/>
    <dgm:cxn modelId="{F50383E9-5C81-467A-9E35-10AB967E1A16}" type="presParOf" srcId="{17A06C80-5866-493D-8C15-C218C64CD1A8}" destId="{140F6FCF-FA09-4670-9450-05721EFBD5D0}" srcOrd="1" destOrd="0" presId="urn:microsoft.com/office/officeart/2005/8/layout/bProcess4"/>
    <dgm:cxn modelId="{A631B959-78D7-4E3D-B997-5A2203DBC0A8}" type="presParOf" srcId="{CF2BD1AF-6177-4E6E-AC2E-8F86BA6F213C}" destId="{610A956E-ED3D-485D-AA81-34CF05F09F8B}" srcOrd="5" destOrd="0" presId="urn:microsoft.com/office/officeart/2005/8/layout/bProcess4"/>
    <dgm:cxn modelId="{C59A22FB-82DC-4750-AA84-2EC0D268E6CE}" type="presParOf" srcId="{CF2BD1AF-6177-4E6E-AC2E-8F86BA6F213C}" destId="{7819ED7A-84B5-4625-9F1F-7B98CFECA081}" srcOrd="6" destOrd="0" presId="urn:microsoft.com/office/officeart/2005/8/layout/bProcess4"/>
    <dgm:cxn modelId="{FB926886-B8AC-41E3-8E3C-7E36463C4728}" type="presParOf" srcId="{7819ED7A-84B5-4625-9F1F-7B98CFECA081}" destId="{ADB59C41-F7CF-4B22-9FBA-C063B2A0B3A5}" srcOrd="0" destOrd="0" presId="urn:microsoft.com/office/officeart/2005/8/layout/bProcess4"/>
    <dgm:cxn modelId="{4D70B715-DEDA-4CCF-990E-216158113A86}" type="presParOf" srcId="{7819ED7A-84B5-4625-9F1F-7B98CFECA081}" destId="{5A456D76-E808-478D-A788-48D75D7BEC67}" srcOrd="1" destOrd="0" presId="urn:microsoft.com/office/officeart/2005/8/layout/bProcess4"/>
    <dgm:cxn modelId="{69DBA1D1-29F2-4CCA-8A83-B038C33113A2}" type="presParOf" srcId="{CF2BD1AF-6177-4E6E-AC2E-8F86BA6F213C}" destId="{45CEE684-B403-4059-A453-B40CD7EFF356}" srcOrd="7" destOrd="0" presId="urn:microsoft.com/office/officeart/2005/8/layout/bProcess4"/>
    <dgm:cxn modelId="{0922C01F-A633-42EA-B4B1-05E463F9EE14}" type="presParOf" srcId="{CF2BD1AF-6177-4E6E-AC2E-8F86BA6F213C}" destId="{D90073A2-4BBB-4497-AD0D-7B52B35E9734}" srcOrd="8" destOrd="0" presId="urn:microsoft.com/office/officeart/2005/8/layout/bProcess4"/>
    <dgm:cxn modelId="{D20C39E3-EA48-45EF-8A07-93B4556065BA}" type="presParOf" srcId="{D90073A2-4BBB-4497-AD0D-7B52B35E9734}" destId="{0FF143AF-A802-4F0F-80C4-DA102C3EE2A9}" srcOrd="0" destOrd="0" presId="urn:microsoft.com/office/officeart/2005/8/layout/bProcess4"/>
    <dgm:cxn modelId="{C1A037A6-8D8F-4981-8E7F-1464A0E480EB}" type="presParOf" srcId="{D90073A2-4BBB-4497-AD0D-7B52B35E9734}" destId="{BAC12133-F5A3-469B-B169-FD0A9FCB8314}" srcOrd="1" destOrd="0" presId="urn:microsoft.com/office/officeart/2005/8/layout/bProcess4"/>
    <dgm:cxn modelId="{0DD4CE61-B42F-452B-9CC2-ACD03DF2619D}" type="presParOf" srcId="{CF2BD1AF-6177-4E6E-AC2E-8F86BA6F213C}" destId="{41A2F573-EF54-45F5-A4B0-45BC5AC62B01}" srcOrd="9" destOrd="0" presId="urn:microsoft.com/office/officeart/2005/8/layout/bProcess4"/>
    <dgm:cxn modelId="{4D679A24-E660-499A-A5D0-80442A152F2D}" type="presParOf" srcId="{CF2BD1AF-6177-4E6E-AC2E-8F86BA6F213C}" destId="{2E577DE6-9A5D-4660-A298-83F5E35CE31D}" srcOrd="10" destOrd="0" presId="urn:microsoft.com/office/officeart/2005/8/layout/bProcess4"/>
    <dgm:cxn modelId="{2A46031F-24D0-4C07-B499-3DAFBEB248EC}" type="presParOf" srcId="{2E577DE6-9A5D-4660-A298-83F5E35CE31D}" destId="{5A83DA44-44C4-4193-85CC-DA4FF1134E0F}" srcOrd="0" destOrd="0" presId="urn:microsoft.com/office/officeart/2005/8/layout/bProcess4"/>
    <dgm:cxn modelId="{1577A532-938D-4E8E-B319-C0D6E33759F0}" type="presParOf" srcId="{2E577DE6-9A5D-4660-A298-83F5E35CE31D}" destId="{9839AAD1-4FFB-4C2C-9301-B33F77CD914D}" srcOrd="1" destOrd="0" presId="urn:microsoft.com/office/officeart/2005/8/layout/bProcess4"/>
    <dgm:cxn modelId="{25DDC0A0-3303-418B-8D0C-BDAEE7F9A778}" type="presParOf" srcId="{CF2BD1AF-6177-4E6E-AC2E-8F86BA6F213C}" destId="{9F0F5856-6458-4563-8C58-8740FC2D78A3}" srcOrd="11" destOrd="0" presId="urn:microsoft.com/office/officeart/2005/8/layout/bProcess4"/>
    <dgm:cxn modelId="{06B057BE-E2CF-4E30-919B-810561739512}" type="presParOf" srcId="{CF2BD1AF-6177-4E6E-AC2E-8F86BA6F213C}" destId="{1C0CB3DB-5668-49BB-9A0B-D5910257F106}" srcOrd="12" destOrd="0" presId="urn:microsoft.com/office/officeart/2005/8/layout/bProcess4"/>
    <dgm:cxn modelId="{7F7D29C4-9726-4A28-BEC1-44FACF0B33BB}" type="presParOf" srcId="{1C0CB3DB-5668-49BB-9A0B-D5910257F106}" destId="{0F59D964-2968-4E02-B7DD-1DB82E3B4E5F}" srcOrd="0" destOrd="0" presId="urn:microsoft.com/office/officeart/2005/8/layout/bProcess4"/>
    <dgm:cxn modelId="{F154B84B-B6D5-4B08-B065-89BE4CEB25A8}" type="presParOf" srcId="{1C0CB3DB-5668-49BB-9A0B-D5910257F106}" destId="{3058D5BC-CD6C-45F9-9958-4F2E18A8A3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380BD-ACDB-41FD-BA6E-16BCAFC6E9CB}">
      <dsp:nvSpPr>
        <dsp:cNvPr id="0" name=""/>
        <dsp:cNvSpPr/>
      </dsp:nvSpPr>
      <dsp:spPr>
        <a:xfrm rot="5400000">
          <a:off x="-228793" y="1230481"/>
          <a:ext cx="1724777" cy="189666"/>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79627C-F956-4805-BE01-188A436BBE76}">
      <dsp:nvSpPr>
        <dsp:cNvPr id="0" name=""/>
        <dsp:cNvSpPr/>
      </dsp:nvSpPr>
      <dsp:spPr>
        <a:xfrm>
          <a:off x="207446" y="148018"/>
          <a:ext cx="2107406" cy="1264443"/>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Data Collection</a:t>
          </a:r>
        </a:p>
      </dsp:txBody>
      <dsp:txXfrm>
        <a:off x="244480" y="185052"/>
        <a:ext cx="2033338" cy="1190375"/>
      </dsp:txXfrm>
    </dsp:sp>
    <dsp:sp modelId="{BB85DFEC-F1F7-4004-85AC-17E28F2B2E11}">
      <dsp:nvSpPr>
        <dsp:cNvPr id="0" name=""/>
        <dsp:cNvSpPr/>
      </dsp:nvSpPr>
      <dsp:spPr>
        <a:xfrm rot="5400000">
          <a:off x="-228793" y="2966876"/>
          <a:ext cx="1724777" cy="189666"/>
        </a:xfrm>
        <a:prstGeom prst="rect">
          <a:avLst/>
        </a:prstGeom>
        <a:solidFill>
          <a:schemeClr val="accent5">
            <a:hueOff val="4030852"/>
            <a:satOff val="-1883"/>
            <a:lumOff val="-211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EE5F42-DE72-4EFA-B58C-9C17CBFCDDCA}">
      <dsp:nvSpPr>
        <dsp:cNvPr id="0" name=""/>
        <dsp:cNvSpPr/>
      </dsp:nvSpPr>
      <dsp:spPr>
        <a:xfrm>
          <a:off x="46" y="1728572"/>
          <a:ext cx="2522207" cy="1573840"/>
        </a:xfrm>
        <a:prstGeom prst="roundRect">
          <a:avLst>
            <a:gd name="adj" fmla="val 10000"/>
          </a:avLst>
        </a:prstGeom>
        <a:solidFill>
          <a:schemeClr val="accent5">
            <a:hueOff val="3359043"/>
            <a:satOff val="-1570"/>
            <a:lumOff val="-17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IN" sz="2400" b="1" kern="1200" dirty="0"/>
            <a:t>EDA </a:t>
          </a:r>
        </a:p>
        <a:p>
          <a:pPr marL="0" lvl="0" indent="0" algn="ctr" defTabSz="1066800">
            <a:lnSpc>
              <a:spcPct val="100000"/>
            </a:lnSpc>
            <a:spcBef>
              <a:spcPct val="0"/>
            </a:spcBef>
            <a:spcAft>
              <a:spcPct val="35000"/>
            </a:spcAft>
            <a:buNone/>
          </a:pPr>
          <a:r>
            <a:rPr lang="en-IN" sz="2400" b="1" kern="1200" dirty="0"/>
            <a:t>and preprocessing</a:t>
          </a:r>
        </a:p>
      </dsp:txBody>
      <dsp:txXfrm>
        <a:off x="46142" y="1774668"/>
        <a:ext cx="2430015" cy="1481648"/>
      </dsp:txXfrm>
    </dsp:sp>
    <dsp:sp modelId="{610A956E-ED3D-485D-AA81-34CF05F09F8B}">
      <dsp:nvSpPr>
        <dsp:cNvPr id="0" name=""/>
        <dsp:cNvSpPr/>
      </dsp:nvSpPr>
      <dsp:spPr>
        <a:xfrm>
          <a:off x="638261" y="3833931"/>
          <a:ext cx="3000916" cy="189666"/>
        </a:xfrm>
        <a:prstGeom prst="rect">
          <a:avLst/>
        </a:prstGeom>
        <a:solidFill>
          <a:schemeClr val="accent5">
            <a:hueOff val="8061703"/>
            <a:satOff val="-3767"/>
            <a:lumOff val="-423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0F6FCF-FA09-4670-9450-05721EFBD5D0}">
      <dsp:nvSpPr>
        <dsp:cNvPr id="0" name=""/>
        <dsp:cNvSpPr/>
      </dsp:nvSpPr>
      <dsp:spPr>
        <a:xfrm>
          <a:off x="207446" y="3618524"/>
          <a:ext cx="2107406" cy="1264443"/>
        </a:xfrm>
        <a:prstGeom prst="roundRect">
          <a:avLst>
            <a:gd name="adj" fmla="val 10000"/>
          </a:avLst>
        </a:prstGeom>
        <a:solidFill>
          <a:schemeClr val="accent5">
            <a:hueOff val="6718086"/>
            <a:satOff val="-3139"/>
            <a:lumOff val="-35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Feature Extraction</a:t>
          </a:r>
        </a:p>
      </dsp:txBody>
      <dsp:txXfrm>
        <a:off x="244480" y="3655558"/>
        <a:ext cx="2033338" cy="1190375"/>
      </dsp:txXfrm>
    </dsp:sp>
    <dsp:sp modelId="{45CEE684-B403-4059-A453-B40CD7EFF356}">
      <dsp:nvSpPr>
        <dsp:cNvPr id="0" name=""/>
        <dsp:cNvSpPr/>
      </dsp:nvSpPr>
      <dsp:spPr>
        <a:xfrm rot="16200000">
          <a:off x="2858235" y="3043654"/>
          <a:ext cx="1571220" cy="189666"/>
        </a:xfrm>
        <a:prstGeom prst="rect">
          <a:avLst/>
        </a:prstGeom>
        <a:solidFill>
          <a:schemeClr val="accent5">
            <a:hueOff val="12092555"/>
            <a:satOff val="-5650"/>
            <a:lumOff val="-63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456D76-E808-478D-A788-48D75D7BEC67}">
      <dsp:nvSpPr>
        <dsp:cNvPr id="0" name=""/>
        <dsp:cNvSpPr/>
      </dsp:nvSpPr>
      <dsp:spPr>
        <a:xfrm>
          <a:off x="3217697" y="3618524"/>
          <a:ext cx="2107406" cy="1264443"/>
        </a:xfrm>
        <a:prstGeom prst="roundRect">
          <a:avLst>
            <a:gd name="adj" fmla="val 10000"/>
          </a:avLst>
        </a:prstGeom>
        <a:solidFill>
          <a:schemeClr val="accent5">
            <a:hueOff val="10077129"/>
            <a:satOff val="-4709"/>
            <a:lumOff val="-52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Building Prediction Models</a:t>
          </a:r>
        </a:p>
      </dsp:txBody>
      <dsp:txXfrm>
        <a:off x="3254731" y="3655558"/>
        <a:ext cx="2033338" cy="1190375"/>
      </dsp:txXfrm>
    </dsp:sp>
    <dsp:sp modelId="{41A2F573-EF54-45F5-A4B0-45BC5AC62B01}">
      <dsp:nvSpPr>
        <dsp:cNvPr id="0" name=""/>
        <dsp:cNvSpPr/>
      </dsp:nvSpPr>
      <dsp:spPr>
        <a:xfrm rot="16200000">
          <a:off x="2858235" y="1463099"/>
          <a:ext cx="1571220" cy="189666"/>
        </a:xfrm>
        <a:prstGeom prst="rect">
          <a:avLst/>
        </a:prstGeom>
        <a:solidFill>
          <a:schemeClr val="accent5">
            <a:hueOff val="16123407"/>
            <a:satOff val="-7534"/>
            <a:lumOff val="-847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C12133-F5A3-469B-B169-FD0A9FCB8314}">
      <dsp:nvSpPr>
        <dsp:cNvPr id="0" name=""/>
        <dsp:cNvSpPr/>
      </dsp:nvSpPr>
      <dsp:spPr>
        <a:xfrm>
          <a:off x="3217697" y="2037969"/>
          <a:ext cx="2107406" cy="1264443"/>
        </a:xfrm>
        <a:prstGeom prst="roundRect">
          <a:avLst>
            <a:gd name="adj" fmla="val 10000"/>
          </a:avLst>
        </a:prstGeom>
        <a:solidFill>
          <a:schemeClr val="accent5">
            <a:hueOff val="13436172"/>
            <a:satOff val="-6278"/>
            <a:lumOff val="-705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Train,Test,</a:t>
          </a:r>
        </a:p>
        <a:p>
          <a:pPr marL="0" lvl="0" indent="0" algn="ctr" defTabSz="1066800">
            <a:lnSpc>
              <a:spcPct val="90000"/>
            </a:lnSpc>
            <a:spcBef>
              <a:spcPct val="0"/>
            </a:spcBef>
            <a:spcAft>
              <a:spcPct val="35000"/>
            </a:spcAft>
            <a:buNone/>
          </a:pPr>
          <a:r>
            <a:rPr lang="en-IN" sz="2400" b="1" kern="1200" dirty="0"/>
            <a:t>Validate </a:t>
          </a:r>
        </a:p>
        <a:p>
          <a:pPr marL="0" lvl="0" indent="0" algn="ctr" defTabSz="1066800">
            <a:lnSpc>
              <a:spcPct val="90000"/>
            </a:lnSpc>
            <a:spcBef>
              <a:spcPct val="0"/>
            </a:spcBef>
            <a:spcAft>
              <a:spcPct val="35000"/>
            </a:spcAft>
            <a:buNone/>
          </a:pPr>
          <a:r>
            <a:rPr lang="en-IN" sz="2400" b="1" kern="1200" dirty="0"/>
            <a:t>the Model</a:t>
          </a:r>
        </a:p>
      </dsp:txBody>
      <dsp:txXfrm>
        <a:off x="3254731" y="2075003"/>
        <a:ext cx="2033338" cy="1190375"/>
      </dsp:txXfrm>
    </dsp:sp>
    <dsp:sp modelId="{9F0F5856-6458-4563-8C58-8740FC2D78A3}">
      <dsp:nvSpPr>
        <dsp:cNvPr id="0" name=""/>
        <dsp:cNvSpPr/>
      </dsp:nvSpPr>
      <dsp:spPr>
        <a:xfrm rot="1795078">
          <a:off x="3433321" y="1465433"/>
          <a:ext cx="3159613" cy="189666"/>
        </a:xfrm>
        <a:prstGeom prst="rect">
          <a:avLst/>
        </a:prstGeom>
        <a:solidFill>
          <a:schemeClr val="accent5">
            <a:hueOff val="20154258"/>
            <a:satOff val="-9417"/>
            <a:lumOff val="-1058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39AAD1-4FFB-4C2C-9301-B33F77CD914D}">
      <dsp:nvSpPr>
        <dsp:cNvPr id="0" name=""/>
        <dsp:cNvSpPr/>
      </dsp:nvSpPr>
      <dsp:spPr>
        <a:xfrm>
          <a:off x="3217697" y="457414"/>
          <a:ext cx="2107406" cy="1264443"/>
        </a:xfrm>
        <a:prstGeom prst="roundRect">
          <a:avLst>
            <a:gd name="adj" fmla="val 10000"/>
          </a:avLst>
        </a:prstGeom>
        <a:solidFill>
          <a:schemeClr val="accent5">
            <a:hueOff val="16795214"/>
            <a:satOff val="-7848"/>
            <a:lumOff val="-88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Evaluation of Model</a:t>
          </a:r>
        </a:p>
      </dsp:txBody>
      <dsp:txXfrm>
        <a:off x="3254731" y="494448"/>
        <a:ext cx="2033338" cy="1190375"/>
      </dsp:txXfrm>
    </dsp:sp>
    <dsp:sp modelId="{3058D5BC-CD6C-45F9-9958-4F2E18A8A344}">
      <dsp:nvSpPr>
        <dsp:cNvPr id="0" name=""/>
        <dsp:cNvSpPr/>
      </dsp:nvSpPr>
      <dsp:spPr>
        <a:xfrm>
          <a:off x="5960929" y="2037969"/>
          <a:ext cx="2107406" cy="1264443"/>
        </a:xfrm>
        <a:prstGeom prst="roundRect">
          <a:avLst>
            <a:gd name="adj" fmla="val 10000"/>
          </a:avLst>
        </a:prstGeom>
        <a:solidFill>
          <a:schemeClr val="accent5">
            <a:hueOff val="20154258"/>
            <a:satOff val="-9417"/>
            <a:lumOff val="-105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Model Deployment</a:t>
          </a:r>
        </a:p>
      </dsp:txBody>
      <dsp:txXfrm>
        <a:off x="5997963" y="2075003"/>
        <a:ext cx="2033338" cy="119037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DC897A-4502-4AF8-BBBA-3C7BBE53FB87}" type="datetimeFigureOut">
              <a:rPr lang="en-US" smtClean="0"/>
              <a:t>20/06/2023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51CB8-1F6E-4AF4-8E14-24AEAD57410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9552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1DC897A-4502-4AF8-BBBA-3C7BBE53FB87}" type="datetimeFigureOut">
              <a:rPr lang="en-US" smtClean="0"/>
              <a:t>20/06/2023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51CB8-1F6E-4AF4-8E14-24AEAD574105}" type="slidenum">
              <a:rPr lang="en-US" smtClean="0"/>
              <a:t>‹#›</a:t>
            </a:fld>
            <a:endParaRPr lang="en-US"/>
          </a:p>
        </p:txBody>
      </p:sp>
    </p:spTree>
    <p:extLst>
      <p:ext uri="{BB962C8B-B14F-4D97-AF65-F5344CB8AC3E}">
        <p14:creationId xmlns:p14="http://schemas.microsoft.com/office/powerpoint/2010/main" val="2274931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DC897A-4502-4AF8-BBBA-3C7BBE53FB87}" type="datetimeFigureOut">
              <a:rPr lang="en-US" smtClean="0"/>
              <a:t>20/06/2023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51CB8-1F6E-4AF4-8E14-24AEAD574105}" type="slidenum">
              <a:rPr lang="en-US" smtClean="0"/>
              <a:t>‹#›</a:t>
            </a:fld>
            <a:endParaRPr lang="en-US"/>
          </a:p>
        </p:txBody>
      </p:sp>
    </p:spTree>
    <p:extLst>
      <p:ext uri="{BB962C8B-B14F-4D97-AF65-F5344CB8AC3E}">
        <p14:creationId xmlns:p14="http://schemas.microsoft.com/office/powerpoint/2010/main" val="597120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DC897A-4502-4AF8-BBBA-3C7BBE53FB87}" type="datetimeFigureOut">
              <a:rPr lang="en-US" smtClean="0"/>
              <a:t>20/06/2023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51CB8-1F6E-4AF4-8E14-24AEAD57410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59647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DC897A-4502-4AF8-BBBA-3C7BBE53FB87}" type="datetimeFigureOut">
              <a:rPr lang="en-US" smtClean="0"/>
              <a:t>20/06/2023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51CB8-1F6E-4AF4-8E14-24AEAD574105}" type="slidenum">
              <a:rPr lang="en-US" smtClean="0"/>
              <a:t>‹#›</a:t>
            </a:fld>
            <a:endParaRPr lang="en-US"/>
          </a:p>
        </p:txBody>
      </p:sp>
    </p:spTree>
    <p:extLst>
      <p:ext uri="{BB962C8B-B14F-4D97-AF65-F5344CB8AC3E}">
        <p14:creationId xmlns:p14="http://schemas.microsoft.com/office/powerpoint/2010/main" val="1034066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DC897A-4502-4AF8-BBBA-3C7BBE53FB87}" type="datetimeFigureOut">
              <a:rPr lang="en-US" smtClean="0"/>
              <a:t>20/06/2023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51CB8-1F6E-4AF4-8E14-24AEAD57410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73421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DC897A-4502-4AF8-BBBA-3C7BBE53FB87}" type="datetimeFigureOut">
              <a:rPr lang="en-US" smtClean="0"/>
              <a:t>20/06/2023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51CB8-1F6E-4AF4-8E14-24AEAD574105}" type="slidenum">
              <a:rPr lang="en-US" smtClean="0"/>
              <a:t>‹#›</a:t>
            </a:fld>
            <a:endParaRPr lang="en-US"/>
          </a:p>
        </p:txBody>
      </p:sp>
    </p:spTree>
    <p:extLst>
      <p:ext uri="{BB962C8B-B14F-4D97-AF65-F5344CB8AC3E}">
        <p14:creationId xmlns:p14="http://schemas.microsoft.com/office/powerpoint/2010/main" val="2114717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DC897A-4502-4AF8-BBBA-3C7BBE53FB87}" type="datetimeFigureOut">
              <a:rPr lang="en-US" smtClean="0"/>
              <a:t>20/06/2023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51CB8-1F6E-4AF4-8E14-24AEAD574105}" type="slidenum">
              <a:rPr lang="en-US" smtClean="0"/>
              <a:t>‹#›</a:t>
            </a:fld>
            <a:endParaRPr lang="en-US"/>
          </a:p>
        </p:txBody>
      </p:sp>
    </p:spTree>
    <p:extLst>
      <p:ext uri="{BB962C8B-B14F-4D97-AF65-F5344CB8AC3E}">
        <p14:creationId xmlns:p14="http://schemas.microsoft.com/office/powerpoint/2010/main" val="3596516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DC897A-4502-4AF8-BBBA-3C7BBE53FB87}" type="datetimeFigureOut">
              <a:rPr lang="en-US" smtClean="0"/>
              <a:t>20/06/2023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51CB8-1F6E-4AF4-8E14-24AEAD574105}" type="slidenum">
              <a:rPr lang="en-US" smtClean="0"/>
              <a:t>‹#›</a:t>
            </a:fld>
            <a:endParaRPr lang="en-US"/>
          </a:p>
        </p:txBody>
      </p:sp>
    </p:spTree>
    <p:extLst>
      <p:ext uri="{BB962C8B-B14F-4D97-AF65-F5344CB8AC3E}">
        <p14:creationId xmlns:p14="http://schemas.microsoft.com/office/powerpoint/2010/main" val="423257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DC897A-4502-4AF8-BBBA-3C7BBE53FB87}" type="datetimeFigureOut">
              <a:rPr lang="en-US" smtClean="0"/>
              <a:t>20/06/2023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51CB8-1F6E-4AF4-8E14-24AEAD574105}" type="slidenum">
              <a:rPr lang="en-US" smtClean="0"/>
              <a:t>‹#›</a:t>
            </a:fld>
            <a:endParaRPr lang="en-US"/>
          </a:p>
        </p:txBody>
      </p:sp>
    </p:spTree>
    <p:extLst>
      <p:ext uri="{BB962C8B-B14F-4D97-AF65-F5344CB8AC3E}">
        <p14:creationId xmlns:p14="http://schemas.microsoft.com/office/powerpoint/2010/main" val="162279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DC897A-4502-4AF8-BBBA-3C7BBE53FB87}" type="datetimeFigureOut">
              <a:rPr lang="en-US" smtClean="0"/>
              <a:t>20/06/2023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51CB8-1F6E-4AF4-8E14-24AEAD574105}" type="slidenum">
              <a:rPr lang="en-US" smtClean="0"/>
              <a:t>‹#›</a:t>
            </a:fld>
            <a:endParaRPr lang="en-US"/>
          </a:p>
        </p:txBody>
      </p:sp>
    </p:spTree>
    <p:extLst>
      <p:ext uri="{BB962C8B-B14F-4D97-AF65-F5344CB8AC3E}">
        <p14:creationId xmlns:p14="http://schemas.microsoft.com/office/powerpoint/2010/main" val="48320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DC897A-4502-4AF8-BBBA-3C7BBE53FB87}" type="datetimeFigureOut">
              <a:rPr lang="en-US" smtClean="0"/>
              <a:t>20/06/2023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51CB8-1F6E-4AF4-8E14-24AEAD574105}" type="slidenum">
              <a:rPr lang="en-US" smtClean="0"/>
              <a:t>‹#›</a:t>
            </a:fld>
            <a:endParaRPr lang="en-US"/>
          </a:p>
        </p:txBody>
      </p:sp>
    </p:spTree>
    <p:extLst>
      <p:ext uri="{BB962C8B-B14F-4D97-AF65-F5344CB8AC3E}">
        <p14:creationId xmlns:p14="http://schemas.microsoft.com/office/powerpoint/2010/main" val="891455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DC897A-4502-4AF8-BBBA-3C7BBE53FB87}" type="datetimeFigureOut">
              <a:rPr lang="en-US" smtClean="0"/>
              <a:t>20/06/2023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51CB8-1F6E-4AF4-8E14-24AEAD574105}" type="slidenum">
              <a:rPr lang="en-US" smtClean="0"/>
              <a:t>‹#›</a:t>
            </a:fld>
            <a:endParaRPr lang="en-US"/>
          </a:p>
        </p:txBody>
      </p:sp>
    </p:spTree>
    <p:extLst>
      <p:ext uri="{BB962C8B-B14F-4D97-AF65-F5344CB8AC3E}">
        <p14:creationId xmlns:p14="http://schemas.microsoft.com/office/powerpoint/2010/main" val="69504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DC897A-4502-4AF8-BBBA-3C7BBE53FB87}" type="datetimeFigureOut">
              <a:rPr lang="en-US" smtClean="0"/>
              <a:t>20/06/2023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51CB8-1F6E-4AF4-8E14-24AEAD574105}" type="slidenum">
              <a:rPr lang="en-US" smtClean="0"/>
              <a:t>‹#›</a:t>
            </a:fld>
            <a:endParaRPr lang="en-US"/>
          </a:p>
        </p:txBody>
      </p:sp>
    </p:spTree>
    <p:extLst>
      <p:ext uri="{BB962C8B-B14F-4D97-AF65-F5344CB8AC3E}">
        <p14:creationId xmlns:p14="http://schemas.microsoft.com/office/powerpoint/2010/main" val="64634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C897A-4502-4AF8-BBBA-3C7BBE53FB87}" type="datetimeFigureOut">
              <a:rPr lang="en-US" smtClean="0"/>
              <a:t>20/06/2023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51CB8-1F6E-4AF4-8E14-24AEAD574105}" type="slidenum">
              <a:rPr lang="en-US" smtClean="0"/>
              <a:t>‹#›</a:t>
            </a:fld>
            <a:endParaRPr lang="en-US"/>
          </a:p>
        </p:txBody>
      </p:sp>
    </p:spTree>
    <p:extLst>
      <p:ext uri="{BB962C8B-B14F-4D97-AF65-F5344CB8AC3E}">
        <p14:creationId xmlns:p14="http://schemas.microsoft.com/office/powerpoint/2010/main" val="411064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DC897A-4502-4AF8-BBBA-3C7BBE53FB87}" type="datetimeFigureOut">
              <a:rPr lang="en-US" smtClean="0"/>
              <a:t>20/06/2023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51CB8-1F6E-4AF4-8E14-24AEAD574105}" type="slidenum">
              <a:rPr lang="en-US" smtClean="0"/>
              <a:t>‹#›</a:t>
            </a:fld>
            <a:endParaRPr lang="en-US"/>
          </a:p>
        </p:txBody>
      </p:sp>
    </p:spTree>
    <p:extLst>
      <p:ext uri="{BB962C8B-B14F-4D97-AF65-F5344CB8AC3E}">
        <p14:creationId xmlns:p14="http://schemas.microsoft.com/office/powerpoint/2010/main" val="1292785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DC897A-4502-4AF8-BBBA-3C7BBE53FB87}" type="datetimeFigureOut">
              <a:rPr lang="en-US" smtClean="0"/>
              <a:t>20/06/2023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51CB8-1F6E-4AF4-8E14-24AEAD574105}" type="slidenum">
              <a:rPr lang="en-US" smtClean="0"/>
              <a:t>‹#›</a:t>
            </a:fld>
            <a:endParaRPr lang="en-US"/>
          </a:p>
        </p:txBody>
      </p:sp>
    </p:spTree>
    <p:extLst>
      <p:ext uri="{BB962C8B-B14F-4D97-AF65-F5344CB8AC3E}">
        <p14:creationId xmlns:p14="http://schemas.microsoft.com/office/powerpoint/2010/main" val="412441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1DC897A-4502-4AF8-BBBA-3C7BBE53FB87}" type="datetimeFigureOut">
              <a:rPr lang="en-US" smtClean="0"/>
              <a:t>20/06/2023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8C51CB8-1F6E-4AF4-8E14-24AEAD574105}" type="slidenum">
              <a:rPr lang="en-US" smtClean="0"/>
              <a:t>‹#›</a:t>
            </a:fld>
            <a:endParaRPr lang="en-US"/>
          </a:p>
        </p:txBody>
      </p:sp>
    </p:spTree>
    <p:extLst>
      <p:ext uri="{BB962C8B-B14F-4D97-AF65-F5344CB8AC3E}">
        <p14:creationId xmlns:p14="http://schemas.microsoft.com/office/powerpoint/2010/main" val="208740216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9C81-85EE-D653-4050-18717AD077C6}"/>
              </a:ext>
            </a:extLst>
          </p:cNvPr>
          <p:cNvSpPr>
            <a:spLocks noGrp="1"/>
          </p:cNvSpPr>
          <p:nvPr>
            <p:ph type="ctrTitle"/>
          </p:nvPr>
        </p:nvSpPr>
        <p:spPr>
          <a:xfrm>
            <a:off x="1381388" y="541425"/>
            <a:ext cx="9144000" cy="1058775"/>
          </a:xfrm>
        </p:spPr>
        <p:txBody>
          <a:bodyPr>
            <a:normAutofit/>
          </a:bodyPr>
          <a:lstStyle/>
          <a:p>
            <a:pPr algn="ctr"/>
            <a:r>
              <a:rPr lang="en-US" b="1" dirty="0">
                <a:latin typeface="Times New Roman" panose="02020603050405020304" pitchFamily="18" charset="0"/>
                <a:cs typeface="Times New Roman" panose="02020603050405020304" pitchFamily="18" charset="0"/>
              </a:rPr>
              <a:t>OIL PRICE PREDICTION</a:t>
            </a:r>
          </a:p>
        </p:txBody>
      </p:sp>
      <p:sp>
        <p:nvSpPr>
          <p:cNvPr id="3" name="Subtitle 2">
            <a:extLst>
              <a:ext uri="{FF2B5EF4-FFF2-40B4-BE49-F238E27FC236}">
                <a16:creationId xmlns:a16="http://schemas.microsoft.com/office/drawing/2014/main" id="{621EC831-33F4-D289-C01E-7631ED4BEA5A}"/>
              </a:ext>
            </a:extLst>
          </p:cNvPr>
          <p:cNvSpPr>
            <a:spLocks noGrp="1"/>
          </p:cNvSpPr>
          <p:nvPr>
            <p:ph type="subTitle" idx="1"/>
          </p:nvPr>
        </p:nvSpPr>
        <p:spPr>
          <a:xfrm>
            <a:off x="1524000" y="2013358"/>
            <a:ext cx="9144000" cy="4689446"/>
          </a:xfrm>
        </p:spPr>
        <p:txBody>
          <a:bodyPr>
            <a:normAutofit lnSpcReduction="10000"/>
          </a:bodyPr>
          <a:lstStyle/>
          <a:p>
            <a:pPr algn="l"/>
            <a:r>
              <a:rPr lang="en-IN" sz="2400" b="1" dirty="0">
                <a:solidFill>
                  <a:srgbClr val="7030A0"/>
                </a:solidFill>
                <a:latin typeface="Times New Roman" panose="02020603050405020304" pitchFamily="18" charset="0"/>
                <a:cs typeface="Times New Roman" panose="02020603050405020304" pitchFamily="18" charset="0"/>
              </a:rPr>
              <a:t>Mentored By :-</a:t>
            </a:r>
          </a:p>
          <a:p>
            <a:pPr algn="l"/>
            <a:r>
              <a:rPr lang="en-IN" sz="2400" b="1" dirty="0">
                <a:latin typeface="Times New Roman" panose="02020603050405020304" pitchFamily="18" charset="0"/>
                <a:cs typeface="Times New Roman" panose="02020603050405020304" pitchFamily="18" charset="0"/>
              </a:rPr>
              <a:t>Aishwarya Mate</a:t>
            </a:r>
          </a:p>
          <a:p>
            <a:pPr algn="l"/>
            <a:endParaRPr lang="en-IN" b="1" dirty="0">
              <a:solidFill>
                <a:schemeClr val="accent6"/>
              </a:solidFill>
              <a:latin typeface="Times New Roman" panose="02020603050405020304" pitchFamily="18" charset="0"/>
              <a:cs typeface="Times New Roman" panose="02020603050405020304" pitchFamily="18" charset="0"/>
            </a:endParaRPr>
          </a:p>
          <a:p>
            <a:pPr algn="l"/>
            <a:r>
              <a:rPr lang="en-IN" sz="2400" b="1" dirty="0">
                <a:solidFill>
                  <a:srgbClr val="7030A0"/>
                </a:solidFill>
                <a:latin typeface="Times New Roman" panose="02020603050405020304" pitchFamily="18" charset="0"/>
                <a:cs typeface="Times New Roman" panose="02020603050405020304" pitchFamily="18" charset="0"/>
              </a:rPr>
              <a:t>Group Members. :-</a:t>
            </a:r>
          </a:p>
          <a:p>
            <a:pPr algn="l"/>
            <a:r>
              <a:rPr lang="en-US" b="1" i="0" dirty="0">
                <a:solidFill>
                  <a:srgbClr val="222222"/>
                </a:solidFill>
                <a:effectLst/>
                <a:latin typeface="Times New Roman" panose="02020603050405020304" pitchFamily="18" charset="0"/>
                <a:cs typeface="Times New Roman" panose="02020603050405020304" pitchFamily="18" charset="0"/>
              </a:rPr>
              <a:t>1.Sonal </a:t>
            </a:r>
            <a:r>
              <a:rPr lang="en-US" b="1" dirty="0">
                <a:solidFill>
                  <a:srgbClr val="222222"/>
                </a:solidFill>
                <a:latin typeface="Times New Roman" panose="02020603050405020304" pitchFamily="18" charset="0"/>
                <a:cs typeface="Times New Roman" panose="02020603050405020304" pitchFamily="18" charset="0"/>
              </a:rPr>
              <a:t>M</a:t>
            </a:r>
            <a:r>
              <a:rPr lang="en-US" b="1" i="0" dirty="0">
                <a:solidFill>
                  <a:srgbClr val="222222"/>
                </a:solidFill>
                <a:effectLst/>
                <a:latin typeface="Times New Roman" panose="02020603050405020304" pitchFamily="18" charset="0"/>
                <a:cs typeface="Times New Roman" panose="02020603050405020304" pitchFamily="18" charset="0"/>
              </a:rPr>
              <a:t>adan </a:t>
            </a:r>
            <a:r>
              <a:rPr lang="en-US" b="1" i="0" dirty="0" err="1">
                <a:solidFill>
                  <a:srgbClr val="222222"/>
                </a:solidFill>
                <a:effectLst/>
                <a:latin typeface="Times New Roman" panose="02020603050405020304" pitchFamily="18" charset="0"/>
                <a:cs typeface="Times New Roman" panose="02020603050405020304" pitchFamily="18" charset="0"/>
              </a:rPr>
              <a:t>Bagde</a:t>
            </a:r>
            <a:endParaRPr lang="en-US" b="1" i="0" dirty="0">
              <a:solidFill>
                <a:srgbClr val="222222"/>
              </a:solidFill>
              <a:effectLst/>
              <a:latin typeface="Times New Roman" panose="02020603050405020304" pitchFamily="18" charset="0"/>
              <a:cs typeface="Times New Roman" panose="02020603050405020304" pitchFamily="18" charset="0"/>
            </a:endParaRPr>
          </a:p>
          <a:p>
            <a:pPr algn="l"/>
            <a:r>
              <a:rPr lang="en-US" sz="2400" b="1" dirty="0">
                <a:solidFill>
                  <a:srgbClr val="222222"/>
                </a:solidFill>
                <a:latin typeface="Times New Roman" panose="02020603050405020304" pitchFamily="18" charset="0"/>
                <a:cs typeface="Times New Roman" panose="02020603050405020304" pitchFamily="18" charset="0"/>
              </a:rPr>
              <a:t>2.</a:t>
            </a:r>
            <a:r>
              <a:rPr lang="en-US" b="1" i="0" dirty="0">
                <a:solidFill>
                  <a:srgbClr val="222222"/>
                </a:solidFill>
                <a:effectLst/>
                <a:latin typeface="Times New Roman" panose="02020603050405020304" pitchFamily="18" charset="0"/>
                <a:cs typeface="Times New Roman" panose="02020603050405020304" pitchFamily="18" charset="0"/>
              </a:rPr>
              <a:t>Chaitali Dattatray </a:t>
            </a:r>
            <a:r>
              <a:rPr lang="en-US" b="1" i="0" dirty="0" err="1">
                <a:solidFill>
                  <a:srgbClr val="222222"/>
                </a:solidFill>
                <a:effectLst/>
                <a:latin typeface="Times New Roman" panose="02020603050405020304" pitchFamily="18" charset="0"/>
                <a:cs typeface="Times New Roman" panose="02020603050405020304" pitchFamily="18" charset="0"/>
              </a:rPr>
              <a:t>Mandge</a:t>
            </a:r>
            <a:endParaRPr lang="en-US" b="1" i="0" dirty="0">
              <a:solidFill>
                <a:srgbClr val="222222"/>
              </a:solidFill>
              <a:effectLst/>
              <a:latin typeface="Times New Roman" panose="02020603050405020304" pitchFamily="18" charset="0"/>
              <a:cs typeface="Times New Roman" panose="02020603050405020304" pitchFamily="18" charset="0"/>
            </a:endParaRPr>
          </a:p>
          <a:p>
            <a:pPr algn="l"/>
            <a:r>
              <a:rPr lang="en-US" b="1" dirty="0">
                <a:solidFill>
                  <a:srgbClr val="222222"/>
                </a:solidFill>
                <a:latin typeface="Times New Roman" panose="02020603050405020304" pitchFamily="18" charset="0"/>
                <a:cs typeface="Times New Roman" panose="02020603050405020304" pitchFamily="18" charset="0"/>
              </a:rPr>
              <a:t>3.</a:t>
            </a:r>
            <a:r>
              <a:rPr lang="en-US" b="1" i="0" dirty="0">
                <a:solidFill>
                  <a:srgbClr val="222222"/>
                </a:solidFill>
                <a:effectLst/>
                <a:latin typeface="Times New Roman" panose="02020603050405020304" pitchFamily="18" charset="0"/>
                <a:cs typeface="Times New Roman" panose="02020603050405020304" pitchFamily="18" charset="0"/>
              </a:rPr>
              <a:t>Samiksha </a:t>
            </a:r>
            <a:r>
              <a:rPr lang="en-US" b="1" dirty="0" err="1">
                <a:solidFill>
                  <a:srgbClr val="222222"/>
                </a:solidFill>
                <a:latin typeface="Times New Roman" panose="02020603050405020304" pitchFamily="18" charset="0"/>
                <a:cs typeface="Times New Roman" panose="02020603050405020304" pitchFamily="18" charset="0"/>
              </a:rPr>
              <a:t>S</a:t>
            </a:r>
            <a:r>
              <a:rPr lang="en-US" b="1" i="0" dirty="0" err="1">
                <a:solidFill>
                  <a:srgbClr val="222222"/>
                </a:solidFill>
                <a:effectLst/>
                <a:latin typeface="Times New Roman" panose="02020603050405020304" pitchFamily="18" charset="0"/>
                <a:cs typeface="Times New Roman" panose="02020603050405020304" pitchFamily="18" charset="0"/>
              </a:rPr>
              <a:t>ukhdeo</a:t>
            </a:r>
            <a:r>
              <a:rPr lang="en-US" b="1" i="0" dirty="0">
                <a:solidFill>
                  <a:srgbClr val="222222"/>
                </a:solidFill>
                <a:effectLst/>
                <a:latin typeface="Times New Roman" panose="02020603050405020304" pitchFamily="18" charset="0"/>
                <a:cs typeface="Times New Roman" panose="02020603050405020304" pitchFamily="18" charset="0"/>
              </a:rPr>
              <a:t> </a:t>
            </a:r>
            <a:r>
              <a:rPr lang="en-US" b="1" dirty="0" err="1">
                <a:solidFill>
                  <a:srgbClr val="222222"/>
                </a:solidFill>
                <a:latin typeface="Times New Roman" panose="02020603050405020304" pitchFamily="18" charset="0"/>
                <a:cs typeface="Times New Roman" panose="02020603050405020304" pitchFamily="18" charset="0"/>
              </a:rPr>
              <a:t>S</a:t>
            </a:r>
            <a:r>
              <a:rPr lang="en-US" b="1" i="0" dirty="0" err="1">
                <a:solidFill>
                  <a:srgbClr val="222222"/>
                </a:solidFill>
                <a:effectLst/>
                <a:latin typeface="Times New Roman" panose="02020603050405020304" pitchFamily="18" charset="0"/>
                <a:cs typeface="Times New Roman" panose="02020603050405020304" pitchFamily="18" charset="0"/>
              </a:rPr>
              <a:t>uryawansh</a:t>
            </a:r>
            <a:endParaRPr lang="en-US" b="1" i="0" dirty="0">
              <a:solidFill>
                <a:srgbClr val="222222"/>
              </a:solidFill>
              <a:effectLst/>
              <a:latin typeface="Times New Roman" panose="02020603050405020304" pitchFamily="18" charset="0"/>
              <a:cs typeface="Times New Roman" panose="02020603050405020304" pitchFamily="18" charset="0"/>
            </a:endParaRPr>
          </a:p>
          <a:p>
            <a:pPr algn="l"/>
            <a:r>
              <a:rPr lang="en-US" b="1" dirty="0">
                <a:solidFill>
                  <a:srgbClr val="222222"/>
                </a:solidFill>
                <a:latin typeface="Times New Roman" panose="02020603050405020304" pitchFamily="18" charset="0"/>
                <a:cs typeface="Times New Roman" panose="02020603050405020304" pitchFamily="18" charset="0"/>
              </a:rPr>
              <a:t>4.</a:t>
            </a:r>
            <a:r>
              <a:rPr lang="en-US" b="1" i="0" dirty="0">
                <a:solidFill>
                  <a:srgbClr val="222222"/>
                </a:solidFill>
                <a:effectLst/>
                <a:latin typeface="Times New Roman" panose="02020603050405020304" pitchFamily="18" charset="0"/>
                <a:cs typeface="Times New Roman" panose="02020603050405020304" pitchFamily="18" charset="0"/>
              </a:rPr>
              <a:t>Rushikesh Subhash Patil</a:t>
            </a:r>
            <a:endParaRPr lang="en-US" b="1" dirty="0">
              <a:solidFill>
                <a:srgbClr val="222222"/>
              </a:solidFill>
              <a:latin typeface="Times New Roman" panose="02020603050405020304" pitchFamily="18" charset="0"/>
              <a:cs typeface="Times New Roman" panose="02020603050405020304" pitchFamily="18" charset="0"/>
            </a:endParaRPr>
          </a:p>
          <a:p>
            <a:pPr algn="l"/>
            <a:r>
              <a:rPr lang="en-US" b="1" i="0" dirty="0">
                <a:solidFill>
                  <a:srgbClr val="222222"/>
                </a:solidFill>
                <a:effectLst/>
                <a:latin typeface="Times New Roman" panose="02020603050405020304" pitchFamily="18" charset="0"/>
                <a:cs typeface="Times New Roman" panose="02020603050405020304" pitchFamily="18" charset="0"/>
              </a:rPr>
              <a:t>5.Chaitanya Ramdas </a:t>
            </a:r>
            <a:r>
              <a:rPr lang="en-US" b="1" dirty="0" err="1">
                <a:solidFill>
                  <a:srgbClr val="222222"/>
                </a:solidFill>
                <a:latin typeface="Times New Roman" panose="02020603050405020304" pitchFamily="18" charset="0"/>
                <a:cs typeface="Times New Roman" panose="02020603050405020304" pitchFamily="18" charset="0"/>
              </a:rPr>
              <a:t>N</a:t>
            </a:r>
            <a:r>
              <a:rPr lang="en-US" b="1" i="0" dirty="0" err="1">
                <a:solidFill>
                  <a:srgbClr val="222222"/>
                </a:solidFill>
                <a:effectLst/>
                <a:latin typeface="Times New Roman" panose="02020603050405020304" pitchFamily="18" charset="0"/>
                <a:cs typeface="Times New Roman" panose="02020603050405020304" pitchFamily="18" charset="0"/>
              </a:rPr>
              <a:t>arhe</a:t>
            </a:r>
            <a:endParaRPr lang="en-US" b="1" i="0" dirty="0">
              <a:solidFill>
                <a:srgbClr val="222222"/>
              </a:solidFill>
              <a:effectLst/>
              <a:latin typeface="Times New Roman" panose="02020603050405020304" pitchFamily="18" charset="0"/>
              <a:cs typeface="Times New Roman" panose="02020603050405020304" pitchFamily="18" charset="0"/>
            </a:endParaRPr>
          </a:p>
          <a:p>
            <a:pPr algn="l"/>
            <a:r>
              <a:rPr lang="en-US" b="1" dirty="0">
                <a:solidFill>
                  <a:srgbClr val="222222"/>
                </a:solidFill>
                <a:latin typeface="Times New Roman" panose="02020603050405020304" pitchFamily="18" charset="0"/>
                <a:cs typeface="Times New Roman" panose="02020603050405020304" pitchFamily="18" charset="0"/>
              </a:rPr>
              <a:t>6.</a:t>
            </a:r>
            <a:r>
              <a:rPr lang="en-US" b="1" i="0" dirty="0">
                <a:solidFill>
                  <a:srgbClr val="222222"/>
                </a:solidFill>
                <a:effectLst/>
                <a:latin typeface="Times New Roman" panose="02020603050405020304" pitchFamily="18" charset="0"/>
                <a:cs typeface="Times New Roman" panose="02020603050405020304" pitchFamily="18" charset="0"/>
              </a:rPr>
              <a:t>Aniket </a:t>
            </a:r>
            <a:r>
              <a:rPr lang="en-US" b="1" i="0" dirty="0" err="1">
                <a:solidFill>
                  <a:srgbClr val="222222"/>
                </a:solidFill>
                <a:effectLst/>
                <a:latin typeface="Times New Roman" panose="02020603050405020304" pitchFamily="18" charset="0"/>
                <a:cs typeface="Times New Roman" panose="02020603050405020304" pitchFamily="18" charset="0"/>
              </a:rPr>
              <a:t>Baburao</a:t>
            </a:r>
            <a:r>
              <a:rPr lang="en-US" b="1" i="0" dirty="0">
                <a:solidFill>
                  <a:srgbClr val="222222"/>
                </a:solidFill>
                <a:effectLst/>
                <a:latin typeface="Times New Roman" panose="02020603050405020304" pitchFamily="18" charset="0"/>
                <a:cs typeface="Times New Roman" panose="02020603050405020304" pitchFamily="18" charset="0"/>
              </a:rPr>
              <a:t> Dhotre</a:t>
            </a:r>
          </a:p>
          <a:p>
            <a:endParaRPr lang="en-US" b="0" i="0" dirty="0">
              <a:solidFill>
                <a:srgbClr val="222222"/>
              </a:solidFill>
              <a:effectLst/>
              <a:latin typeface="Arial" panose="020B0604020202020204" pitchFamily="34" charset="0"/>
            </a:endParaRPr>
          </a:p>
          <a:p>
            <a:endParaRPr lang="en-IN" sz="2400" b="1" dirty="0">
              <a:solidFill>
                <a:schemeClr val="accent6"/>
              </a:solidFill>
            </a:endParaRPr>
          </a:p>
          <a:p>
            <a:endParaRPr lang="en-US" dirty="0"/>
          </a:p>
        </p:txBody>
      </p:sp>
    </p:spTree>
    <p:extLst>
      <p:ext uri="{BB962C8B-B14F-4D97-AF65-F5344CB8AC3E}">
        <p14:creationId xmlns:p14="http://schemas.microsoft.com/office/powerpoint/2010/main" val="1531878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3682-7067-3495-AE42-5F6946A0D33D}"/>
              </a:ext>
            </a:extLst>
          </p:cNvPr>
          <p:cNvSpPr>
            <a:spLocks noGrp="1"/>
          </p:cNvSpPr>
          <p:nvPr>
            <p:ph type="title"/>
          </p:nvPr>
        </p:nvSpPr>
        <p:spPr>
          <a:xfrm>
            <a:off x="838200" y="365125"/>
            <a:ext cx="10515600" cy="951947"/>
          </a:xfrm>
        </p:spPr>
        <p:txBody>
          <a:bodyPr>
            <a:normAutofit fontScale="90000"/>
          </a:bodyPr>
          <a:lstStyle/>
          <a:p>
            <a:br>
              <a:rPr lang="en-US" sz="2800" b="1" i="0" dirty="0">
                <a:solidFill>
                  <a:srgbClr val="000000"/>
                </a:solidFill>
                <a:effectLst/>
                <a:latin typeface="Helvetica Neue"/>
              </a:rPr>
            </a:br>
            <a:r>
              <a:rPr lang="en-US" b="1" i="0" dirty="0">
                <a:effectLst/>
                <a:latin typeface="Helvetica Neue"/>
              </a:rPr>
              <a:t>DATA VISUALISATION</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9FB85BD6-335B-84B7-E14C-AA3C74DDB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2298"/>
            <a:ext cx="10797330" cy="5050172"/>
          </a:xfrm>
        </p:spPr>
      </p:pic>
    </p:spTree>
    <p:extLst>
      <p:ext uri="{BB962C8B-B14F-4D97-AF65-F5344CB8AC3E}">
        <p14:creationId xmlns:p14="http://schemas.microsoft.com/office/powerpoint/2010/main" val="3884623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6A97-2376-4D9E-BC25-3DC9D668322C}"/>
              </a:ext>
            </a:extLst>
          </p:cNvPr>
          <p:cNvSpPr>
            <a:spLocks noGrp="1"/>
          </p:cNvSpPr>
          <p:nvPr>
            <p:ph type="title"/>
          </p:nvPr>
        </p:nvSpPr>
        <p:spPr>
          <a:xfrm>
            <a:off x="838200" y="365125"/>
            <a:ext cx="10515600" cy="566053"/>
          </a:xfrm>
        </p:spPr>
        <p:txBody>
          <a:bodyPr>
            <a:normAutofit fontScale="90000"/>
          </a:bodyPr>
          <a:lstStyle/>
          <a:p>
            <a:br>
              <a:rPr lang="en-US" sz="2800" b="1" i="0" dirty="0">
                <a:solidFill>
                  <a:srgbClr val="000000"/>
                </a:solidFill>
                <a:effectLst/>
                <a:latin typeface="Helvetica Neue"/>
              </a:rPr>
            </a:br>
            <a:r>
              <a:rPr lang="en-US" sz="3100" b="1" i="0" dirty="0">
                <a:effectLst/>
                <a:latin typeface="Helvetica Neue"/>
              </a:rPr>
              <a:t>TIME SERIES DECOMPOSITION</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1DB1BE98-FF14-4ABF-C1A7-DB171E7B8B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901" y="1098550"/>
            <a:ext cx="10654018" cy="5453252"/>
          </a:xfrm>
        </p:spPr>
      </p:pic>
    </p:spTree>
    <p:extLst>
      <p:ext uri="{BB962C8B-B14F-4D97-AF65-F5344CB8AC3E}">
        <p14:creationId xmlns:p14="http://schemas.microsoft.com/office/powerpoint/2010/main" val="3281003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753F22-306E-8F00-1CFC-1EE3811B0CC0}"/>
              </a:ext>
            </a:extLst>
          </p:cNvPr>
          <p:cNvSpPr txBox="1"/>
          <p:nvPr/>
        </p:nvSpPr>
        <p:spPr>
          <a:xfrm>
            <a:off x="1084730" y="304800"/>
            <a:ext cx="10121153" cy="923330"/>
          </a:xfrm>
          <a:prstGeom prst="rect">
            <a:avLst/>
          </a:prstGeom>
          <a:noFill/>
        </p:spPr>
        <p:txBody>
          <a:bodyPr wrap="square" rtlCol="0">
            <a:spAutoFit/>
          </a:bodyPr>
          <a:lstStyle/>
          <a:p>
            <a:pPr algn="ctr"/>
            <a:r>
              <a:rPr lang="en-IN" sz="5400" b="1" dirty="0"/>
              <a:t>Feature Engineering</a:t>
            </a:r>
          </a:p>
        </p:txBody>
      </p:sp>
      <p:pic>
        <p:nvPicPr>
          <p:cNvPr id="3074" name="Picture 2" descr="Feature Engineering Techniques">
            <a:extLst>
              <a:ext uri="{FF2B5EF4-FFF2-40B4-BE49-F238E27FC236}">
                <a16:creationId xmlns:a16="http://schemas.microsoft.com/office/drawing/2014/main" id="{664952B9-BF7A-72D3-FFDA-8912E0F92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729" y="1676400"/>
            <a:ext cx="10121154" cy="445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792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DB4A-9E51-3FD9-679B-93DE71279B15}"/>
              </a:ext>
            </a:extLst>
          </p:cNvPr>
          <p:cNvSpPr>
            <a:spLocks noGrp="1"/>
          </p:cNvSpPr>
          <p:nvPr>
            <p:ph type="title"/>
          </p:nvPr>
        </p:nvSpPr>
        <p:spPr>
          <a:xfrm>
            <a:off x="838200" y="365126"/>
            <a:ext cx="10515600" cy="775778"/>
          </a:xfrm>
        </p:spPr>
        <p:txBody>
          <a:bodyPr>
            <a:normAutofit/>
          </a:bodyPr>
          <a:lstStyle/>
          <a:p>
            <a:r>
              <a:rPr lang="en-US" sz="2800" b="1" dirty="0">
                <a:latin typeface="Times New Roman" panose="02020603050405020304" pitchFamily="18" charset="0"/>
                <a:cs typeface="Times New Roman" panose="02020603050405020304" pitchFamily="18" charset="0"/>
              </a:rPr>
              <a:t>Transformation of data</a:t>
            </a:r>
          </a:p>
        </p:txBody>
      </p:sp>
      <p:sp>
        <p:nvSpPr>
          <p:cNvPr id="3" name="Content Placeholder 2">
            <a:extLst>
              <a:ext uri="{FF2B5EF4-FFF2-40B4-BE49-F238E27FC236}">
                <a16:creationId xmlns:a16="http://schemas.microsoft.com/office/drawing/2014/main" id="{497A701F-3FF9-BFFB-212A-CE64C0473322}"/>
              </a:ext>
            </a:extLst>
          </p:cNvPr>
          <p:cNvSpPr>
            <a:spLocks noGrp="1"/>
          </p:cNvSpPr>
          <p:nvPr>
            <p:ph idx="1"/>
          </p:nvPr>
        </p:nvSpPr>
        <p:spPr>
          <a:xfrm>
            <a:off x="8414158" y="1384183"/>
            <a:ext cx="2939642" cy="4792780"/>
          </a:xfrm>
        </p:spPr>
        <p:txBody>
          <a:bodyPr>
            <a:normAutofit/>
          </a:bodyPr>
          <a:lstStyle/>
          <a:p>
            <a:r>
              <a:rPr lang="en-US" dirty="0"/>
              <a:t>We find our data is non stationary using Ad-Fuller test.</a:t>
            </a:r>
          </a:p>
          <a:p>
            <a:r>
              <a:rPr lang="en-US" dirty="0"/>
              <a:t>Convert non stationary data into stationary using differencing. So we get our data stationary in first differencing.  </a:t>
            </a:r>
          </a:p>
        </p:txBody>
      </p:sp>
      <p:pic>
        <p:nvPicPr>
          <p:cNvPr id="5" name="Picture 4">
            <a:extLst>
              <a:ext uri="{FF2B5EF4-FFF2-40B4-BE49-F238E27FC236}">
                <a16:creationId xmlns:a16="http://schemas.microsoft.com/office/drawing/2014/main" id="{41F6C31A-686D-5490-969F-E1DD15C26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505" y="1384182"/>
            <a:ext cx="7659148" cy="5108691"/>
          </a:xfrm>
          <a:prstGeom prst="rect">
            <a:avLst/>
          </a:prstGeom>
        </p:spPr>
      </p:pic>
    </p:spTree>
    <p:extLst>
      <p:ext uri="{BB962C8B-B14F-4D97-AF65-F5344CB8AC3E}">
        <p14:creationId xmlns:p14="http://schemas.microsoft.com/office/powerpoint/2010/main" val="395097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8B5CD7-C6FA-A53D-45C4-DBD517457B14}"/>
              </a:ext>
            </a:extLst>
          </p:cNvPr>
          <p:cNvSpPr txBox="1"/>
          <p:nvPr/>
        </p:nvSpPr>
        <p:spPr>
          <a:xfrm>
            <a:off x="735106" y="49323"/>
            <a:ext cx="10587318" cy="923330"/>
          </a:xfrm>
          <a:prstGeom prst="rect">
            <a:avLst/>
          </a:prstGeom>
          <a:noFill/>
        </p:spPr>
        <p:txBody>
          <a:bodyPr wrap="square" rtlCol="0">
            <a:spAutoFit/>
          </a:bodyPr>
          <a:lstStyle/>
          <a:p>
            <a:r>
              <a:rPr lang="en-IN" sz="5400" b="1" dirty="0">
                <a:latin typeface="Arial" panose="020B0604020202020204" pitchFamily="34" charset="0"/>
                <a:cs typeface="Arial" panose="020B0604020202020204" pitchFamily="34" charset="0"/>
              </a:rPr>
              <a:t>Model Building and Validation</a:t>
            </a:r>
          </a:p>
        </p:txBody>
      </p:sp>
      <p:pic>
        <p:nvPicPr>
          <p:cNvPr id="3074" name="Picture 2" descr="Modeling: Teaching a Machine Learning Algorithm to Deliver Business Value –  Will Koehrsen – Data Scientist at Cortex Building Intelligence">
            <a:extLst>
              <a:ext uri="{FF2B5EF4-FFF2-40B4-BE49-F238E27FC236}">
                <a16:creationId xmlns:a16="http://schemas.microsoft.com/office/drawing/2014/main" id="{35B96CE9-B683-7968-16B4-AE09992E6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06" y="995047"/>
            <a:ext cx="10282518" cy="535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95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3B0-81A0-77EE-02D2-26AA3F98277E}"/>
              </a:ext>
            </a:extLst>
          </p:cNvPr>
          <p:cNvSpPr>
            <a:spLocks noGrp="1"/>
          </p:cNvSpPr>
          <p:nvPr>
            <p:ph type="title"/>
          </p:nvPr>
        </p:nvSpPr>
        <p:spPr>
          <a:xfrm>
            <a:off x="838200" y="365125"/>
            <a:ext cx="10515600" cy="784167"/>
          </a:xfrm>
        </p:spPr>
        <p:txBody>
          <a:bodyPr>
            <a:normAutofit/>
          </a:bodyPr>
          <a:lstStyle/>
          <a:p>
            <a:r>
              <a:rPr lang="en-US" sz="3600" b="1" dirty="0">
                <a:latin typeface="Times New Roman" panose="02020603050405020304" pitchFamily="18" charset="0"/>
                <a:cs typeface="Times New Roman" panose="02020603050405020304" pitchFamily="18" charset="0"/>
              </a:rPr>
              <a:t>1.Prophet</a:t>
            </a:r>
          </a:p>
        </p:txBody>
      </p:sp>
      <p:pic>
        <p:nvPicPr>
          <p:cNvPr id="5" name="Content Placeholder 4">
            <a:extLst>
              <a:ext uri="{FF2B5EF4-FFF2-40B4-BE49-F238E27FC236}">
                <a16:creationId xmlns:a16="http://schemas.microsoft.com/office/drawing/2014/main" id="{F94C54DB-1579-A2E6-F628-731FEB10D2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631" y="1375796"/>
            <a:ext cx="6844080" cy="5117080"/>
          </a:xfrm>
        </p:spPr>
      </p:pic>
      <p:pic>
        <p:nvPicPr>
          <p:cNvPr id="7" name="Picture 6">
            <a:extLst>
              <a:ext uri="{FF2B5EF4-FFF2-40B4-BE49-F238E27FC236}">
                <a16:creationId xmlns:a16="http://schemas.microsoft.com/office/drawing/2014/main" id="{03BE970A-E1AD-1333-1003-82891A6DA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2921" y="1963022"/>
            <a:ext cx="4840448" cy="3330431"/>
          </a:xfrm>
          <a:prstGeom prst="rect">
            <a:avLst/>
          </a:prstGeom>
        </p:spPr>
      </p:pic>
    </p:spTree>
    <p:extLst>
      <p:ext uri="{BB962C8B-B14F-4D97-AF65-F5344CB8AC3E}">
        <p14:creationId xmlns:p14="http://schemas.microsoft.com/office/powerpoint/2010/main" val="4139442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DC9E-0094-5CE8-0BF1-789693C02CC8}"/>
              </a:ext>
            </a:extLst>
          </p:cNvPr>
          <p:cNvSpPr>
            <a:spLocks noGrp="1"/>
          </p:cNvSpPr>
          <p:nvPr>
            <p:ph type="title"/>
          </p:nvPr>
        </p:nvSpPr>
        <p:spPr>
          <a:xfrm>
            <a:off x="838200" y="365126"/>
            <a:ext cx="10515600" cy="842890"/>
          </a:xfrm>
        </p:spPr>
        <p:txBody>
          <a:bodyPr>
            <a:normAutofit/>
          </a:bodyPr>
          <a:lstStyle/>
          <a:p>
            <a:r>
              <a:rPr lang="en-US" sz="3200" b="1"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LSTM</a:t>
            </a:r>
            <a:endParaRPr lang="en-US"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EB893F9-D083-DDFE-0693-6BBE8BD715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58" y="1476462"/>
            <a:ext cx="6837727" cy="5016411"/>
          </a:xfrm>
        </p:spPr>
      </p:pic>
      <p:pic>
        <p:nvPicPr>
          <p:cNvPr id="7" name="Picture 6">
            <a:extLst>
              <a:ext uri="{FF2B5EF4-FFF2-40B4-BE49-F238E27FC236}">
                <a16:creationId xmlns:a16="http://schemas.microsoft.com/office/drawing/2014/main" id="{6F7A976F-E258-2B19-DDC9-DE60FAEC1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199" y="2052728"/>
            <a:ext cx="4764947" cy="2930333"/>
          </a:xfrm>
          <a:prstGeom prst="rect">
            <a:avLst/>
          </a:prstGeom>
        </p:spPr>
      </p:pic>
    </p:spTree>
    <p:extLst>
      <p:ext uri="{BB962C8B-B14F-4D97-AF65-F5344CB8AC3E}">
        <p14:creationId xmlns:p14="http://schemas.microsoft.com/office/powerpoint/2010/main" val="4104458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8672-E01E-C93F-AA65-EB7E64DF9A16}"/>
              </a:ext>
            </a:extLst>
          </p:cNvPr>
          <p:cNvSpPr>
            <a:spLocks noGrp="1"/>
          </p:cNvSpPr>
          <p:nvPr>
            <p:ph type="title"/>
          </p:nvPr>
        </p:nvSpPr>
        <p:spPr>
          <a:xfrm>
            <a:off x="838200" y="365125"/>
            <a:ext cx="10515600" cy="717055"/>
          </a:xfrm>
        </p:spPr>
        <p:txBody>
          <a:bodyPr>
            <a:normAutofit/>
          </a:bodyPr>
          <a:lstStyle/>
          <a:p>
            <a:r>
              <a:rPr lang="en-US" sz="3600" b="1" dirty="0">
                <a:latin typeface="Times New Roman" panose="02020603050405020304" pitchFamily="18" charset="0"/>
                <a:cs typeface="Times New Roman" panose="02020603050405020304" pitchFamily="18" charset="0"/>
              </a:rPr>
              <a:t>3.ARIMA</a:t>
            </a:r>
          </a:p>
        </p:txBody>
      </p:sp>
      <p:pic>
        <p:nvPicPr>
          <p:cNvPr id="5" name="Content Placeholder 4">
            <a:extLst>
              <a:ext uri="{FF2B5EF4-FFF2-40B4-BE49-F238E27FC236}">
                <a16:creationId xmlns:a16="http://schemas.microsoft.com/office/drawing/2014/main" id="{ABA85F91-BF5A-434D-0A59-6DA597BAB5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840" y="1359017"/>
            <a:ext cx="6854024" cy="4949504"/>
          </a:xfrm>
        </p:spPr>
      </p:pic>
      <p:pic>
        <p:nvPicPr>
          <p:cNvPr id="7" name="Picture 6">
            <a:extLst>
              <a:ext uri="{FF2B5EF4-FFF2-40B4-BE49-F238E27FC236}">
                <a16:creationId xmlns:a16="http://schemas.microsoft.com/office/drawing/2014/main" id="{DA4ED481-FBC6-A791-D712-FE67CF2C7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980" y="2090130"/>
            <a:ext cx="4264404" cy="2677740"/>
          </a:xfrm>
          <a:prstGeom prst="rect">
            <a:avLst/>
          </a:prstGeom>
        </p:spPr>
      </p:pic>
    </p:spTree>
    <p:extLst>
      <p:ext uri="{BB962C8B-B14F-4D97-AF65-F5344CB8AC3E}">
        <p14:creationId xmlns:p14="http://schemas.microsoft.com/office/powerpoint/2010/main" val="1413371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34AA-BFE1-24D2-0FC0-DB57FBB243C6}"/>
              </a:ext>
            </a:extLst>
          </p:cNvPr>
          <p:cNvSpPr>
            <a:spLocks noGrp="1"/>
          </p:cNvSpPr>
          <p:nvPr>
            <p:ph type="title"/>
          </p:nvPr>
        </p:nvSpPr>
        <p:spPr>
          <a:xfrm>
            <a:off x="838200" y="365125"/>
            <a:ext cx="10515600" cy="943557"/>
          </a:xfrm>
        </p:spPr>
        <p:txBody>
          <a:bodyPr>
            <a:normAutofit/>
          </a:bodyPr>
          <a:lstStyle/>
          <a:p>
            <a:r>
              <a:rPr lang="en-US" sz="3600" b="1" dirty="0">
                <a:latin typeface="Times New Roman" panose="02020603050405020304" pitchFamily="18" charset="0"/>
                <a:cs typeface="Times New Roman" panose="02020603050405020304" pitchFamily="18" charset="0"/>
              </a:rPr>
              <a:t>Model Evaluation</a:t>
            </a:r>
          </a:p>
        </p:txBody>
      </p:sp>
      <p:graphicFrame>
        <p:nvGraphicFramePr>
          <p:cNvPr id="4" name="Table 4">
            <a:extLst>
              <a:ext uri="{FF2B5EF4-FFF2-40B4-BE49-F238E27FC236}">
                <a16:creationId xmlns:a16="http://schemas.microsoft.com/office/drawing/2014/main" id="{D4E62A33-28E5-E936-1DD1-57D9ED9FEA50}"/>
              </a:ext>
            </a:extLst>
          </p:cNvPr>
          <p:cNvGraphicFramePr>
            <a:graphicFrameLocks noGrp="1"/>
          </p:cNvGraphicFramePr>
          <p:nvPr>
            <p:ph idx="1"/>
            <p:extLst>
              <p:ext uri="{D42A27DB-BD31-4B8C-83A1-F6EECF244321}">
                <p14:modId xmlns:p14="http://schemas.microsoft.com/office/powerpoint/2010/main" val="331219721"/>
              </p:ext>
            </p:extLst>
          </p:nvPr>
        </p:nvGraphicFramePr>
        <p:xfrm>
          <a:off x="1149292" y="2572245"/>
          <a:ext cx="9311780" cy="2316480"/>
        </p:xfrm>
        <a:graphic>
          <a:graphicData uri="http://schemas.openxmlformats.org/drawingml/2006/table">
            <a:tbl>
              <a:tblPr firstRow="1" bandRow="1">
                <a:tableStyleId>{5C22544A-7EE6-4342-B048-85BDC9FD1C3A}</a:tableStyleId>
              </a:tblPr>
              <a:tblGrid>
                <a:gridCol w="1315759">
                  <a:extLst>
                    <a:ext uri="{9D8B030D-6E8A-4147-A177-3AD203B41FA5}">
                      <a16:colId xmlns:a16="http://schemas.microsoft.com/office/drawing/2014/main" val="2253086428"/>
                    </a:ext>
                  </a:extLst>
                </a:gridCol>
                <a:gridCol w="2824987">
                  <a:extLst>
                    <a:ext uri="{9D8B030D-6E8A-4147-A177-3AD203B41FA5}">
                      <a16:colId xmlns:a16="http://schemas.microsoft.com/office/drawing/2014/main" val="313646863"/>
                    </a:ext>
                  </a:extLst>
                </a:gridCol>
                <a:gridCol w="2557105">
                  <a:extLst>
                    <a:ext uri="{9D8B030D-6E8A-4147-A177-3AD203B41FA5}">
                      <a16:colId xmlns:a16="http://schemas.microsoft.com/office/drawing/2014/main" val="1632285229"/>
                    </a:ext>
                  </a:extLst>
                </a:gridCol>
                <a:gridCol w="2613929">
                  <a:extLst>
                    <a:ext uri="{9D8B030D-6E8A-4147-A177-3AD203B41FA5}">
                      <a16:colId xmlns:a16="http://schemas.microsoft.com/office/drawing/2014/main" val="286682295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dirty="0"/>
                        <a:t>Sr.no.</a:t>
                      </a:r>
                    </a:p>
                  </a:txBody>
                  <a:tcPr/>
                </a:tc>
                <a:tc>
                  <a:txBody>
                    <a:bodyPr/>
                    <a:lstStyle/>
                    <a:p>
                      <a:r>
                        <a:rPr lang="en-IN" sz="3200" dirty="0"/>
                        <a:t>Model</a:t>
                      </a:r>
                      <a:endParaRPr lang="en-US" sz="3200" dirty="0"/>
                    </a:p>
                  </a:txBody>
                  <a:tcPr/>
                </a:tc>
                <a:tc>
                  <a:txBody>
                    <a:bodyPr/>
                    <a:lstStyle/>
                    <a:p>
                      <a:r>
                        <a:rPr lang="en-US" sz="3200" dirty="0"/>
                        <a:t>RMSE</a:t>
                      </a:r>
                    </a:p>
                  </a:txBody>
                  <a:tcPr/>
                </a:tc>
                <a:tc>
                  <a:txBody>
                    <a:bodyPr/>
                    <a:lstStyle/>
                    <a:p>
                      <a:r>
                        <a:rPr lang="en-US" sz="3200" dirty="0"/>
                        <a:t>MAE</a:t>
                      </a:r>
                    </a:p>
                  </a:txBody>
                  <a:tcPr/>
                </a:tc>
                <a:extLst>
                  <a:ext uri="{0D108BD9-81ED-4DB2-BD59-A6C34878D82A}">
                    <a16:rowId xmlns:a16="http://schemas.microsoft.com/office/drawing/2014/main" val="4125798119"/>
                  </a:ext>
                </a:extLst>
              </a:tr>
              <a:tr h="370840">
                <a:tc>
                  <a:txBody>
                    <a:bodyPr/>
                    <a:lstStyle/>
                    <a:p>
                      <a:r>
                        <a:rPr lang="en-US" sz="3200" dirty="0"/>
                        <a:t>1.</a:t>
                      </a:r>
                    </a:p>
                  </a:txBody>
                  <a:tcPr/>
                </a:tc>
                <a:tc>
                  <a:txBody>
                    <a:bodyPr/>
                    <a:lstStyle/>
                    <a:p>
                      <a:r>
                        <a:rPr lang="en-US" sz="3200" dirty="0"/>
                        <a:t>Prophet</a:t>
                      </a:r>
                    </a:p>
                  </a:txBody>
                  <a:tcPr/>
                </a:tc>
                <a:tc>
                  <a:txBody>
                    <a:bodyPr/>
                    <a:lstStyle/>
                    <a:p>
                      <a:r>
                        <a:rPr lang="en-US" sz="3200" dirty="0"/>
                        <a:t>105.12</a:t>
                      </a:r>
                    </a:p>
                  </a:txBody>
                  <a:tcPr/>
                </a:tc>
                <a:tc>
                  <a:txBody>
                    <a:bodyPr/>
                    <a:lstStyle/>
                    <a:p>
                      <a:r>
                        <a:rPr lang="en-US" sz="3200" dirty="0"/>
                        <a:t>6.46</a:t>
                      </a:r>
                    </a:p>
                  </a:txBody>
                  <a:tcPr/>
                </a:tc>
                <a:extLst>
                  <a:ext uri="{0D108BD9-81ED-4DB2-BD59-A6C34878D82A}">
                    <a16:rowId xmlns:a16="http://schemas.microsoft.com/office/drawing/2014/main" val="564662401"/>
                  </a:ext>
                </a:extLst>
              </a:tr>
              <a:tr h="370840">
                <a:tc>
                  <a:txBody>
                    <a:bodyPr/>
                    <a:lstStyle/>
                    <a:p>
                      <a:r>
                        <a:rPr lang="en-US" sz="3200" dirty="0"/>
                        <a:t>2.</a:t>
                      </a:r>
                    </a:p>
                  </a:txBody>
                  <a:tcPr/>
                </a:tc>
                <a:tc>
                  <a:txBody>
                    <a:bodyPr/>
                    <a:lstStyle/>
                    <a:p>
                      <a:r>
                        <a:rPr lang="en-US" sz="3200" dirty="0"/>
                        <a:t>LSTM</a:t>
                      </a:r>
                    </a:p>
                  </a:txBody>
                  <a:tcPr/>
                </a:tc>
                <a:tc>
                  <a:txBody>
                    <a:bodyPr/>
                    <a:lstStyle/>
                    <a:p>
                      <a:r>
                        <a:rPr lang="en-US" sz="3200" dirty="0"/>
                        <a:t>527.69</a:t>
                      </a:r>
                    </a:p>
                  </a:txBody>
                  <a:tcPr/>
                </a:tc>
                <a:tc>
                  <a:txBody>
                    <a:bodyPr/>
                    <a:lstStyle/>
                    <a:p>
                      <a:r>
                        <a:rPr lang="en-US" sz="3200" dirty="0"/>
                        <a:t>17.52</a:t>
                      </a:r>
                    </a:p>
                  </a:txBody>
                  <a:tcPr/>
                </a:tc>
                <a:extLst>
                  <a:ext uri="{0D108BD9-81ED-4DB2-BD59-A6C34878D82A}">
                    <a16:rowId xmlns:a16="http://schemas.microsoft.com/office/drawing/2014/main" val="3105609715"/>
                  </a:ext>
                </a:extLst>
              </a:tr>
              <a:tr h="370840">
                <a:tc>
                  <a:txBody>
                    <a:bodyPr/>
                    <a:lstStyle/>
                    <a:p>
                      <a:r>
                        <a:rPr lang="en-US" sz="3200" dirty="0"/>
                        <a:t>3.</a:t>
                      </a:r>
                    </a:p>
                  </a:txBody>
                  <a:tcPr/>
                </a:tc>
                <a:tc>
                  <a:txBody>
                    <a:bodyPr/>
                    <a:lstStyle/>
                    <a:p>
                      <a:r>
                        <a:rPr lang="en-US" sz="3200" dirty="0"/>
                        <a:t>ARIMA</a:t>
                      </a:r>
                    </a:p>
                  </a:txBody>
                  <a:tcPr/>
                </a:tc>
                <a:tc>
                  <a:txBody>
                    <a:bodyPr/>
                    <a:lstStyle/>
                    <a:p>
                      <a:r>
                        <a:rPr lang="en-US" sz="3200" dirty="0"/>
                        <a:t>1.55</a:t>
                      </a:r>
                    </a:p>
                  </a:txBody>
                  <a:tcPr/>
                </a:tc>
                <a:tc>
                  <a:txBody>
                    <a:bodyPr/>
                    <a:lstStyle/>
                    <a:p>
                      <a:r>
                        <a:rPr lang="en-US" sz="3200" dirty="0"/>
                        <a:t>0.74</a:t>
                      </a:r>
                    </a:p>
                  </a:txBody>
                  <a:tcPr/>
                </a:tc>
                <a:extLst>
                  <a:ext uri="{0D108BD9-81ED-4DB2-BD59-A6C34878D82A}">
                    <a16:rowId xmlns:a16="http://schemas.microsoft.com/office/drawing/2014/main" val="1930424614"/>
                  </a:ext>
                </a:extLst>
              </a:tr>
            </a:tbl>
          </a:graphicData>
        </a:graphic>
      </p:graphicFrame>
    </p:spTree>
    <p:extLst>
      <p:ext uri="{BB962C8B-B14F-4D97-AF65-F5344CB8AC3E}">
        <p14:creationId xmlns:p14="http://schemas.microsoft.com/office/powerpoint/2010/main" val="3426698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C0A26-1C52-A4FD-92E7-507AEDD38249}"/>
              </a:ext>
            </a:extLst>
          </p:cNvPr>
          <p:cNvSpPr txBox="1"/>
          <p:nvPr/>
        </p:nvSpPr>
        <p:spPr>
          <a:xfrm>
            <a:off x="2061882" y="0"/>
            <a:ext cx="7512423" cy="923330"/>
          </a:xfrm>
          <a:prstGeom prst="rect">
            <a:avLst/>
          </a:prstGeom>
          <a:noFill/>
        </p:spPr>
        <p:txBody>
          <a:bodyPr wrap="square" rtlCol="0">
            <a:spAutoFit/>
          </a:bodyPr>
          <a:lstStyle/>
          <a:p>
            <a:pPr algn="ctr"/>
            <a:r>
              <a:rPr lang="en-IN" sz="5400" b="1" dirty="0">
                <a:latin typeface="Arial" panose="020B0604020202020204" pitchFamily="34" charset="0"/>
                <a:cs typeface="Arial" panose="020B0604020202020204" pitchFamily="34" charset="0"/>
              </a:rPr>
              <a:t>Model Deployment</a:t>
            </a:r>
          </a:p>
        </p:txBody>
      </p:sp>
      <p:pic>
        <p:nvPicPr>
          <p:cNvPr id="1026" name="Picture 2" descr="Deployment concept icon data send receive product Vector Image">
            <a:extLst>
              <a:ext uri="{FF2B5EF4-FFF2-40B4-BE49-F238E27FC236}">
                <a16:creationId xmlns:a16="http://schemas.microsoft.com/office/drawing/2014/main" id="{C5CA29E9-010B-043C-EFEC-B237DA99B7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478"/>
          <a:stretch/>
        </p:blipFill>
        <p:spPr bwMode="auto">
          <a:xfrm>
            <a:off x="2061882" y="1216404"/>
            <a:ext cx="7512423" cy="5085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92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861A-9C32-954C-BB9D-14A70239CD40}"/>
              </a:ext>
            </a:extLst>
          </p:cNvPr>
          <p:cNvSpPr>
            <a:spLocks noGrp="1"/>
          </p:cNvSpPr>
          <p:nvPr>
            <p:ph type="ctrTitle"/>
          </p:nvPr>
        </p:nvSpPr>
        <p:spPr>
          <a:xfrm>
            <a:off x="684212" y="685800"/>
            <a:ext cx="8001000" cy="589328"/>
          </a:xfrm>
        </p:spPr>
        <p:txBody>
          <a:bodyPr>
            <a:normAutofit fontScale="90000"/>
          </a:bodyPr>
          <a:lstStyle/>
          <a:p>
            <a:r>
              <a:rPr lang="en-US" sz="3600" b="1"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4697AF5E-A0AE-FB71-E8FD-13F50BDEEFAF}"/>
              </a:ext>
            </a:extLst>
          </p:cNvPr>
          <p:cNvSpPr>
            <a:spLocks noGrp="1"/>
          </p:cNvSpPr>
          <p:nvPr>
            <p:ph type="subTitle" idx="1"/>
          </p:nvPr>
        </p:nvSpPr>
        <p:spPr>
          <a:xfrm>
            <a:off x="684212" y="1652631"/>
            <a:ext cx="10783538" cy="4138569"/>
          </a:xfrm>
        </p:spPr>
        <p:txBody>
          <a:bodyPr>
            <a:normAutofit/>
          </a:bodyPr>
          <a:lstStyle/>
          <a:p>
            <a:pPr marL="342900" indent="-342900">
              <a:buFontTx/>
              <a:buChar char="►"/>
            </a:pPr>
            <a:r>
              <a:rPr lang="en-US" sz="2400" b="0" i="0" dirty="0">
                <a:solidFill>
                  <a:srgbClr val="374151"/>
                </a:solidFill>
                <a:effectLst/>
                <a:latin typeface="Söhne"/>
              </a:rPr>
              <a:t>Oil prices continue to be a major concern for various industries, governments, and the global economy. </a:t>
            </a:r>
          </a:p>
          <a:p>
            <a:pPr marL="342900" indent="-342900">
              <a:buFontTx/>
              <a:buChar char="►"/>
            </a:pPr>
            <a:r>
              <a:rPr lang="en-US" sz="2400" b="0" i="0" dirty="0">
                <a:solidFill>
                  <a:srgbClr val="374151"/>
                </a:solidFill>
                <a:effectLst/>
                <a:latin typeface="Söhne"/>
              </a:rPr>
              <a:t>The drastic fluctuations in oil prices have a significant impact on the world market, national currencies, and daily life. </a:t>
            </a:r>
          </a:p>
          <a:p>
            <a:pPr marL="342900" indent="-342900">
              <a:buFontTx/>
              <a:buChar char="►"/>
            </a:pPr>
            <a:r>
              <a:rPr lang="en-US" sz="2400" b="0" i="0" dirty="0">
                <a:solidFill>
                  <a:srgbClr val="374151"/>
                </a:solidFill>
                <a:effectLst/>
                <a:latin typeface="Söhne"/>
              </a:rPr>
              <a:t>Time series forecasting aims to predict future values based on historical trends. </a:t>
            </a:r>
          </a:p>
          <a:p>
            <a:pPr marL="342900" indent="-342900">
              <a:buFontTx/>
              <a:buChar char="►"/>
            </a:pPr>
            <a:r>
              <a:rPr lang="en-US" sz="2400" b="0" i="0" dirty="0">
                <a:solidFill>
                  <a:srgbClr val="374151"/>
                </a:solidFill>
                <a:effectLst/>
                <a:latin typeface="Söhne"/>
              </a:rPr>
              <a:t>This presentation focuses on the use of time series forecasting techniques to predict oil prices. </a:t>
            </a:r>
          </a:p>
          <a:p>
            <a:pPr marL="342900" indent="-342900">
              <a:buFontTx/>
              <a:buChar char="►"/>
            </a:pPr>
            <a:r>
              <a:rPr lang="en-US" sz="2400" b="0" i="0" dirty="0">
                <a:solidFill>
                  <a:srgbClr val="374151"/>
                </a:solidFill>
                <a:effectLst/>
                <a:latin typeface="Söhne"/>
              </a:rPr>
              <a:t>We will explore various forecasting methods and tools that can be used to analyze historical data, and make predictions for future trends in oil prices.</a:t>
            </a:r>
          </a:p>
          <a:p>
            <a:endParaRPr lang="en-US" dirty="0"/>
          </a:p>
        </p:txBody>
      </p:sp>
    </p:spTree>
    <p:extLst>
      <p:ext uri="{BB962C8B-B14F-4D97-AF65-F5344CB8AC3E}">
        <p14:creationId xmlns:p14="http://schemas.microsoft.com/office/powerpoint/2010/main" val="1457606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B507-9E21-49F0-1C69-71082D6E68F8}"/>
              </a:ext>
            </a:extLst>
          </p:cNvPr>
          <p:cNvSpPr>
            <a:spLocks noGrp="1"/>
          </p:cNvSpPr>
          <p:nvPr>
            <p:ph type="title"/>
          </p:nvPr>
        </p:nvSpPr>
        <p:spPr>
          <a:xfrm>
            <a:off x="838200" y="365126"/>
            <a:ext cx="10515600" cy="809334"/>
          </a:xfrm>
        </p:spPr>
        <p:txBody>
          <a:bodyPr>
            <a:normAutofit/>
          </a:bodyPr>
          <a:lstStyle/>
          <a:p>
            <a:r>
              <a:rPr lang="en-IN" sz="3600" b="1" dirty="0">
                <a:latin typeface="Times New Roman" panose="02020603050405020304" pitchFamily="18" charset="0"/>
                <a:cs typeface="Times New Roman" panose="02020603050405020304" pitchFamily="18" charset="0"/>
              </a:rPr>
              <a:t>Deployment using </a:t>
            </a:r>
            <a:r>
              <a:rPr lang="en-IN" sz="3600" b="1" dirty="0" err="1">
                <a:latin typeface="Times New Roman" panose="02020603050405020304" pitchFamily="18" charset="0"/>
                <a:cs typeface="Times New Roman" panose="02020603050405020304" pitchFamily="18" charset="0"/>
              </a:rPr>
              <a:t>Streamlit</a:t>
            </a:r>
            <a:endParaRPr lang="en-US"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369D227-1DB7-6437-E02A-020F67BD26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66738"/>
            <a:ext cx="5344486" cy="5301841"/>
          </a:xfrm>
        </p:spPr>
      </p:pic>
      <p:pic>
        <p:nvPicPr>
          <p:cNvPr id="7" name="Picture 6">
            <a:extLst>
              <a:ext uri="{FF2B5EF4-FFF2-40B4-BE49-F238E27FC236}">
                <a16:creationId xmlns:a16="http://schemas.microsoft.com/office/drawing/2014/main" id="{BEAF65E0-C8A4-5E31-AC0B-3A7869854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247" y="1266738"/>
            <a:ext cx="5595456" cy="5301841"/>
          </a:xfrm>
          <a:prstGeom prst="rect">
            <a:avLst/>
          </a:prstGeom>
        </p:spPr>
      </p:pic>
    </p:spTree>
    <p:extLst>
      <p:ext uri="{BB962C8B-B14F-4D97-AF65-F5344CB8AC3E}">
        <p14:creationId xmlns:p14="http://schemas.microsoft.com/office/powerpoint/2010/main" val="3403657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9AE7-F0FC-329E-E559-78B79D3EA3FE}"/>
              </a:ext>
            </a:extLst>
          </p:cNvPr>
          <p:cNvSpPr>
            <a:spLocks noGrp="1"/>
          </p:cNvSpPr>
          <p:nvPr>
            <p:ph type="title"/>
          </p:nvPr>
        </p:nvSpPr>
        <p:spPr>
          <a:xfrm>
            <a:off x="684211" y="545284"/>
            <a:ext cx="8904405" cy="5083729"/>
          </a:xfrm>
        </p:spPr>
        <p:txBody>
          <a:bodyPr>
            <a:normAutofit/>
          </a:bodyPr>
          <a:lstStyle/>
          <a:p>
            <a:pPr algn="ctr"/>
            <a:r>
              <a:rPr lang="en-US" sz="54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4276262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C144-46C6-3668-DDAD-B0D46336B0CC}"/>
              </a:ext>
            </a:extLst>
          </p:cNvPr>
          <p:cNvSpPr>
            <a:spLocks noGrp="1"/>
          </p:cNvSpPr>
          <p:nvPr>
            <p:ph type="title"/>
          </p:nvPr>
        </p:nvSpPr>
        <p:spPr>
          <a:xfrm>
            <a:off x="838200" y="365126"/>
            <a:ext cx="10515600" cy="1245560"/>
          </a:xfrm>
        </p:spPr>
        <p:txBody>
          <a:bodyPr>
            <a:normAutofit/>
          </a:bodyPr>
          <a:lstStyle/>
          <a:p>
            <a:r>
              <a:rPr lang="en-US" sz="32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FB595E4D-C716-D84C-41DD-4F960F34DF38}"/>
              </a:ext>
            </a:extLst>
          </p:cNvPr>
          <p:cNvSpPr>
            <a:spLocks noGrp="1"/>
          </p:cNvSpPr>
          <p:nvPr>
            <p:ph idx="1"/>
          </p:nvPr>
        </p:nvSpPr>
        <p:spPr/>
        <p:txBody>
          <a:bodyPr/>
          <a:lstStyle/>
          <a:p>
            <a:r>
              <a:rPr lang="en-US" sz="2400" kern="100" dirty="0">
                <a:effectLst/>
                <a:latin typeface="Calibri" panose="020F0502020204030204" pitchFamily="34" charset="0"/>
                <a:ea typeface="Calibri" panose="020F0502020204030204" pitchFamily="34" charset="0"/>
                <a:cs typeface="Mangal" panose="02040503050203030202" pitchFamily="18" charset="0"/>
              </a:rPr>
              <a:t>Oil prices are difficult to forecast due to externalities, but our aim is to build the model which can help us to understand the pattern and make smart decision for customers and businesses.</a:t>
            </a:r>
          </a:p>
          <a:p>
            <a:endParaRPr lang="en-US" dirty="0"/>
          </a:p>
        </p:txBody>
      </p:sp>
    </p:spTree>
    <p:extLst>
      <p:ext uri="{BB962C8B-B14F-4D97-AF65-F5344CB8AC3E}">
        <p14:creationId xmlns:p14="http://schemas.microsoft.com/office/powerpoint/2010/main" val="114616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7630-FFF9-4D31-2BAE-BCB7B1395B87}"/>
              </a:ext>
            </a:extLst>
          </p:cNvPr>
          <p:cNvSpPr>
            <a:spLocks noGrp="1"/>
          </p:cNvSpPr>
          <p:nvPr>
            <p:ph type="title"/>
          </p:nvPr>
        </p:nvSpPr>
        <p:spPr>
          <a:xfrm>
            <a:off x="838200" y="365126"/>
            <a:ext cx="10515600" cy="926780"/>
          </a:xfrm>
        </p:spPr>
        <p:txBody>
          <a:bodyPr>
            <a:normAutofit/>
          </a:bodyPr>
          <a:lstStyle/>
          <a:p>
            <a:r>
              <a:rPr lang="en-US" sz="32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8C20E980-78FF-FC00-99CF-532197B5A06E}"/>
              </a:ext>
            </a:extLst>
          </p:cNvPr>
          <p:cNvSpPr>
            <a:spLocks noGrp="1"/>
          </p:cNvSpPr>
          <p:nvPr>
            <p:ph idx="1"/>
          </p:nvPr>
        </p:nvSpPr>
        <p:spPr>
          <a:xfrm>
            <a:off x="838201" y="1291906"/>
            <a:ext cx="3750578" cy="3103925"/>
          </a:xfrm>
        </p:spPr>
        <p:txBody>
          <a:bodyPr/>
          <a:lstStyle/>
          <a:p>
            <a:r>
              <a:rPr lang="en-US" dirty="0"/>
              <a:t>We extract the data from investing.com website.</a:t>
            </a:r>
          </a:p>
          <a:p>
            <a:r>
              <a:rPr lang="en-US" dirty="0"/>
              <a:t>Our data consists of 9760 rows and 2 columns.</a:t>
            </a:r>
          </a:p>
        </p:txBody>
      </p:sp>
      <p:pic>
        <p:nvPicPr>
          <p:cNvPr id="7" name="Picture 6">
            <a:extLst>
              <a:ext uri="{FF2B5EF4-FFF2-40B4-BE49-F238E27FC236}">
                <a16:creationId xmlns:a16="http://schemas.microsoft.com/office/drawing/2014/main" id="{77BA5B49-45A6-9E96-7261-635DC826D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057" y="1291906"/>
            <a:ext cx="7256477" cy="5334744"/>
          </a:xfrm>
          <a:prstGeom prst="rect">
            <a:avLst/>
          </a:prstGeom>
        </p:spPr>
      </p:pic>
    </p:spTree>
    <p:extLst>
      <p:ext uri="{BB962C8B-B14F-4D97-AF65-F5344CB8AC3E}">
        <p14:creationId xmlns:p14="http://schemas.microsoft.com/office/powerpoint/2010/main" val="2228884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EBF9D5-3A4A-C562-F3EC-B9B3A9D3E321}"/>
              </a:ext>
            </a:extLst>
          </p:cNvPr>
          <p:cNvSpPr txBox="1"/>
          <p:nvPr/>
        </p:nvSpPr>
        <p:spPr>
          <a:xfrm>
            <a:off x="460408" y="427279"/>
            <a:ext cx="5529332"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PROJECT FLOW</a:t>
            </a:r>
            <a:endParaRPr lang="en-IN" sz="3600" b="1" dirty="0"/>
          </a:p>
        </p:txBody>
      </p:sp>
      <p:graphicFrame>
        <p:nvGraphicFramePr>
          <p:cNvPr id="3" name="Diagram 2">
            <a:extLst>
              <a:ext uri="{FF2B5EF4-FFF2-40B4-BE49-F238E27FC236}">
                <a16:creationId xmlns:a16="http://schemas.microsoft.com/office/drawing/2014/main" id="{D9E01650-757D-F4B1-B981-DEA1FD41B797}"/>
              </a:ext>
            </a:extLst>
          </p:cNvPr>
          <p:cNvGraphicFramePr/>
          <p:nvPr>
            <p:extLst>
              <p:ext uri="{D42A27DB-BD31-4B8C-83A1-F6EECF244321}">
                <p14:modId xmlns:p14="http://schemas.microsoft.com/office/powerpoint/2010/main" val="3918387476"/>
              </p:ext>
            </p:extLst>
          </p:nvPr>
        </p:nvGraphicFramePr>
        <p:xfrm>
          <a:off x="2032000" y="1107347"/>
          <a:ext cx="8128000" cy="5030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196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48127-B13C-02D8-0C9E-12629DEBB239}"/>
              </a:ext>
            </a:extLst>
          </p:cNvPr>
          <p:cNvSpPr txBox="1"/>
          <p:nvPr/>
        </p:nvSpPr>
        <p:spPr>
          <a:xfrm>
            <a:off x="906012" y="376518"/>
            <a:ext cx="9525000" cy="1754326"/>
          </a:xfrm>
          <a:prstGeom prst="rect">
            <a:avLst/>
          </a:prstGeom>
          <a:noFill/>
        </p:spPr>
        <p:txBody>
          <a:bodyPr wrap="square" rtlCol="0">
            <a:spAutoFit/>
          </a:bodyPr>
          <a:lstStyle/>
          <a:p>
            <a:r>
              <a:rPr lang="en-IN" sz="5400" b="1" dirty="0">
                <a:solidFill>
                  <a:schemeClr val="accent5">
                    <a:lumMod val="75000"/>
                  </a:schemeClr>
                </a:solidFill>
              </a:rPr>
              <a:t>                    </a:t>
            </a:r>
            <a:r>
              <a:rPr lang="en-IN" sz="5400" b="1" dirty="0"/>
              <a:t>EDA</a:t>
            </a:r>
          </a:p>
          <a:p>
            <a:r>
              <a:rPr lang="en-IN" sz="5400" b="1" dirty="0"/>
              <a:t>(Exploratory Data Analysis)</a:t>
            </a:r>
          </a:p>
        </p:txBody>
      </p:sp>
      <p:pic>
        <p:nvPicPr>
          <p:cNvPr id="2052" name="Picture 4" descr="Exploratory Data Analysis in Seconds | by Kelvin Jose | The Startup | Medium">
            <a:extLst>
              <a:ext uri="{FF2B5EF4-FFF2-40B4-BE49-F238E27FC236}">
                <a16:creationId xmlns:a16="http://schemas.microsoft.com/office/drawing/2014/main" id="{AEC43B85-C1C2-F36C-8280-CDE4CD871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011" y="2130844"/>
            <a:ext cx="9525000" cy="435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3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ED1A-E949-073D-C3D8-4399AA2AB787}"/>
              </a:ext>
            </a:extLst>
          </p:cNvPr>
          <p:cNvSpPr>
            <a:spLocks noGrp="1"/>
          </p:cNvSpPr>
          <p:nvPr>
            <p:ph type="ctrTitle"/>
          </p:nvPr>
        </p:nvSpPr>
        <p:spPr>
          <a:xfrm>
            <a:off x="1325461" y="291853"/>
            <a:ext cx="9342539" cy="1176220"/>
          </a:xfrm>
        </p:spPr>
        <p:txBody>
          <a:bodyPr>
            <a:noAutofit/>
          </a:bodyPr>
          <a:lstStyle/>
          <a:p>
            <a:pPr algn="l"/>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DATA </a:t>
            </a:r>
            <a:r>
              <a:rPr lang="en-IN" sz="3200" b="1" dirty="0">
                <a:latin typeface="Times New Roman" panose="02020603050405020304" pitchFamily="18" charset="0"/>
                <a:cs typeface="Times New Roman" panose="02020603050405020304" pitchFamily="18" charset="0"/>
              </a:rPr>
              <a:t>PROCESSING</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2B2DC8-6E66-780E-B216-BE98A8AE1B6A}"/>
              </a:ext>
            </a:extLst>
          </p:cNvPr>
          <p:cNvSpPr>
            <a:spLocks noGrp="1"/>
          </p:cNvSpPr>
          <p:nvPr>
            <p:ph type="subTitle" idx="1"/>
          </p:nvPr>
        </p:nvSpPr>
        <p:spPr>
          <a:xfrm>
            <a:off x="1524000" y="1686186"/>
            <a:ext cx="8878349" cy="4697835"/>
          </a:xfrm>
        </p:spPr>
        <p:txBody>
          <a:bodyPr/>
          <a:lstStyle/>
          <a:p>
            <a:pPr marL="342900" indent="-342900" algn="l">
              <a:buFont typeface="Arial" panose="020B0604020202020204" pitchFamily="34" charset="0"/>
              <a:buChar char="►"/>
            </a:pPr>
            <a:r>
              <a:rPr lang="en-IN" sz="2400" dirty="0">
                <a:latin typeface="Arial" panose="020B0604020202020204" pitchFamily="34" charset="0"/>
                <a:cs typeface="Arial" panose="020B0604020202020204" pitchFamily="34" charset="0"/>
              </a:rPr>
              <a:t>The data consists of 9760 rows and 2 columns.</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We observe that Date column have 'object' datatype. So we convert object datatype to datetime.</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After the above processing, we checked for the null values and no null values were present in the dataset.</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Also, the dataset does not contain any duplicate values.</a:t>
            </a:r>
          </a:p>
          <a:p>
            <a:pPr algn="l"/>
            <a:endParaRPr lang="en-US" sz="24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84436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1A74-4C5C-38A6-443B-414E7F3E1428}"/>
              </a:ext>
            </a:extLst>
          </p:cNvPr>
          <p:cNvSpPr>
            <a:spLocks noGrp="1"/>
          </p:cNvSpPr>
          <p:nvPr>
            <p:ph type="title"/>
          </p:nvPr>
        </p:nvSpPr>
        <p:spPr>
          <a:xfrm>
            <a:off x="700990" y="293307"/>
            <a:ext cx="8534400" cy="939875"/>
          </a:xfrm>
        </p:spPr>
        <p:txBody>
          <a:bodyPr>
            <a:normAutofit/>
          </a:bodyPr>
          <a:lstStyle/>
          <a:p>
            <a:r>
              <a:rPr lang="en-US" sz="2800" b="1" dirty="0">
                <a:latin typeface="Times New Roman" panose="02020603050405020304" pitchFamily="18" charset="0"/>
                <a:cs typeface="Times New Roman" panose="02020603050405020304" pitchFamily="18" charset="0"/>
              </a:rPr>
              <a:t>OUTLIER DETECTION</a:t>
            </a:r>
          </a:p>
        </p:txBody>
      </p:sp>
      <p:sp>
        <p:nvSpPr>
          <p:cNvPr id="3" name="Content Placeholder 2">
            <a:extLst>
              <a:ext uri="{FF2B5EF4-FFF2-40B4-BE49-F238E27FC236}">
                <a16:creationId xmlns:a16="http://schemas.microsoft.com/office/drawing/2014/main" id="{89C9D5BD-2E3B-106E-BDC7-502B5EEDEF00}"/>
              </a:ext>
            </a:extLst>
          </p:cNvPr>
          <p:cNvSpPr>
            <a:spLocks noGrp="1"/>
          </p:cNvSpPr>
          <p:nvPr>
            <p:ph idx="1"/>
          </p:nvPr>
        </p:nvSpPr>
        <p:spPr>
          <a:xfrm>
            <a:off x="9295002" y="1690688"/>
            <a:ext cx="2058797" cy="4486275"/>
          </a:xfrm>
        </p:spPr>
        <p:txBody>
          <a:bodyPr/>
          <a:lstStyle/>
          <a:p>
            <a:r>
              <a:rPr lang="en-IN" sz="2400" dirty="0">
                <a:latin typeface="Arial" panose="020B0604020202020204" pitchFamily="34" charset="0"/>
                <a:cs typeface="Arial" panose="020B0604020202020204" pitchFamily="34" charset="0"/>
              </a:rPr>
              <a:t>From the box plot, it is observed that the year wise outliers present in our dataset</a:t>
            </a:r>
          </a:p>
          <a:p>
            <a:endParaRPr lang="en-US" dirty="0"/>
          </a:p>
        </p:txBody>
      </p:sp>
      <p:pic>
        <p:nvPicPr>
          <p:cNvPr id="5" name="Picture 4">
            <a:extLst>
              <a:ext uri="{FF2B5EF4-FFF2-40B4-BE49-F238E27FC236}">
                <a16:creationId xmlns:a16="http://schemas.microsoft.com/office/drawing/2014/main" id="{6894AFAF-236A-F76F-F6CA-0684BE8EB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257" y="1422240"/>
            <a:ext cx="7751427" cy="4874005"/>
          </a:xfrm>
          <a:prstGeom prst="rect">
            <a:avLst/>
          </a:prstGeom>
        </p:spPr>
      </p:pic>
    </p:spTree>
    <p:extLst>
      <p:ext uri="{BB962C8B-B14F-4D97-AF65-F5344CB8AC3E}">
        <p14:creationId xmlns:p14="http://schemas.microsoft.com/office/powerpoint/2010/main" val="332235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1ECA-7B5E-9541-C60C-AFE7E5EC834B}"/>
              </a:ext>
            </a:extLst>
          </p:cNvPr>
          <p:cNvSpPr>
            <a:spLocks noGrp="1"/>
          </p:cNvSpPr>
          <p:nvPr>
            <p:ph type="title"/>
          </p:nvPr>
        </p:nvSpPr>
        <p:spPr>
          <a:xfrm>
            <a:off x="838200" y="365126"/>
            <a:ext cx="10515600" cy="893224"/>
          </a:xfrm>
        </p:spPr>
        <p:txBody>
          <a:bodyPr>
            <a:normAutofit/>
          </a:bodyPr>
          <a:lstStyle/>
          <a:p>
            <a:r>
              <a:rPr lang="en-US" sz="2800" b="1" dirty="0">
                <a:latin typeface="Times New Roman" panose="02020603050405020304" pitchFamily="18" charset="0"/>
                <a:cs typeface="Times New Roman" panose="02020603050405020304" pitchFamily="18" charset="0"/>
              </a:rPr>
              <a:t>OUTLIER REPLACE</a:t>
            </a:r>
          </a:p>
        </p:txBody>
      </p:sp>
      <p:sp>
        <p:nvSpPr>
          <p:cNvPr id="3" name="Content Placeholder 2">
            <a:extLst>
              <a:ext uri="{FF2B5EF4-FFF2-40B4-BE49-F238E27FC236}">
                <a16:creationId xmlns:a16="http://schemas.microsoft.com/office/drawing/2014/main" id="{EF8A7BD1-3E6F-066D-C2EA-7DE5FBE9E87A}"/>
              </a:ext>
            </a:extLst>
          </p:cNvPr>
          <p:cNvSpPr>
            <a:spLocks noGrp="1"/>
          </p:cNvSpPr>
          <p:nvPr>
            <p:ph idx="1"/>
          </p:nvPr>
        </p:nvSpPr>
        <p:spPr>
          <a:xfrm>
            <a:off x="8867162" y="1687207"/>
            <a:ext cx="2818701" cy="2654096"/>
          </a:xfrm>
        </p:spPr>
        <p:txBody>
          <a:bodyPr>
            <a:normAutofit/>
          </a:bodyPr>
          <a:lstStyle/>
          <a:p>
            <a:r>
              <a:rPr lang="en-US" sz="2200" dirty="0"/>
              <a:t>So we can see that outliers replace with capping method.</a:t>
            </a:r>
          </a:p>
        </p:txBody>
      </p:sp>
      <p:pic>
        <p:nvPicPr>
          <p:cNvPr id="7" name="Picture 6">
            <a:extLst>
              <a:ext uri="{FF2B5EF4-FFF2-40B4-BE49-F238E27FC236}">
                <a16:creationId xmlns:a16="http://schemas.microsoft.com/office/drawing/2014/main" id="{982762BD-448F-77DC-32C0-E1510D673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396" y="1484852"/>
            <a:ext cx="7852096" cy="4907560"/>
          </a:xfrm>
          <a:prstGeom prst="rect">
            <a:avLst/>
          </a:prstGeom>
        </p:spPr>
      </p:pic>
    </p:spTree>
    <p:extLst>
      <p:ext uri="{BB962C8B-B14F-4D97-AF65-F5344CB8AC3E}">
        <p14:creationId xmlns:p14="http://schemas.microsoft.com/office/powerpoint/2010/main" val="309539535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492</TotalTime>
  <Words>414</Words>
  <Application>Microsoft Office PowerPoint</Application>
  <PresentationFormat>Widescreen</PresentationFormat>
  <Paragraphs>76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Century Gothic</vt:lpstr>
      <vt:lpstr>Helvetica Neue</vt:lpstr>
      <vt:lpstr>Söhne</vt:lpstr>
      <vt:lpstr>Times New Roman</vt:lpstr>
      <vt:lpstr>Wingdings 3</vt:lpstr>
      <vt:lpstr>Slice</vt:lpstr>
      <vt:lpstr>OIL PRICE PREDICTION</vt:lpstr>
      <vt:lpstr>INTRODUCTION</vt:lpstr>
      <vt:lpstr>PROBLEM STATEMENT</vt:lpstr>
      <vt:lpstr>DATASET</vt:lpstr>
      <vt:lpstr>PowerPoint Presentation</vt:lpstr>
      <vt:lpstr>PowerPoint Presentation</vt:lpstr>
      <vt:lpstr>  DATA PROCESSING </vt:lpstr>
      <vt:lpstr>OUTLIER DETECTION</vt:lpstr>
      <vt:lpstr>OUTLIER REPLACE</vt:lpstr>
      <vt:lpstr> DATA VISUALISATION </vt:lpstr>
      <vt:lpstr> TIME SERIES DECOMPOSITION </vt:lpstr>
      <vt:lpstr>PowerPoint Presentation</vt:lpstr>
      <vt:lpstr>Transformation of data</vt:lpstr>
      <vt:lpstr>PowerPoint Presentation</vt:lpstr>
      <vt:lpstr>1.Prophet</vt:lpstr>
      <vt:lpstr>2.LSTM</vt:lpstr>
      <vt:lpstr>3.ARIMA</vt:lpstr>
      <vt:lpstr>Model Evaluation</vt:lpstr>
      <vt:lpstr>PowerPoint Presentation</vt:lpstr>
      <vt:lpstr>Deployment using Streamlit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PRICE PREDICTION</dc:title>
  <dc:creator>aniket dhotre</dc:creator>
  <cp:lastModifiedBy>aniket dhotre</cp:lastModifiedBy>
  <cp:revision>2</cp:revision>
  <dcterms:created xsi:type="dcterms:W3CDTF">2023-06-19T05:48:07Z</dcterms:created>
  <dcterms:modified xsi:type="dcterms:W3CDTF">2023-06-20T06:16:29Z</dcterms:modified>
</cp:coreProperties>
</file>