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73B"/>
    <a:srgbClr val="D2232B"/>
    <a:srgbClr val="FAFAFA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ssholder for tekst 12"/>
          <p:cNvSpPr>
            <a:spLocks noGrp="1"/>
          </p:cNvSpPr>
          <p:nvPr>
            <p:ph type="body" sz="quarter" idx="12"/>
          </p:nvPr>
        </p:nvSpPr>
        <p:spPr>
          <a:xfrm>
            <a:off x="876036" y="4009222"/>
            <a:ext cx="10439400" cy="2555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sp>
        <p:nvSpPr>
          <p:cNvPr id="16" name="Plassholder for tekst 12"/>
          <p:cNvSpPr>
            <a:spLocks noGrp="1"/>
          </p:cNvSpPr>
          <p:nvPr>
            <p:ph type="body" sz="quarter" idx="11"/>
          </p:nvPr>
        </p:nvSpPr>
        <p:spPr>
          <a:xfrm>
            <a:off x="876300" y="3690246"/>
            <a:ext cx="10439400" cy="25558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sp>
        <p:nvSpPr>
          <p:cNvPr id="13" name="Plassholder for tekst 12"/>
          <p:cNvSpPr>
            <a:spLocks noGrp="1"/>
          </p:cNvSpPr>
          <p:nvPr>
            <p:ph type="body" sz="quarter" idx="10"/>
          </p:nvPr>
        </p:nvSpPr>
        <p:spPr>
          <a:xfrm>
            <a:off x="876036" y="2919227"/>
            <a:ext cx="10439400" cy="25558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876036" y="3429420"/>
            <a:ext cx="10440000" cy="7200"/>
          </a:xfrm>
          <a:prstGeom prst="rect">
            <a:avLst/>
          </a:prstGeom>
          <a:solidFill>
            <a:srgbClr val="D22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ittel 10"/>
          <p:cNvSpPr>
            <a:spLocks noGrp="1"/>
          </p:cNvSpPr>
          <p:nvPr>
            <p:ph type="title"/>
          </p:nvPr>
        </p:nvSpPr>
        <p:spPr>
          <a:xfrm>
            <a:off x="876036" y="2366741"/>
            <a:ext cx="10440000" cy="489097"/>
          </a:xfrm>
        </p:spPr>
        <p:txBody>
          <a:bodyPr>
            <a:normAutofit/>
          </a:bodyPr>
          <a:lstStyle>
            <a:lvl1pPr>
              <a:defRPr sz="3600">
                <a:solidFill>
                  <a:srgbClr val="23373B"/>
                </a:solidFill>
              </a:defRPr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5316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sz="quarter" idx="11"/>
          </p:nvPr>
        </p:nvSpPr>
        <p:spPr>
          <a:xfrm>
            <a:off x="838800" y="1324800"/>
            <a:ext cx="10515600" cy="5043600"/>
          </a:xfrm>
        </p:spPr>
        <p:txBody>
          <a:bodyPr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2"/>
          </p:nvPr>
        </p:nvSpPr>
        <p:spPr>
          <a:xfrm>
            <a:off x="71438" y="748800"/>
            <a:ext cx="12052800" cy="273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1056" y="0"/>
            <a:ext cx="12051088" cy="7468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4A9E-66AD-45F2-BD04-20B8991EF3DC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772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sz="quarter" idx="11"/>
          </p:nvPr>
        </p:nvSpPr>
        <p:spPr>
          <a:xfrm>
            <a:off x="838800" y="1324800"/>
            <a:ext cx="10515600" cy="5043600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2"/>
          </p:nvPr>
        </p:nvSpPr>
        <p:spPr>
          <a:xfrm>
            <a:off x="71438" y="748800"/>
            <a:ext cx="12052800" cy="273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1056" y="0"/>
            <a:ext cx="12051088" cy="7468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4A9E-66AD-45F2-BD04-20B8991EF3DC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02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sz="quarter" idx="11"/>
          </p:nvPr>
        </p:nvSpPr>
        <p:spPr>
          <a:xfrm>
            <a:off x="1326524" y="1324800"/>
            <a:ext cx="10027876" cy="5043600"/>
          </a:xfrm>
        </p:spPr>
        <p:txBody>
          <a:bodyPr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sz="quarter" idx="12"/>
          </p:nvPr>
        </p:nvSpPr>
        <p:spPr>
          <a:xfrm>
            <a:off x="71438" y="748800"/>
            <a:ext cx="12052800" cy="273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1056" y="0"/>
            <a:ext cx="12051088" cy="7468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74A9E-66AD-45F2-BD04-20B8991EF3DC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349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12192000" cy="746876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762" y="0"/>
            <a:ext cx="10515600" cy="746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726655" y="6427484"/>
            <a:ext cx="40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373B"/>
                </a:solidFill>
              </a:defRPr>
            </a:lvl1pPr>
          </a:lstStyle>
          <a:p>
            <a:fld id="{37A74A9E-66AD-45F2-BD04-20B8991EF3DC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idx="1"/>
          </p:nvPr>
        </p:nvSpPr>
        <p:spPr>
          <a:xfrm>
            <a:off x="838200" y="1323053"/>
            <a:ext cx="10515600" cy="504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563" y="143160"/>
            <a:ext cx="1155916" cy="4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8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D2232B"/>
        </a:buClr>
        <a:buFont typeface="Sisco Book" panose="02000503030000020004" pitchFamily="50" charset="0"/>
        <a:buChar char="›"/>
        <a:defRPr sz="1600" kern="1200">
          <a:solidFill>
            <a:srgbClr val="23373B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3373B"/>
        </a:buClr>
        <a:buFont typeface="Arial" panose="020B0604020202020204" pitchFamily="34" charset="0"/>
        <a:buChar char="•"/>
        <a:defRPr sz="1600" kern="1200">
          <a:solidFill>
            <a:srgbClr val="23373B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3373B"/>
        </a:buClr>
        <a:buFont typeface="Arial" panose="020B0604020202020204" pitchFamily="34" charset="0"/>
        <a:buChar char="•"/>
        <a:defRPr sz="1600" kern="1200">
          <a:solidFill>
            <a:srgbClr val="23373B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3373B"/>
        </a:buClr>
        <a:buFont typeface="Arial" panose="020B0604020202020204" pitchFamily="34" charset="0"/>
        <a:buChar char="•"/>
        <a:defRPr sz="1600" kern="1200">
          <a:solidFill>
            <a:srgbClr val="23373B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3373B"/>
        </a:buClr>
        <a:buFont typeface="Arial" panose="020B0604020202020204" pitchFamily="34" charset="0"/>
        <a:buChar char="•"/>
        <a:defRPr sz="1600" kern="1200">
          <a:solidFill>
            <a:srgbClr val="23373B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0</vt:i4>
      </vt:variant>
    </vt:vector>
  </HeadingPairs>
  <TitlesOfParts>
    <vt:vector size="6" baseType="lpstr">
      <vt:lpstr>Arial</vt:lpstr>
      <vt:lpstr>Calibri</vt:lpstr>
      <vt:lpstr>Open Sans</vt:lpstr>
      <vt:lpstr>Open Sans Light</vt:lpstr>
      <vt:lpstr>Sisco Book</vt:lpstr>
      <vt:lpstr>mtheme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kristian@doingit.no</dc:creator>
  <cp:lastModifiedBy>kristian@doingit.no</cp:lastModifiedBy>
  <cp:revision>20</cp:revision>
  <dcterms:created xsi:type="dcterms:W3CDTF">2015-04-23T13:54:55Z</dcterms:created>
  <dcterms:modified xsi:type="dcterms:W3CDTF">2015-06-12T07:33:59Z</dcterms:modified>
</cp:coreProperties>
</file>