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39"/>
    <a:srgbClr val="8BC926"/>
    <a:srgbClr val="FF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0"/>
  </p:normalViewPr>
  <p:slideViewPr>
    <p:cSldViewPr snapToGrid="0">
      <p:cViewPr>
        <p:scale>
          <a:sx n="37" d="100"/>
          <a:sy n="37" d="100"/>
        </p:scale>
        <p:origin x="216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10A8-3666-924B-95CC-A5F8861BC789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0E8C-25DF-474D-909C-CB0BB943C4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813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79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602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067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356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154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968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50E8C-25DF-474D-909C-CB0BB943C493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8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F8E7-F66E-3ACF-5EC4-86A1CB90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0130-1C92-597B-495E-F399D928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64C3-1B6B-0725-AB4B-DA7AA849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378F-DC94-5B1C-BC3B-ADCDC36A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8DF0-E49F-CD1B-27B3-CD212168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99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C5B3-3BCB-7B23-09B4-4D07CD5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C7244-2ADC-8DAC-E67D-AD1DA6B8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1E38-94C5-1E80-6FD5-AFC99DD8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DFE-3AC4-2C7D-5FEC-2526EEF2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B450-7D88-BE7C-1A64-F5949905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43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6B4D5-B883-1F38-A3B0-A8744EE3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5C533-A65E-1A0D-B9B9-1F029E63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133-AFD5-5D95-F907-5DDC781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5A78-006C-493B-BD69-107B3E95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4CEE-EB7A-7FA6-2A03-783A5949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12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EB8F-2C79-D122-957C-98FCD1E3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54B7-B72D-9DEC-9B9E-FD0715FA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B81C-80D1-86A8-6838-8313D09F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960B-6434-B10D-DDBC-1449BBB8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908-E6DB-26F8-4559-857272E6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0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FD0B-3D6D-D6C1-3CAA-9081F8E9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B34AF-4B45-D306-5832-A0400A2F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3F83-EBBA-826F-48C7-3071F83B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1FE4-44EC-4F9D-C39B-D060B24E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C482-1570-E61D-C4D1-A6609C9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01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0469-B89D-A687-0A56-CF46C6C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35B1-62FE-17C8-2C73-7894349C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F69A6-8CE2-EEF7-0F5B-6F8630ED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EA36-E64D-F2EF-AFB4-E4185AED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FEB2-A355-9062-7911-5FD47DC4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6E24-3458-0107-82F5-2D500DD7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376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FF64-5CD3-9AF4-D237-14351B4D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6F57-44F0-539A-61AD-C874E797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1B6FE-0506-F787-6C1B-50A88978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7601-9DEC-0DEF-39FC-60B7C489E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2D4EF-20A1-116C-C57D-F682F5652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260C1-FD23-A858-5B82-FD7E4F4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4936-BD5B-6327-14E5-3090A49B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0739D-2C19-FB25-23E6-E95623F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63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43C6-D5D3-F9DB-A8E8-773EFD1D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8FCAC-6ACC-307C-EF0D-E5F35E83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CD089-2C5F-5419-53DC-F9B4BB4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BDD35-34A5-FA91-46F2-CDF70924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B0DD-F334-D2C7-0FBF-1B5C820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11C69-39EC-F015-6CC6-8DFF07F6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90F2-89DD-9BC1-B4C4-E285FBC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020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6FD-DEE2-A07E-1403-DF181E1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68C7-3845-799F-8431-9636B2C4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137F-DE93-1A55-97AE-E42250F8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C9C5-B181-715A-AE06-507AA3E8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23F5-CD5B-7E7E-91E0-EDF9C32D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724B-D955-C62E-24B3-0C5109E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82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79D5-B163-D6DB-1FF1-6C7A6CCE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ACB35-0A15-5188-4EEE-37DE5785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18C9-CE5D-1EED-D9E6-52C60FD4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FBA5-CBC4-E602-2031-1651CC06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F706-81DC-3D24-6332-0BED7396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DEB7-9F70-F912-2692-7347E860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90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F6446-E43C-192C-7D7A-4F4C9E6B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CD39-5C75-12AF-0090-9D3E379E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735B-AF64-62A8-49F8-2C544230F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610E-C72F-364F-B3B3-B8EF0A7DE038}" type="datetimeFigureOut">
              <a:rPr lang="en-PK" smtClean="0"/>
              <a:t>23/11/2022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4398-EC5D-0F6D-E877-093E66CF6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5A18-2535-8297-12D5-070B2239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28E5-850A-D94A-9A32-1416CE1B131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3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BF3B-EA12-C78F-08A2-3948CE67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4" y="153035"/>
            <a:ext cx="5818316" cy="655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F2B6-04A1-3165-71C1-06F1EA0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7" y="103607"/>
            <a:ext cx="5954216" cy="6704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4CF4DC-FCCA-B115-1655-CD8597E43C45}"/>
              </a:ext>
            </a:extLst>
          </p:cNvPr>
          <p:cNvSpPr txBox="1"/>
          <p:nvPr/>
        </p:nvSpPr>
        <p:spPr>
          <a:xfrm>
            <a:off x="466812" y="518147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AFA37-CB78-4216-96DB-B1150A42045E}"/>
              </a:ext>
            </a:extLst>
          </p:cNvPr>
          <p:cNvSpPr txBox="1"/>
          <p:nvPr/>
        </p:nvSpPr>
        <p:spPr>
          <a:xfrm>
            <a:off x="568412" y="1037968"/>
            <a:ext cx="46474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2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066FA-777D-38C5-8E94-31B6DD50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94" y="2589360"/>
            <a:ext cx="1059611" cy="10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42FF9-DEBA-3A87-93AA-BF31B2F6C384}"/>
              </a:ext>
            </a:extLst>
          </p:cNvPr>
          <p:cNvSpPr txBox="1"/>
          <p:nvPr/>
        </p:nvSpPr>
        <p:spPr>
          <a:xfrm>
            <a:off x="5089585" y="2734319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pieSparrow</a:t>
            </a:r>
          </a:p>
        </p:txBody>
      </p:sp>
    </p:spTree>
    <p:extLst>
      <p:ext uri="{BB962C8B-B14F-4D97-AF65-F5344CB8AC3E}">
        <p14:creationId xmlns:p14="http://schemas.microsoft.com/office/powerpoint/2010/main" val="419085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066FA-777D-38C5-8E94-31B6DD50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94" y="2589360"/>
            <a:ext cx="1059611" cy="10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42FF9-DEBA-3A87-93AA-BF31B2F6C384}"/>
              </a:ext>
            </a:extLst>
          </p:cNvPr>
          <p:cNvSpPr txBox="1"/>
          <p:nvPr/>
        </p:nvSpPr>
        <p:spPr>
          <a:xfrm>
            <a:off x="5089585" y="2734319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pieSparrow</a:t>
            </a:r>
          </a:p>
        </p:txBody>
      </p:sp>
    </p:spTree>
    <p:extLst>
      <p:ext uri="{BB962C8B-B14F-4D97-AF65-F5344CB8AC3E}">
        <p14:creationId xmlns:p14="http://schemas.microsoft.com/office/powerpoint/2010/main" val="1087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6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046 L 0.74401 0.00046 " pathEditMode="relative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4E0390-BEFE-7D9A-D268-0FBAB5064419}"/>
              </a:ext>
            </a:extLst>
          </p:cNvPr>
          <p:cNvGrpSpPr/>
          <p:nvPr/>
        </p:nvGrpSpPr>
        <p:grpSpPr>
          <a:xfrm>
            <a:off x="13360638" y="103607"/>
            <a:ext cx="11745439" cy="6704965"/>
            <a:chOff x="277684" y="103607"/>
            <a:chExt cx="11745439" cy="6704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ECBF3B-EA12-C78F-08A2-3948CE67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84" y="153035"/>
              <a:ext cx="5818316" cy="6551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49F2B6-04A1-3165-71C1-06F1EA054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907" y="103607"/>
              <a:ext cx="5954216" cy="670496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CF4DC-FCCA-B115-1655-CD8597E43C45}"/>
                </a:ext>
              </a:extLst>
            </p:cNvPr>
            <p:cNvSpPr txBox="1"/>
            <p:nvPr/>
          </p:nvSpPr>
          <p:spPr>
            <a:xfrm>
              <a:off x="466812" y="5181471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$&lt;piesparrow&gt;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F67C53-5646-D435-D735-42F4CE1763CF}"/>
                </a:ext>
              </a:extLst>
            </p:cNvPr>
            <p:cNvSpPr/>
            <p:nvPr/>
          </p:nvSpPr>
          <p:spPr>
            <a:xfrm>
              <a:off x="6383547" y="862642"/>
              <a:ext cx="707366" cy="9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20608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8985 -0.00394 L -1.07747 0.00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7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BF3B-EA12-C78F-08A2-3948CE67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4" y="153035"/>
            <a:ext cx="5818316" cy="655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F2B6-04A1-3165-71C1-06F1EA0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7" y="103607"/>
            <a:ext cx="5954216" cy="670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634A8-8055-F7BE-FBF7-6000DA76ECCD}"/>
              </a:ext>
            </a:extLst>
          </p:cNvPr>
          <p:cNvSpPr txBox="1"/>
          <p:nvPr/>
        </p:nvSpPr>
        <p:spPr>
          <a:xfrm>
            <a:off x="466812" y="518147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44265-54B0-AE26-65AB-53EFF860698E}"/>
              </a:ext>
            </a:extLst>
          </p:cNvPr>
          <p:cNvSpPr txBox="1"/>
          <p:nvPr/>
        </p:nvSpPr>
        <p:spPr>
          <a:xfrm>
            <a:off x="568412" y="1037968"/>
            <a:ext cx="46474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2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457B-7E68-B455-40ED-F157E427C431}"/>
              </a:ext>
            </a:extLst>
          </p:cNvPr>
          <p:cNvSpPr txBox="1"/>
          <p:nvPr/>
        </p:nvSpPr>
        <p:spPr>
          <a:xfrm>
            <a:off x="1874529" y="518147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</a:t>
            </a:r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ython myChart.py</a:t>
            </a:r>
          </a:p>
        </p:txBody>
      </p:sp>
    </p:spTree>
    <p:extLst>
      <p:ext uri="{BB962C8B-B14F-4D97-AF65-F5344CB8AC3E}">
        <p14:creationId xmlns:p14="http://schemas.microsoft.com/office/powerpoint/2010/main" val="152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BF3B-EA12-C78F-08A2-3948CE67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4" y="153035"/>
            <a:ext cx="5818316" cy="655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F2B6-04A1-3165-71C1-06F1EA0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7" y="103607"/>
            <a:ext cx="5954216" cy="670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634A8-8055-F7BE-FBF7-6000DA76ECCD}"/>
              </a:ext>
            </a:extLst>
          </p:cNvPr>
          <p:cNvSpPr txBox="1"/>
          <p:nvPr/>
        </p:nvSpPr>
        <p:spPr>
          <a:xfrm>
            <a:off x="466812" y="518147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44265-54B0-AE26-65AB-53EFF860698E}"/>
              </a:ext>
            </a:extLst>
          </p:cNvPr>
          <p:cNvSpPr txBox="1"/>
          <p:nvPr/>
        </p:nvSpPr>
        <p:spPr>
          <a:xfrm>
            <a:off x="568412" y="1037968"/>
            <a:ext cx="46474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2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457B-7E68-B455-40ED-F157E427C431}"/>
              </a:ext>
            </a:extLst>
          </p:cNvPr>
          <p:cNvSpPr txBox="1"/>
          <p:nvPr/>
        </p:nvSpPr>
        <p:spPr>
          <a:xfrm>
            <a:off x="1874529" y="518147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</a:t>
            </a:r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ython 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0DF9-27F0-66E6-41CA-FBD8A42DBDB2}"/>
              </a:ext>
            </a:extLst>
          </p:cNvPr>
          <p:cNvSpPr txBox="1"/>
          <p:nvPr/>
        </p:nvSpPr>
        <p:spPr>
          <a:xfrm>
            <a:off x="474006" y="54584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3EDB5-016D-0AA3-5341-59E9AA1D1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4" t="12020" r="69592" b="73392"/>
          <a:stretch/>
        </p:blipFill>
        <p:spPr>
          <a:xfrm>
            <a:off x="7141029" y="899886"/>
            <a:ext cx="769257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BF3B-EA12-C78F-08A2-3948CE67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4" y="153035"/>
            <a:ext cx="5818316" cy="655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F2B6-04A1-3165-71C1-06F1EA0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7" y="103607"/>
            <a:ext cx="5954216" cy="670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634A8-8055-F7BE-FBF7-6000DA76ECCD}"/>
              </a:ext>
            </a:extLst>
          </p:cNvPr>
          <p:cNvSpPr txBox="1"/>
          <p:nvPr/>
        </p:nvSpPr>
        <p:spPr>
          <a:xfrm>
            <a:off x="466812" y="518147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44265-54B0-AE26-65AB-53EFF860698E}"/>
              </a:ext>
            </a:extLst>
          </p:cNvPr>
          <p:cNvSpPr txBox="1"/>
          <p:nvPr/>
        </p:nvSpPr>
        <p:spPr>
          <a:xfrm>
            <a:off x="568412" y="1037968"/>
            <a:ext cx="46474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2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457B-7E68-B455-40ED-F157E427C431}"/>
              </a:ext>
            </a:extLst>
          </p:cNvPr>
          <p:cNvSpPr txBox="1"/>
          <p:nvPr/>
        </p:nvSpPr>
        <p:spPr>
          <a:xfrm>
            <a:off x="1874529" y="518147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</a:t>
            </a:r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ython 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0DF9-27F0-66E6-41CA-FBD8A42DBDB2}"/>
              </a:ext>
            </a:extLst>
          </p:cNvPr>
          <p:cNvSpPr txBox="1"/>
          <p:nvPr/>
        </p:nvSpPr>
        <p:spPr>
          <a:xfrm>
            <a:off x="474006" y="54584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3EDB5-016D-0AA3-5341-59E9AA1D1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4" t="12020" r="69592" b="73392"/>
          <a:stretch/>
        </p:blipFill>
        <p:spPr>
          <a:xfrm>
            <a:off x="7141029" y="899886"/>
            <a:ext cx="769257" cy="986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6CBA2-6E34-4A82-C1B4-AFC9C32F9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316" y="5878286"/>
            <a:ext cx="573678" cy="5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82 -0.05879 C -0.07839 -0.04884 -0.12982 -0.03889 -0.17565 -0.13495 C -0.22148 -0.23078 -0.31328 -0.6118 -0.30182 -0.63426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BF3B-EA12-C78F-08A2-3948CE67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4" y="153035"/>
            <a:ext cx="5818316" cy="655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F2B6-04A1-3165-71C1-06F1EA05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07" y="103607"/>
            <a:ext cx="5954216" cy="6704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634A8-8055-F7BE-FBF7-6000DA76ECCD}"/>
              </a:ext>
            </a:extLst>
          </p:cNvPr>
          <p:cNvSpPr txBox="1"/>
          <p:nvPr/>
        </p:nvSpPr>
        <p:spPr>
          <a:xfrm>
            <a:off x="466812" y="518147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44265-54B0-AE26-65AB-53EFF860698E}"/>
              </a:ext>
            </a:extLst>
          </p:cNvPr>
          <p:cNvSpPr txBox="1"/>
          <p:nvPr/>
        </p:nvSpPr>
        <p:spPr>
          <a:xfrm>
            <a:off x="568412" y="1037968"/>
            <a:ext cx="46474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2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pop.csv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</a:t>
            </a:r>
            <a:r>
              <a: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col1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ps.bar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of Cities',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dataframe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'City',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xdata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'Population 2020', 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     </a:t>
            </a:r>
            <a:r>
              <a:rPr lang="en-US" sz="12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ylabel</a:t>
            </a:r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‘2020 Population in Millions'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2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457B-7E68-B455-40ED-F157E427C431}"/>
              </a:ext>
            </a:extLst>
          </p:cNvPr>
          <p:cNvSpPr txBox="1"/>
          <p:nvPr/>
        </p:nvSpPr>
        <p:spPr>
          <a:xfrm>
            <a:off x="1874529" y="518147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</a:t>
            </a:r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ython 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60DF9-27F0-66E6-41CA-FBD8A42DBDB2}"/>
              </a:ext>
            </a:extLst>
          </p:cNvPr>
          <p:cNvSpPr txBox="1"/>
          <p:nvPr/>
        </p:nvSpPr>
        <p:spPr>
          <a:xfrm>
            <a:off x="474006" y="54584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3EDB5-016D-0AA3-5341-59E9AA1D12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04" t="12020" r="69592" b="73392"/>
          <a:stretch/>
        </p:blipFill>
        <p:spPr>
          <a:xfrm>
            <a:off x="7141029" y="899886"/>
            <a:ext cx="769257" cy="986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AD339-BD55-20BC-4E32-65CD0EC13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27" t="11038" r="69731" b="74102"/>
          <a:stretch/>
        </p:blipFill>
        <p:spPr>
          <a:xfrm>
            <a:off x="7126515" y="841829"/>
            <a:ext cx="769257" cy="986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6CBA2-6E34-4A82-C1B4-AFC9C32F9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657" y="1600018"/>
            <a:ext cx="573678" cy="5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DFD4FF-5417-D2AA-9F03-6F8D28C56960}"/>
              </a:ext>
            </a:extLst>
          </p:cNvPr>
          <p:cNvGrpSpPr/>
          <p:nvPr/>
        </p:nvGrpSpPr>
        <p:grpSpPr>
          <a:xfrm>
            <a:off x="277684" y="103607"/>
            <a:ext cx="11745439" cy="6704965"/>
            <a:chOff x="277684" y="103607"/>
            <a:chExt cx="11745439" cy="6704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ECBF3B-EA12-C78F-08A2-3948CE67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84" y="153035"/>
              <a:ext cx="5818316" cy="6551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49F2B6-04A1-3165-71C1-06F1EA054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8907" y="103607"/>
              <a:ext cx="5954216" cy="67049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634A8-8055-F7BE-FBF7-6000DA76ECCD}"/>
                </a:ext>
              </a:extLst>
            </p:cNvPr>
            <p:cNvSpPr txBox="1"/>
            <p:nvPr/>
          </p:nvSpPr>
          <p:spPr>
            <a:xfrm>
              <a:off x="466812" y="5181471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$&lt;piesparrow&gt;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144265-54B0-AE26-65AB-53EFF860698E}"/>
                </a:ext>
              </a:extLst>
            </p:cNvPr>
            <p:cNvSpPr txBox="1"/>
            <p:nvPr/>
          </p:nvSpPr>
          <p:spPr>
            <a:xfrm>
              <a:off x="568412" y="1037968"/>
              <a:ext cx="464742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595E"/>
                  </a:solidFill>
                  <a:latin typeface="Roboto Mono" pitchFamily="49" charset="0"/>
                  <a:ea typeface="Roboto Mono" pitchFamily="49" charset="0"/>
                </a:rPr>
                <a:t>import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pandas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>
                  <a:solidFill>
                    <a:srgbClr val="FF595E"/>
                  </a:solidFill>
                  <a:latin typeface="Roboto Mono" pitchFamily="49" charset="0"/>
                  <a:ea typeface="Roboto Mono" pitchFamily="49" charset="0"/>
                </a:rPr>
                <a:t>as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pd</a:t>
              </a:r>
            </a:p>
            <a:p>
              <a:r>
                <a:rPr lang="en-US" sz="1200" dirty="0">
                  <a:solidFill>
                    <a:srgbClr val="FF595E"/>
                  </a:solidFill>
                  <a:latin typeface="Roboto Mono" pitchFamily="49" charset="0"/>
                  <a:ea typeface="Roboto Mono" pitchFamily="49" charset="0"/>
                </a:rPr>
                <a:t>import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piesparrow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>
                  <a:solidFill>
                    <a:srgbClr val="FF595E"/>
                  </a:solidFill>
                  <a:latin typeface="Roboto Mono" pitchFamily="49" charset="0"/>
                  <a:ea typeface="Roboto Mono" pitchFamily="49" charset="0"/>
                </a:rPr>
                <a:t>as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</a:t>
              </a:r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ps</a:t>
              </a:r>
              <a:endParaRPr lang="en-US" sz="12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endParaRPr>
            </a:p>
            <a:p>
              <a:endPara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endParaRPr>
            </a:p>
            <a:p>
              <a:r>
                <a:rPr lang="en-US" sz="1200" dirty="0" err="1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df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</a:t>
              </a:r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pd.read_csv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('</a:t>
              </a:r>
              <a:r>
                <a:rPr lang="en-US" sz="1200" dirty="0" err="1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pop.csv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')</a:t>
              </a:r>
            </a:p>
            <a:p>
              <a:endPara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endParaRPr>
            </a:p>
            <a:p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ps.init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(</a:t>
              </a:r>
              <a:r>
                <a:rPr lang="en-US" sz="1200" dirty="0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filename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'</a:t>
              </a:r>
              <a:r>
                <a:rPr lang="en-US" sz="1200" dirty="0" err="1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myChart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',</a:t>
              </a:r>
              <a:r>
                <a:rPr lang="en-US" sz="1200" dirty="0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title 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= ‘My Chart')</a:t>
              </a:r>
            </a:p>
            <a:p>
              <a:endParaRPr lang="en-US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endParaRPr>
            </a:p>
            <a:p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ps.row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(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</a:t>
              </a:r>
              <a:r>
                <a:rPr lang="en-US" sz="1200" dirty="0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col1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</a:t>
              </a:r>
              <a:r>
                <a:rPr lang="en-US" sz="1200" dirty="0" err="1">
                  <a:solidFill>
                    <a:srgbClr val="8BC926"/>
                  </a:solidFill>
                  <a:latin typeface="Roboto Mono" pitchFamily="49" charset="0"/>
                  <a:ea typeface="Roboto Mono" pitchFamily="49" charset="0"/>
                </a:rPr>
                <a:t>ps.bar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(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     </a:t>
              </a:r>
              <a:r>
                <a:rPr lang="en-US" sz="1200" dirty="0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title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'Population of Cities',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     </a:t>
              </a:r>
              <a:r>
                <a:rPr lang="en-US" sz="1200" dirty="0" err="1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dataframe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</a:t>
              </a:r>
              <a:r>
                <a:rPr lang="en-US" sz="1200" dirty="0" err="1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df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,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     </a:t>
              </a:r>
              <a:r>
                <a:rPr lang="en-US" sz="1200" dirty="0" err="1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xlabel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'City',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     </a:t>
              </a:r>
              <a:r>
                <a:rPr lang="en-US" sz="1200" dirty="0" err="1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xdata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'Population 2020', 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     </a:t>
              </a:r>
              <a:r>
                <a:rPr lang="en-US" sz="1200" dirty="0" err="1">
                  <a:solidFill>
                    <a:srgbClr val="FFCA39"/>
                  </a:solidFill>
                  <a:latin typeface="Roboto Mono" pitchFamily="49" charset="0"/>
                  <a:ea typeface="Roboto Mono" pitchFamily="49" charset="0"/>
                </a:rPr>
                <a:t>ylabel</a:t>
              </a:r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= ‘2020 Population in Millions'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   )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) </a:t>
              </a:r>
              <a:endParaRPr lang="en-PK" sz="12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3E457B-7E68-B455-40ED-F157E427C431}"/>
                </a:ext>
              </a:extLst>
            </p:cNvPr>
            <p:cNvSpPr txBox="1"/>
            <p:nvPr/>
          </p:nvSpPr>
          <p:spPr>
            <a:xfrm>
              <a:off x="1874529" y="5181471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p</a:t>
              </a:r>
              <a:r>
                <a:rPr lang="en-PK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ython myChart.py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560DF9-27F0-66E6-41CA-FBD8A42DBDB2}"/>
                </a:ext>
              </a:extLst>
            </p:cNvPr>
            <p:cNvSpPr txBox="1"/>
            <p:nvPr/>
          </p:nvSpPr>
          <p:spPr>
            <a:xfrm>
              <a:off x="474006" y="5458470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200" dirty="0">
                  <a:solidFill>
                    <a:schemeClr val="bg1"/>
                  </a:solidFill>
                  <a:latin typeface="Roboto Mono" pitchFamily="49" charset="0"/>
                  <a:ea typeface="Roboto Mono" pitchFamily="49" charset="0"/>
                </a:rPr>
                <a:t>$&lt;piesparrow&gt;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F3EDB5-016D-0AA3-5341-59E9AA1D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04" t="12020" r="69592" b="73392"/>
            <a:stretch/>
          </p:blipFill>
          <p:spPr>
            <a:xfrm>
              <a:off x="7141029" y="899886"/>
              <a:ext cx="769257" cy="9869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FAD339-BD55-20BC-4E32-65CD0EC13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227" t="11038" r="69731" b="74102"/>
            <a:stretch/>
          </p:blipFill>
          <p:spPr>
            <a:xfrm>
              <a:off x="7126515" y="841829"/>
              <a:ext cx="769257" cy="986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76CBA2-6E34-4A82-C1B4-AFC9C32F9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5657" y="1600018"/>
              <a:ext cx="573678" cy="573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5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394 L -1.39076 -0.00394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1F3F7D-5EA7-D668-F624-ED8FE84F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8" y="139700"/>
            <a:ext cx="11932116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602 -0.01019 L -7.39968E-1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1F3F7D-5EA7-D668-F624-ED8FE84F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8" y="139700"/>
            <a:ext cx="11932116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1019 L -0.99518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066FA-777D-38C5-8E94-31B6DD50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94" y="2589360"/>
            <a:ext cx="1059611" cy="105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42FF9-DEBA-3A87-93AA-BF31B2F6C384}"/>
              </a:ext>
            </a:extLst>
          </p:cNvPr>
          <p:cNvSpPr txBox="1"/>
          <p:nvPr/>
        </p:nvSpPr>
        <p:spPr>
          <a:xfrm>
            <a:off x="5089585" y="1819919"/>
            <a:ext cx="3020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pieSparrow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A2475-5958-5C1F-016C-A730F880CEEA}"/>
              </a:ext>
            </a:extLst>
          </p:cNvPr>
          <p:cNvSpPr/>
          <p:nvPr/>
        </p:nvSpPr>
        <p:spPr>
          <a:xfrm>
            <a:off x="4369999" y="966158"/>
            <a:ext cx="4584220" cy="1623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90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91 -1.11111E-6 L 0.00391 -1.1111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5 L 0.00143 0.133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548</Words>
  <Application>Microsoft Macintosh PowerPoint</Application>
  <PresentationFormat>Widescreen</PresentationFormat>
  <Paragraphs>122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2022-11-23T16:04:56Z</dcterms:created>
  <dcterms:modified xsi:type="dcterms:W3CDTF">2022-11-23T17:05:08Z</dcterms:modified>
</cp:coreProperties>
</file>