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84B-4ED3-BD27-60A0-CC61F9E9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0994-4122-20EF-8EE5-D0CBFA90F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3079-A90D-E9E4-9448-DA3C3C24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2ED1-E258-B1A2-F437-CD22E80F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83A7-3956-B02E-C46C-9BA25930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B8FD-32D9-543D-6C69-99D77A13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EC680-623F-2276-017F-51D1C19B0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A499-E9D6-A1F2-1E2A-F4B5EE28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794A-AF89-FEA4-40BB-69B17C18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7430-8BDB-615D-9CFD-1D3C6C1E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283CB-1476-E545-AEAF-7460E8096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6C1AC-9244-134F-F14D-74FECD4BB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66E1-4515-26DB-0624-850A5558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327F-ED32-BFE8-C82C-083F04E1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998-0C21-F9E6-B5C9-9EB156BF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6172-5D14-4E60-E5F3-BDF6D336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D092-036A-6EA7-F617-D3FB942E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6966-1750-B478-1812-16B88446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7B2E-FB87-6620-C2A8-85F44EC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FB9A-8C1C-6718-070D-4A523D2F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2E7D-8A94-7F00-4C2C-6BEE51F5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9E0B-1C33-5DC9-6AC8-C5AE7B0C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04A2-D87B-8B5E-C812-4824423D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64FB-BF1C-F491-0356-530391C0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D68B-3E25-70EA-9F8A-19AE0DCC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2EEA-B009-4AC5-663A-D1CE8A01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B6E5-4FFB-8273-57BA-AA3F56AB0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EAA5D-F72B-5DFD-3005-C49BC70D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0C3B-52A6-AF0D-9E2C-B2A11A30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8761C-3D0E-8AF5-B0D5-C7BA660A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7463D-5051-CA92-A05A-CFE658AA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1AE9-EFDA-5D90-FA71-B2290D8E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9E38-023E-8A12-D42D-1DA93D4E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FF485-2C7A-E9B7-3347-50204B3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9F4A2-7597-A5A0-3CDD-33199530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9663-EF75-5BC8-9ABF-FA53825D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F99AC-0C65-8EA0-8760-BA9383BA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E0579-1DB7-BADD-06BA-7E3F892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7C4FD-ADF1-99FA-E6C2-982FDDB7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0DE-602D-716B-C764-48DA6F4F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BA693-6058-5CAB-075A-D3260E9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E6D5A-894D-608A-A15D-DCA8AD0D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C3665-44BF-1F54-94EA-05626E35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75A4D-E79D-6350-D579-1BF59A2C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AA293-0637-4114-F925-D862AF59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6D80C-383D-F1DE-F2EE-A552DCFD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031-4347-77B5-843B-6D7850F7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7C97-5880-4495-F5F0-17ACB08A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85B43-6DF5-E8EA-285E-2FEB36834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F31B3-72EF-BCDC-BE26-DE037B3A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49913-72EC-F9A7-CB48-8A768B5C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993A-0D0D-4EEE-6637-D4A4A9C4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F0BD-6D34-C28C-E0B6-0276C543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695E4-B4ED-4713-67E6-9227A1C34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352A9-DD7A-3372-95CF-896B73AFF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839C6-56FC-F916-A5C5-ADD7BC16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381B3-0C4A-BFC9-B164-1FF5987C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92BC-8137-E7BA-1072-39406E95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3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5C0E7-0B5F-B0E4-8A8E-25E69DF7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E399-F053-CAAC-DC25-DCDF2009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AD08-DB05-230C-5D32-F89DE051A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6136-A0F9-4F11-8D2F-590E0E437A1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C373-A1F9-4DBF-A792-379D66865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A50E-0EFD-EC01-E6D6-E5E28010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data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(‘mock_data.csv')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data,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columns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['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Month','Data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1’],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xcolumn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'Month’,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type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'bar'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2829D1-A084-1E41-850D-D430889CA9E7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0A553-3387-DCD9-C5AA-20A47B8F2320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900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</p:spTree>
    <p:extLst>
      <p:ext uri="{BB962C8B-B14F-4D97-AF65-F5344CB8AC3E}">
        <p14:creationId xmlns:p14="http://schemas.microsoft.com/office/powerpoint/2010/main" val="22329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3" name="Picture 12" descr="A picture containing text, sign, envelope&#10;&#10;Description automatically generated">
            <a:extLst>
              <a:ext uri="{FF2B5EF4-FFF2-40B4-BE49-F238E27FC236}">
                <a16:creationId xmlns:a16="http://schemas.microsoft.com/office/drawing/2014/main" id="{22663150-B3C0-6569-DA26-241F53A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54" y="5830506"/>
            <a:ext cx="393013" cy="3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3" name="Picture 12" descr="A picture containing text, sign, envelope&#10;&#10;Description automatically generated">
            <a:extLst>
              <a:ext uri="{FF2B5EF4-FFF2-40B4-BE49-F238E27FC236}">
                <a16:creationId xmlns:a16="http://schemas.microsoft.com/office/drawing/2014/main" id="{22663150-B3C0-6569-DA26-241F53A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54" y="5830506"/>
            <a:ext cx="393013" cy="3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324 L 0.00183 0.00324 C -0.01901 0.00486 -0.04778 0.00857 -0.06849 0.00463 C -0.07916 0.00255 -0.08932 -0.00277 -0.09974 -0.00648 C -0.10833 -0.01389 -0.13659 -0.03564 -0.14349 -0.05092 C -0.1806 -0.13287 -0.18854 -0.16759 -0.20599 -0.26203 C -0.20833 -0.27476 -0.20911 -0.28796 -0.21067 -0.30092 C -0.20937 -0.3287 -0.21015 -0.35717 -0.20677 -0.38426 C -0.20494 -0.40046 -0.19375 -0.42338 -0.1888 -0.43842 C -0.1845 -0.45185 -0.17786 -0.48588 -0.1763 -0.49537 C -0.17409 -0.50972 -0.17669 -0.52824 -0.17083 -0.53842 C -0.16979 -0.54051 -0.16757 -0.54398 -0.16692 -0.54676 C -0.16679 -0.54814 -0.16692 -0.54953 -0.16692 -0.55092 " pathEditMode="relative" ptsTypes="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3" name="Picture 12" descr="A picture containing text, sign, envelope&#10;&#10;Description automatically generated">
            <a:extLst>
              <a:ext uri="{FF2B5EF4-FFF2-40B4-BE49-F238E27FC236}">
                <a16:creationId xmlns:a16="http://schemas.microsoft.com/office/drawing/2014/main" id="{22663150-B3C0-6569-DA26-241F53A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99" y="1918976"/>
            <a:ext cx="393013" cy="3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5F6446C1-D59A-F10B-A001-CFBC72BB9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9" y="93310"/>
            <a:ext cx="11852982" cy="6667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E0A537-1493-4662-D646-7D369BA454F7}"/>
              </a:ext>
            </a:extLst>
          </p:cNvPr>
          <p:cNvSpPr txBox="1"/>
          <p:nvPr/>
        </p:nvSpPr>
        <p:spPr>
          <a:xfrm>
            <a:off x="3671925" y="61955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3EFB25-F85F-72B7-30BA-4BD89EEA3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9" t="10420" r="4510" b="7778"/>
          <a:stretch/>
        </p:blipFill>
        <p:spPr>
          <a:xfrm>
            <a:off x="1390260" y="1361975"/>
            <a:ext cx="9563878" cy="47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0432"/>
      </p:ext>
    </p:extLst>
  </p:cSld>
  <p:clrMapOvr>
    <a:masterClrMapping/>
  </p:clrMapOvr>
  <p:transition spd="med" advClick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0DAFA-80E2-E850-C69C-BCC4F871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154" y="2635084"/>
            <a:ext cx="1059611" cy="105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7C34A-4139-2898-1055-012B81349381}"/>
              </a:ext>
            </a:extLst>
          </p:cNvPr>
          <p:cNvSpPr txBox="1"/>
          <p:nvPr/>
        </p:nvSpPr>
        <p:spPr>
          <a:xfrm>
            <a:off x="5229545" y="2780043"/>
            <a:ext cx="3020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4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pieSparrow</a:t>
            </a:r>
          </a:p>
        </p:txBody>
      </p:sp>
    </p:spTree>
    <p:extLst>
      <p:ext uri="{BB962C8B-B14F-4D97-AF65-F5344CB8AC3E}">
        <p14:creationId xmlns:p14="http://schemas.microsoft.com/office/powerpoint/2010/main" val="384213095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2829D1-A084-1E41-850D-D430889CA9E7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0A553-3387-DCD9-C5AA-20A47B8F2320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01593"/>
      </p:ext>
    </p:extLst>
  </p:cSld>
  <p:clrMapOvr>
    <a:masterClrMapping/>
  </p:clrMapOvr>
  <p:transition spd="med" advClick="0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615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KM19886</dc:creator>
  <cp:lastModifiedBy>KM19886</cp:lastModifiedBy>
  <cp:revision>4</cp:revision>
  <dcterms:created xsi:type="dcterms:W3CDTF">2022-11-25T04:47:09Z</dcterms:created>
  <dcterms:modified xsi:type="dcterms:W3CDTF">2022-12-13T05:59:10Z</dcterms:modified>
</cp:coreProperties>
</file>