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84B-4ED3-BD27-60A0-CC61F9E9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0994-4122-20EF-8EE5-D0CBFA90F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3079-A90D-E9E4-9448-DA3C3C24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2ED1-E258-B1A2-F437-CD22E80F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83A7-3956-B02E-C46C-9BA25930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B8FD-32D9-543D-6C69-99D77A1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C680-623F-2276-017F-51D1C19B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A499-E9D6-A1F2-1E2A-F4B5EE28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794A-AF89-FEA4-40BB-69B17C18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7430-8BDB-615D-9CFD-1D3C6C1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283CB-1476-E545-AEAF-7460E8096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6C1AC-9244-134F-F14D-74FECD4B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66E1-4515-26DB-0624-850A5558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327F-ED32-BFE8-C82C-083F04E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998-0C21-F9E6-B5C9-9EB156B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172-5D14-4E60-E5F3-BDF6D33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092-036A-6EA7-F617-D3FB942E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966-1750-B478-1812-16B88446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7B2E-FB87-6620-C2A8-85F44EC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FB9A-8C1C-6718-070D-4A523D2F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2E7D-8A94-7F00-4C2C-6BEE51F5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E0B-1C33-5DC9-6AC8-C5AE7B0CE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04A2-D87B-8B5E-C812-4824423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64FB-BF1C-F491-0356-530391C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D68B-3E25-70EA-9F8A-19AE0DC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2EEA-B009-4AC5-663A-D1CE8A0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B6E5-4FFB-8273-57BA-AA3F56AB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AA5D-F72B-5DFD-3005-C49BC70D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0C3B-52A6-AF0D-9E2C-B2A11A30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761C-3D0E-8AF5-B0D5-C7BA660A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63D-5051-CA92-A05A-CFE658A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1AE9-EFDA-5D90-FA71-B2290D8E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9E38-023E-8A12-D42D-1DA93D4E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F485-2C7A-E9B7-3347-50204B3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F4A2-7597-A5A0-3CDD-33199530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9663-EF75-5BC8-9ABF-FA53825D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F99AC-0C65-8EA0-8760-BA9383BA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E0579-1DB7-BADD-06BA-7E3F892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7C4FD-ADF1-99FA-E6C2-982FDDB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0DE-602D-716B-C764-48DA6F4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BA693-6058-5CAB-075A-D3260E9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E6D5A-894D-608A-A15D-DCA8AD0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C3665-44BF-1F54-94EA-05626E35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75A4D-E79D-6350-D579-1BF59A2C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AA293-0637-4114-F925-D862AF59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D80C-383D-F1DE-F2EE-A552DCFD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031-4347-77B5-843B-6D7850F7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7C97-5880-4495-F5F0-17ACB08A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85B43-6DF5-E8EA-285E-2FEB3683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F31B3-72EF-BCDC-BE26-DE037B3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9913-72EC-F9A7-CB48-8A768B5C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993A-0D0D-4EEE-6637-D4A4A9C4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0BD-6D34-C28C-E0B6-0276C543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695E4-B4ED-4713-67E6-9227A1C3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352A9-DD7A-3372-95CF-896B73AF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39C6-56FC-F916-A5C5-ADD7BC16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81B3-0C4A-BFC9-B164-1FF5987C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92BC-8137-E7BA-1072-39406E95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3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C0E7-0B5F-B0E4-8A8E-25E69DF7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E399-F053-CAAC-DC25-DCDF2009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AD08-DB05-230C-5D32-F89DE051A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6136-A0F9-4F11-8D2F-590E0E437A1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C373-A1F9-4DBF-A792-379D6686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A50E-0EFD-EC01-E6D6-E5E28010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7C58-B593-488F-BA55-7A86C8BE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77F28-A0DE-EEB7-084E-387FEDD06A03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900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B7393-2F7F-70C7-8BDC-4B69028E7436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C0D82-EDB7-9FFC-70DB-5B85DD945A8A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22278-7A0F-021B-BB5C-A2ED9D3FA30B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4" y="5830506"/>
            <a:ext cx="393013" cy="39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79398-D279-21F1-1F48-52E9E99D44AA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0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324 L 0.00183 0.00324 C -0.01901 0.00486 -0.04778 0.00857 -0.06849 0.00463 C -0.07916 0.00255 -0.08932 -0.00277 -0.09974 -0.00648 C -0.10833 -0.01389 -0.13659 -0.03564 -0.14349 -0.05092 C -0.1806 -0.13287 -0.18854 -0.16759 -0.20599 -0.26203 C -0.20833 -0.27476 -0.20911 -0.28796 -0.21067 -0.30092 C -0.20937 -0.3287 -0.21015 -0.35717 -0.20677 -0.38426 C -0.20494 -0.40046 -0.19375 -0.42338 -0.1888 -0.43842 C -0.1845 -0.45185 -0.17786 -0.48588 -0.1763 -0.49537 C -0.17409 -0.50972 -0.17669 -0.52824 -0.17083 -0.53842 C -0.16979 -0.54051 -0.16757 -0.54398 -0.16692 -0.54676 C -0.16679 -0.54814 -0.16692 -0.54953 -0.16692 -0.55092 " pathEditMode="relative" ptsTypes="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DC74DA-33FF-535F-9338-E27897739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50" y="1486388"/>
            <a:ext cx="865177" cy="865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383545-AEFA-911B-27A7-6342A15B5CB9}"/>
              </a:ext>
            </a:extLst>
          </p:cNvPr>
          <p:cNvSpPr txBox="1"/>
          <p:nvPr/>
        </p:nvSpPr>
        <p:spPr>
          <a:xfrm>
            <a:off x="6559890" y="24179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C49477-25E5-99A0-EFE3-7D0847F628E5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60A94-6867-4549-7A12-940B86B4E982}"/>
              </a:ext>
            </a:extLst>
          </p:cNvPr>
          <p:cNvSpPr txBox="1"/>
          <p:nvPr/>
        </p:nvSpPr>
        <p:spPr>
          <a:xfrm>
            <a:off x="615833" y="5043877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B282D67-6DC4-5747-A6C6-9ABE99A7A7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62" y="1486388"/>
            <a:ext cx="865177" cy="865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4E009-56F1-FA87-5B12-FEDD69F4D4DB}"/>
              </a:ext>
            </a:extLst>
          </p:cNvPr>
          <p:cNvSpPr txBox="1"/>
          <p:nvPr/>
        </p:nvSpPr>
        <p:spPr>
          <a:xfrm>
            <a:off x="8349117" y="24179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13" name="Picture 12" descr="A picture containing text, sign, envelope&#10;&#10;Description automatically generated">
            <a:extLst>
              <a:ext uri="{FF2B5EF4-FFF2-40B4-BE49-F238E27FC236}">
                <a16:creationId xmlns:a16="http://schemas.microsoft.com/office/drawing/2014/main" id="{22663150-B3C0-6569-DA26-241F53AFD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99" y="1918976"/>
            <a:ext cx="393013" cy="39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45164-5F40-ADA5-6DB1-2005483E94A7}"/>
              </a:ext>
            </a:extLst>
          </p:cNvPr>
          <p:cNvSpPr txBox="1"/>
          <p:nvPr/>
        </p:nvSpPr>
        <p:spPr>
          <a:xfrm>
            <a:off x="292187" y="1247518"/>
            <a:ext cx="53399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pandas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</a:t>
            </a:r>
          </a:p>
          <a:p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import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piesparrow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>
                <a:solidFill>
                  <a:srgbClr val="FF595E"/>
                </a:solidFill>
                <a:latin typeface="Roboto Mono" pitchFamily="49" charset="0"/>
                <a:ea typeface="Roboto Mono" pitchFamily="49" charset="0"/>
              </a:rPr>
              <a:t>as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</a:t>
            </a:r>
            <a:endParaRPr lang="en-US" sz="1400" dirty="0">
              <a:solidFill>
                <a:srgbClr val="8BC926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data = 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pd.read_csv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(‘mock_data.csv')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ps.init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filename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',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 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= ‘My Chart')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ps.row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400" dirty="0" err="1">
                <a:solidFill>
                  <a:srgbClr val="8BC926"/>
                </a:solidFill>
                <a:latin typeface="Roboto Mono" pitchFamily="49" charset="0"/>
                <a:ea typeface="Roboto Mono" pitchFamily="49" charset="0"/>
              </a:rPr>
              <a:t>ps.chart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(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title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myChart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 err="1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df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data,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columns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['</a:t>
            </a:r>
            <a:r>
              <a:rPr lang="en-US" sz="1400" dirty="0" err="1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Month','Data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1’],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xcolumn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'Month’,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		</a:t>
            </a:r>
            <a:r>
              <a:rPr lang="en-US" sz="1400" dirty="0">
                <a:solidFill>
                  <a:srgbClr val="FFCA39"/>
                </a:solidFill>
                <a:latin typeface="Roboto Mono" pitchFamily="49" charset="0"/>
                <a:ea typeface="Roboto Mono" pitchFamily="49" charset="0"/>
              </a:rPr>
              <a:t>type</a:t>
            </a:r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= 'bar'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   )</a:t>
            </a: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) 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5F6446C1-D59A-F10B-A001-CFBC72BB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9" y="93310"/>
            <a:ext cx="11852982" cy="6667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E0A537-1493-4662-D646-7D369BA454F7}"/>
              </a:ext>
            </a:extLst>
          </p:cNvPr>
          <p:cNvSpPr txBox="1"/>
          <p:nvPr/>
        </p:nvSpPr>
        <p:spPr>
          <a:xfrm>
            <a:off x="3671925" y="61955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6FB0C-68A0-2AEF-DC59-14AF834E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6" y="1515128"/>
            <a:ext cx="10375640" cy="50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0432"/>
      </p:ext>
    </p:extLst>
  </p:cSld>
  <p:clrMapOvr>
    <a:masterClrMapping/>
  </p:clrMapOvr>
  <p:transition spd="med" advClick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A1CBA-87B5-E99A-D568-6D73E344B050}"/>
              </a:ext>
            </a:extLst>
          </p:cNvPr>
          <p:cNvSpPr txBox="1"/>
          <p:nvPr/>
        </p:nvSpPr>
        <p:spPr>
          <a:xfrm>
            <a:off x="2196715" y="545659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python myChart.py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DAFA-80E2-E850-C69C-BCC4F871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0154" y="2667002"/>
            <a:ext cx="1059611" cy="9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7C34A-4139-2898-1055-012B81349381}"/>
              </a:ext>
            </a:extLst>
          </p:cNvPr>
          <p:cNvSpPr txBox="1"/>
          <p:nvPr/>
        </p:nvSpPr>
        <p:spPr>
          <a:xfrm>
            <a:off x="5229545" y="2780043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4400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pie</a:t>
            </a:r>
            <a:r>
              <a:rPr lang="en-US" sz="4400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s</a:t>
            </a:r>
            <a:r>
              <a:rPr lang="en-PK" sz="4400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parrow</a:t>
            </a:r>
          </a:p>
        </p:txBody>
      </p:sp>
    </p:spTree>
    <p:extLst>
      <p:ext uri="{BB962C8B-B14F-4D97-AF65-F5344CB8AC3E}">
        <p14:creationId xmlns:p14="http://schemas.microsoft.com/office/powerpoint/2010/main" val="3842130953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FEA3FFD-CDFE-08C1-59AC-2C65D4D7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" y="0"/>
            <a:ext cx="6079102" cy="66519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5E6BC38-DA63-D2E8-A234-F6CDD870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79102" cy="6651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A8BEA1-757F-D37A-8C92-77F6EBAE922B}"/>
              </a:ext>
            </a:extLst>
          </p:cNvPr>
          <p:cNvSpPr txBox="1"/>
          <p:nvPr/>
        </p:nvSpPr>
        <p:spPr>
          <a:xfrm>
            <a:off x="1520889" y="5038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62367-FB29-1D1F-36EB-04B15D77C10B}"/>
              </a:ext>
            </a:extLst>
          </p:cNvPr>
          <p:cNvSpPr txBox="1"/>
          <p:nvPr/>
        </p:nvSpPr>
        <p:spPr>
          <a:xfrm>
            <a:off x="8232215" y="535337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myChart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2829D1-A084-1E41-850D-D430889CA9E7}"/>
              </a:ext>
            </a:extLst>
          </p:cNvPr>
          <p:cNvSpPr/>
          <p:nvPr/>
        </p:nvSpPr>
        <p:spPr>
          <a:xfrm>
            <a:off x="292186" y="4870581"/>
            <a:ext cx="5474132" cy="1352938"/>
          </a:xfrm>
          <a:prstGeom prst="roundRect">
            <a:avLst>
              <a:gd name="adj" fmla="val 35571"/>
            </a:avLst>
          </a:prstGeom>
          <a:solidFill>
            <a:srgbClr val="1D2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0A553-3387-DCD9-C5AA-20A47B8F2320}"/>
              </a:ext>
            </a:extLst>
          </p:cNvPr>
          <p:cNvSpPr txBox="1"/>
          <p:nvPr/>
        </p:nvSpPr>
        <p:spPr>
          <a:xfrm>
            <a:off x="615833" y="5043877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Terminal</a:t>
            </a:r>
          </a:p>
          <a:p>
            <a:endParaRPr lang="en-US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Mono" pitchFamily="49" charset="0"/>
                <a:ea typeface="Roboto Mono" pitchFamily="49" charset="0"/>
              </a:rPr>
              <a:t>$&lt;piesparrow&gt;</a:t>
            </a:r>
            <a:endParaRPr lang="en-PK" sz="1400" dirty="0">
              <a:solidFill>
                <a:schemeClr val="bg1"/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01593"/>
      </p:ext>
    </p:extLst>
  </p:cSld>
  <p:clrMapOvr>
    <a:masterClrMapping/>
  </p:clrMapOvr>
  <p:transition spd="med" advClick="0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627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Mono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KM19886</dc:creator>
  <cp:lastModifiedBy>KM19886</cp:lastModifiedBy>
  <cp:revision>6</cp:revision>
  <dcterms:created xsi:type="dcterms:W3CDTF">2022-11-25T04:47:09Z</dcterms:created>
  <dcterms:modified xsi:type="dcterms:W3CDTF">2022-12-15T10:14:49Z</dcterms:modified>
</cp:coreProperties>
</file>