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2E98D-CC56-46B1-A0F5-ED13D24A2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6986B9-CBD0-462B-ACE0-27776A66B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77FC7-27EE-4D0C-A5CD-CA594DB0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A41D-7CB7-403F-8A86-BDF5248A0099}" type="datetimeFigureOut">
              <a:rPr lang="es-HN" smtClean="0"/>
              <a:t>30/7/2021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152B25-D4C4-4E40-8F89-A755C1C4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020DC3-3D3D-4C94-8C03-4F55DB1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52C2-3FE7-43A9-8F98-C38DA30EF17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1119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3E39D-3279-4AF3-8427-F0BBBE6B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AF1A2B-24AE-4B9C-9899-90707F698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C39DD6-F942-4ED8-A483-10802F92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A41D-7CB7-403F-8A86-BDF5248A0099}" type="datetimeFigureOut">
              <a:rPr lang="es-HN" smtClean="0"/>
              <a:t>30/7/2021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E0175E-FA1A-4848-84AE-748FD72F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711D10-94B6-466A-A55C-042DDB3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52C2-3FE7-43A9-8F98-C38DA30EF17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3882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0E3DF-369A-4ACD-BE17-8D97A62FF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BC499A-7DF6-47E1-94C1-F4F76C3D3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2A00DB-73BC-4742-B959-7B00993C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A41D-7CB7-403F-8A86-BDF5248A0099}" type="datetimeFigureOut">
              <a:rPr lang="es-HN" smtClean="0"/>
              <a:t>30/7/2021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4B688-387F-48AF-A7B3-8C471BBD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FAD0DC-5CDE-4831-B55E-3B446399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52C2-3FE7-43A9-8F98-C38DA30EF17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4155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971E7-7634-4347-8DE6-D0A66714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4C91C-A6FC-424C-8E69-09A57B0C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ED9E5-CA40-4BB3-B908-4452A57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A41D-7CB7-403F-8A86-BDF5248A0099}" type="datetimeFigureOut">
              <a:rPr lang="es-HN" smtClean="0"/>
              <a:t>30/7/2021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30ACEB-D00A-4410-BE97-5652704D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D7BE2-78AF-4DC6-ADD1-6F11DA18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52C2-3FE7-43A9-8F98-C38DA30EF17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44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D1F8A-E01C-4B07-8E00-5CF75231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E0728F-60D1-459F-B8B3-3C6A7EA51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0079DD-11A3-477B-81AA-0ADB9537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A41D-7CB7-403F-8A86-BDF5248A0099}" type="datetimeFigureOut">
              <a:rPr lang="es-HN" smtClean="0"/>
              <a:t>30/7/2021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33264-4D92-4ACB-B93D-3CF2BC7E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C9598-D9E5-4775-9621-68043068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52C2-3FE7-43A9-8F98-C38DA30EF17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9166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69FE1-00DE-45A3-A556-9CEE6B59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998C9-272F-4BC1-A867-8AD76AD92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16ED8F-EA61-4B03-8BD0-3514999D4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82111E-B3FF-45DA-BBF3-991D469F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A41D-7CB7-403F-8A86-BDF5248A0099}" type="datetimeFigureOut">
              <a:rPr lang="es-HN" smtClean="0"/>
              <a:t>30/7/2021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01E979-E754-4608-8761-20C440BC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FCFD93-4D91-45A0-94C9-1FA3812B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52C2-3FE7-43A9-8F98-C38DA30EF17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2231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3FD5C-5832-4300-84D2-10C6AD2A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D10C7E-B9D9-484B-975E-63443920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E049FA-FEA8-4CC0-91A3-68581ED8C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A508EC-5AC9-4265-B571-CDB87C77E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4741A5-ADB1-4126-AC35-6BC82B34E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E48140-58C2-489B-9D85-EADA7024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A41D-7CB7-403F-8A86-BDF5248A0099}" type="datetimeFigureOut">
              <a:rPr lang="es-HN" smtClean="0"/>
              <a:t>30/7/2021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BD8718-8F68-4059-9D65-30E1B7D4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3A204A-48E9-405E-92B2-14C55275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52C2-3FE7-43A9-8F98-C38DA30EF17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816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CC062-DFD0-4EE1-9006-4B0DC62E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F3C194-36B0-4660-9D5F-51EE7CD5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A41D-7CB7-403F-8A86-BDF5248A0099}" type="datetimeFigureOut">
              <a:rPr lang="es-HN" smtClean="0"/>
              <a:t>30/7/2021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687D01-45E4-4F0F-818D-597458D7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FA6C94-81F1-4482-8549-099AFCE7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52C2-3FE7-43A9-8F98-C38DA30EF17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3410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1F55BE-3496-4536-A09E-219FC0C7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A41D-7CB7-403F-8A86-BDF5248A0099}" type="datetimeFigureOut">
              <a:rPr lang="es-HN" smtClean="0"/>
              <a:t>30/7/2021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7E555D-A88F-400A-97C4-734E5A8E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A26B8-3F70-491E-BEB1-A7AEA31D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52C2-3FE7-43A9-8F98-C38DA30EF17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1932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AD278-F8A2-4282-B50A-851ABA10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5B27DB-72AF-4DF2-B953-842DB33D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6C068F-68BF-4F32-B9A0-B1B171AE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C3D795-C856-4DE0-9394-1206C246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A41D-7CB7-403F-8A86-BDF5248A0099}" type="datetimeFigureOut">
              <a:rPr lang="es-HN" smtClean="0"/>
              <a:t>30/7/2021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8619E-A75F-4E59-8248-419477CA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BE868C-1682-411E-A7CA-B3F9486E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52C2-3FE7-43A9-8F98-C38DA30EF17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4783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24E46-74AB-40FC-A14A-2B50685B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98757A-7AC4-46CA-9699-785904A51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36AAEB-8193-4270-87EF-D61341DE2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B579CF-4B05-4785-86EA-458E46C2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A41D-7CB7-403F-8A86-BDF5248A0099}" type="datetimeFigureOut">
              <a:rPr lang="es-HN" smtClean="0"/>
              <a:t>30/7/2021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FD8B29-3601-4D0E-84F8-269E2C4A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A21E05-2871-4F25-B6B8-79B5E1B8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52C2-3FE7-43A9-8F98-C38DA30EF17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58430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F734B0-0C61-4FD5-BA2C-B4F85F8C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A3472A-66A9-4648-9E6E-6298E2C0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6F86F-CF81-4C10-9CC8-5BEBE77D0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AA41D-7CB7-403F-8A86-BDF5248A0099}" type="datetimeFigureOut">
              <a:rPr lang="es-HN" smtClean="0"/>
              <a:t>30/7/2021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E990B-B4C2-4FB8-9B41-217CD8735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3ADAD-F00C-404B-A346-174D0360C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52C2-3FE7-43A9-8F98-C38DA30EF17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4658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5C184-ADBC-4F0B-8915-1AA8F06A9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HN" dirty="0" err="1"/>
              <a:t>KPIs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87172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62960-A0A3-4247-BB4F-49370294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0ADECB-77B3-4A9F-81F4-B6D70574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760"/>
            <a:ext cx="10515600" cy="4351338"/>
          </a:xfrm>
        </p:spPr>
        <p:txBody>
          <a:bodyPr/>
          <a:lstStyle/>
          <a:p>
            <a:r>
              <a:rPr lang="es-ES" dirty="0"/>
              <a:t>¿Cuál es la sucursal que le provee más ingresos a la empresa?</a:t>
            </a:r>
          </a:p>
          <a:p>
            <a:r>
              <a:rPr lang="es-ES" dirty="0"/>
              <a:t>¿Qué empleado genera mayores ingresos a la empresa?</a:t>
            </a:r>
          </a:p>
          <a:p>
            <a:r>
              <a:rPr lang="es-ES" dirty="0"/>
              <a:t>¿Qué medio de transporte genera más ingresos por mes a la empresa?</a:t>
            </a:r>
          </a:p>
          <a:p>
            <a:r>
              <a:rPr lang="es-ES" dirty="0"/>
              <a:t>¿Cuál es la zona o región que le genera más ingresos a la empresa?</a:t>
            </a:r>
          </a:p>
          <a:p>
            <a:r>
              <a:rPr lang="es-ES" dirty="0"/>
              <a:t>¿Cuáles son los ingresos que recibe la empresa por día, semana, mes, trimestre, semestre y año?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9719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0CFEF-853D-4498-A540-F711AF5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548"/>
            <a:ext cx="10515600" cy="1325563"/>
          </a:xfrm>
        </p:spPr>
        <p:txBody>
          <a:bodyPr/>
          <a:lstStyle/>
          <a:p>
            <a:pPr algn="ctr"/>
            <a:r>
              <a:rPr lang="es-HN" dirty="0"/>
              <a:t>KPI: Despacho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269993-45DD-4265-B475-86A10079F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111"/>
            <a:ext cx="10515600" cy="5102087"/>
          </a:xfrm>
        </p:spPr>
        <p:txBody>
          <a:bodyPr>
            <a:normAutofit fontScale="85000" lnSpcReduction="20000"/>
          </a:bodyPr>
          <a:lstStyle/>
          <a:p>
            <a:r>
              <a:rPr lang="es-HN" dirty="0"/>
              <a:t>Hechos</a:t>
            </a:r>
          </a:p>
          <a:p>
            <a:pPr marL="0" indent="0">
              <a:buNone/>
            </a:pPr>
            <a:r>
              <a:rPr lang="es-HN" dirty="0"/>
              <a:t>Ingresos</a:t>
            </a:r>
          </a:p>
          <a:p>
            <a:pPr marL="0" indent="0">
              <a:buNone/>
            </a:pPr>
            <a:endParaRPr lang="es-HN" dirty="0"/>
          </a:p>
          <a:p>
            <a:r>
              <a:rPr lang="es-HN" dirty="0"/>
              <a:t>Métricas</a:t>
            </a:r>
          </a:p>
          <a:p>
            <a:pPr marL="0" indent="0">
              <a:buNone/>
            </a:pPr>
            <a:r>
              <a:rPr lang="es-HN" dirty="0"/>
              <a:t>Viaje Completado/No Completado</a:t>
            </a:r>
          </a:p>
          <a:p>
            <a:pPr marL="0" indent="0">
              <a:buNone/>
            </a:pPr>
            <a:r>
              <a:rPr lang="es-HN" dirty="0"/>
              <a:t>Rutas </a:t>
            </a:r>
          </a:p>
          <a:p>
            <a:pPr marL="0" indent="0">
              <a:buNone/>
            </a:pPr>
            <a:endParaRPr lang="es-HN" dirty="0"/>
          </a:p>
          <a:p>
            <a:r>
              <a:rPr lang="es-HN" dirty="0"/>
              <a:t>Dimensiones</a:t>
            </a:r>
          </a:p>
          <a:p>
            <a:pPr marL="0" indent="0">
              <a:buNone/>
            </a:pPr>
            <a:r>
              <a:rPr lang="es-HN" dirty="0"/>
              <a:t>Tiempo</a:t>
            </a:r>
          </a:p>
          <a:p>
            <a:pPr marL="0" indent="0">
              <a:buNone/>
            </a:pPr>
            <a:r>
              <a:rPr lang="es-HN" dirty="0"/>
              <a:t>Viaje</a:t>
            </a:r>
          </a:p>
          <a:p>
            <a:pPr marL="0" indent="0">
              <a:buNone/>
            </a:pPr>
            <a:r>
              <a:rPr lang="es-HN" dirty="0"/>
              <a:t>Región (Sucursal)</a:t>
            </a:r>
          </a:p>
          <a:p>
            <a:pPr marL="0" indent="0">
              <a:buNone/>
            </a:pPr>
            <a:r>
              <a:rPr lang="es-HN" dirty="0"/>
              <a:t>Empleado</a:t>
            </a:r>
          </a:p>
          <a:p>
            <a:pPr marL="0" indent="0">
              <a:buNone/>
            </a:pPr>
            <a:r>
              <a:rPr lang="es-HN" dirty="0"/>
              <a:t>Medio de transporte(Liviana o Pesada).</a:t>
            </a:r>
          </a:p>
          <a:p>
            <a:pPr marL="0" indent="0">
              <a:buNone/>
            </a:pPr>
            <a:endParaRPr lang="es-HN" dirty="0"/>
          </a:p>
          <a:p>
            <a:pPr marL="0" indent="0">
              <a:buNone/>
            </a:pPr>
            <a:endParaRPr lang="es-HN" dirty="0"/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75984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E187C-CB66-4C2A-BC96-1042B9D7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HN" dirty="0"/>
              <a:t>KPI: Conductores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2C58E-2D42-4FA2-819B-FD5D7CD4A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515"/>
            <a:ext cx="10515600" cy="5239544"/>
          </a:xfrm>
        </p:spPr>
        <p:txBody>
          <a:bodyPr>
            <a:normAutofit fontScale="77500" lnSpcReduction="20000"/>
          </a:bodyPr>
          <a:lstStyle/>
          <a:p>
            <a:r>
              <a:rPr lang="es-HN" dirty="0"/>
              <a:t>Hechos</a:t>
            </a:r>
          </a:p>
          <a:p>
            <a:pPr marL="0" indent="0">
              <a:buNone/>
            </a:pPr>
            <a:r>
              <a:rPr lang="es-HN" dirty="0"/>
              <a:t>Empleado</a:t>
            </a:r>
          </a:p>
          <a:p>
            <a:pPr marL="0" indent="0">
              <a:buNone/>
            </a:pPr>
            <a:endParaRPr lang="es-HN" dirty="0"/>
          </a:p>
          <a:p>
            <a:r>
              <a:rPr lang="es-HN" dirty="0"/>
              <a:t>Métricas</a:t>
            </a:r>
          </a:p>
          <a:p>
            <a:pPr marL="0" indent="0">
              <a:buNone/>
            </a:pPr>
            <a:r>
              <a:rPr lang="es-HN" dirty="0"/>
              <a:t>Cantidad de carreras o rutas.</a:t>
            </a:r>
          </a:p>
          <a:p>
            <a:pPr marL="0" indent="0">
              <a:buNone/>
            </a:pPr>
            <a:r>
              <a:rPr lang="es-HN" dirty="0"/>
              <a:t>Cantidad de horas.</a:t>
            </a:r>
          </a:p>
          <a:p>
            <a:pPr marL="0" indent="0">
              <a:buNone/>
            </a:pPr>
            <a:r>
              <a:rPr lang="es-HN" dirty="0"/>
              <a:t>Cantidad paradas.</a:t>
            </a:r>
          </a:p>
          <a:p>
            <a:pPr marL="0" indent="0">
              <a:buNone/>
            </a:pPr>
            <a:r>
              <a:rPr lang="es-HN" dirty="0"/>
              <a:t>Cantidad de viajes terminados/no terminados.</a:t>
            </a:r>
          </a:p>
          <a:p>
            <a:pPr marL="0" indent="0">
              <a:buNone/>
            </a:pPr>
            <a:r>
              <a:rPr lang="es-HN" dirty="0"/>
              <a:t>Rating del Conductor.</a:t>
            </a:r>
          </a:p>
          <a:p>
            <a:pPr marL="0" indent="0">
              <a:buNone/>
            </a:pPr>
            <a:endParaRPr lang="es-HN" dirty="0"/>
          </a:p>
          <a:p>
            <a:r>
              <a:rPr lang="es-HN" dirty="0"/>
              <a:t>Dimensiones</a:t>
            </a:r>
          </a:p>
          <a:p>
            <a:pPr marL="0" indent="0">
              <a:buNone/>
            </a:pPr>
            <a:r>
              <a:rPr lang="es-HN" dirty="0"/>
              <a:t>Empleado</a:t>
            </a:r>
          </a:p>
          <a:p>
            <a:pPr marL="0" indent="0">
              <a:buNone/>
            </a:pPr>
            <a:r>
              <a:rPr lang="es-HN" dirty="0"/>
              <a:t>Tiempo</a:t>
            </a:r>
          </a:p>
          <a:p>
            <a:pPr marL="0" indent="0">
              <a:buNone/>
            </a:pPr>
            <a:r>
              <a:rPr lang="es-HN"/>
              <a:t>Viaje</a:t>
            </a:r>
            <a:endParaRPr lang="es-HN" dirty="0"/>
          </a:p>
          <a:p>
            <a:endParaRPr lang="es-HN" dirty="0"/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420069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D4F3D-E27C-4828-87E0-7255223B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HN" dirty="0"/>
              <a:t>KPI: 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E094AC-A85D-405C-ABB5-4F89A7AEA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/>
              <a:t>Hechos</a:t>
            </a:r>
          </a:p>
          <a:p>
            <a:pPr marL="0" indent="0">
              <a:buNone/>
            </a:pPr>
            <a:r>
              <a:rPr lang="es-HN" dirty="0"/>
              <a:t>Clientes</a:t>
            </a:r>
          </a:p>
          <a:p>
            <a:r>
              <a:rPr lang="es-HN" dirty="0"/>
              <a:t>Métricas</a:t>
            </a:r>
          </a:p>
          <a:p>
            <a:pPr marL="0" indent="0">
              <a:buNone/>
            </a:pPr>
            <a:r>
              <a:rPr lang="es-HN" dirty="0"/>
              <a:t>Cantidad de servicios solicitados.</a:t>
            </a:r>
          </a:p>
          <a:p>
            <a:pPr marL="0" indent="0">
              <a:buNone/>
            </a:pPr>
            <a:r>
              <a:rPr lang="es-HN" dirty="0"/>
              <a:t>Formas de pago</a:t>
            </a:r>
          </a:p>
          <a:p>
            <a:pPr marL="0" indent="0">
              <a:buNone/>
            </a:pPr>
            <a:endParaRPr lang="es-HN" dirty="0"/>
          </a:p>
          <a:p>
            <a:r>
              <a:rPr lang="es-HN" dirty="0"/>
              <a:t>Dimensiones</a:t>
            </a:r>
          </a:p>
          <a:p>
            <a:pPr marL="0" indent="0">
              <a:buNone/>
            </a:pPr>
            <a:r>
              <a:rPr lang="es-HN" dirty="0"/>
              <a:t>Tiempo </a:t>
            </a:r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406802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80D42-2C33-4625-A29D-1A06A309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HN" dirty="0"/>
              <a:t>KPI: Vehículo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1F794C-1B7B-411B-9552-88FD63AC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/>
              <a:t>Hechos</a:t>
            </a:r>
          </a:p>
          <a:p>
            <a:r>
              <a:rPr lang="es-HN" dirty="0"/>
              <a:t>Métricas</a:t>
            </a:r>
          </a:p>
          <a:p>
            <a:r>
              <a:rPr lang="es-HN" dirty="0"/>
              <a:t>Cantidad de tiempo que el inventario(carga) se mantiene en la empresa.</a:t>
            </a:r>
          </a:p>
          <a:p>
            <a:r>
              <a:rPr lang="es-HN" dirty="0"/>
              <a:t>Tipo carga se transporta mas. </a:t>
            </a:r>
          </a:p>
          <a:p>
            <a:pPr marL="0" indent="0">
              <a:buNone/>
            </a:pPr>
            <a:r>
              <a:rPr lang="es-HN" dirty="0"/>
              <a:t>Tiempo de entrega </a:t>
            </a:r>
          </a:p>
          <a:p>
            <a:r>
              <a:rPr lang="es-HN" dirty="0"/>
              <a:t>Dimensiones</a:t>
            </a:r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095841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186</Words>
  <Application>Microsoft Office PowerPoint</Application>
  <PresentationFormat>Panorámica</PresentationFormat>
  <Paragraphs>52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KPIs</vt:lpstr>
      <vt:lpstr>Presentación de PowerPoint</vt:lpstr>
      <vt:lpstr>KPI: Despacho</vt:lpstr>
      <vt:lpstr>KPI: Conductores</vt:lpstr>
      <vt:lpstr>KPI: Clientes</vt:lpstr>
      <vt:lpstr>KPI: Vehículo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KPIs</dc:title>
  <dc:creator>DAVID ALEXANDER ENAMORADO ACEITUNO</dc:creator>
  <cp:lastModifiedBy>DANIEL ALESSANDRO ARTEAGA MARTINEZ</cp:lastModifiedBy>
  <cp:revision>9</cp:revision>
  <dcterms:created xsi:type="dcterms:W3CDTF">2021-07-30T00:51:55Z</dcterms:created>
  <dcterms:modified xsi:type="dcterms:W3CDTF">2021-07-30T21:05:33Z</dcterms:modified>
</cp:coreProperties>
</file>